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8098F-18EC-4D4B-BE7D-75FCE1CFC20D}" v="64" dt="2018-12-02T17:24:49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8" d="100"/>
          <a:sy n="78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Smidt" userId="76532d633ca0c2b7" providerId="LiveId" clId="{91E8098F-18EC-4D4B-BE7D-75FCE1CFC20D}"/>
    <pc:docChg chg="undo custSel addSld delSld modSld sldOrd">
      <pc:chgData name="Cooper Smidt" userId="76532d633ca0c2b7" providerId="LiveId" clId="{91E8098F-18EC-4D4B-BE7D-75FCE1CFC20D}" dt="2018-12-02T17:57:39.009" v="4662" actId="20577"/>
      <pc:docMkLst>
        <pc:docMk/>
      </pc:docMkLst>
      <pc:sldChg chg="modSp">
        <pc:chgData name="Cooper Smidt" userId="76532d633ca0c2b7" providerId="LiveId" clId="{91E8098F-18EC-4D4B-BE7D-75FCE1CFC20D}" dt="2018-11-28T14:09:49.093" v="2033" actId="1036"/>
        <pc:sldMkLst>
          <pc:docMk/>
          <pc:sldMk cId="3279073303" sldId="260"/>
        </pc:sldMkLst>
        <pc:spChg chg="mod">
          <ac:chgData name="Cooper Smidt" userId="76532d633ca0c2b7" providerId="LiveId" clId="{91E8098F-18EC-4D4B-BE7D-75FCE1CFC20D}" dt="2018-11-28T12:51:10.423" v="524" actId="20577"/>
          <ac:spMkLst>
            <pc:docMk/>
            <pc:sldMk cId="3279073303" sldId="260"/>
            <ac:spMk id="3" creationId="{4BEDB605-B0CA-450E-A36C-4394F56E9235}"/>
          </ac:spMkLst>
        </pc:spChg>
        <pc:picChg chg="mod">
          <ac:chgData name="Cooper Smidt" userId="76532d633ca0c2b7" providerId="LiveId" clId="{91E8098F-18EC-4D4B-BE7D-75FCE1CFC20D}" dt="2018-11-28T14:09:49.093" v="2033" actId="1036"/>
          <ac:picMkLst>
            <pc:docMk/>
            <pc:sldMk cId="3279073303" sldId="260"/>
            <ac:picMk id="5" creationId="{35BA9F1C-7E1C-49B5-A4B0-C005C74A103E}"/>
          </ac:picMkLst>
        </pc:picChg>
      </pc:sldChg>
      <pc:sldChg chg="addSp delSp modSp">
        <pc:chgData name="Cooper Smidt" userId="76532d633ca0c2b7" providerId="LiveId" clId="{91E8098F-18EC-4D4B-BE7D-75FCE1CFC20D}" dt="2018-11-28T17:04:29.593" v="2992"/>
        <pc:sldMkLst>
          <pc:docMk/>
          <pc:sldMk cId="4173706979" sldId="261"/>
        </pc:sldMkLst>
        <pc:spChg chg="mod">
          <ac:chgData name="Cooper Smidt" userId="76532d633ca0c2b7" providerId="LiveId" clId="{91E8098F-18EC-4D4B-BE7D-75FCE1CFC20D}" dt="2018-11-28T14:29:50.039" v="2330" actId="20577"/>
          <ac:spMkLst>
            <pc:docMk/>
            <pc:sldMk cId="4173706979" sldId="261"/>
            <ac:spMk id="3" creationId="{729E98FA-DD85-4AF7-86D7-69411E9D67BD}"/>
          </ac:spMkLst>
        </pc:spChg>
        <pc:graphicFrameChg chg="add mod modGraphic">
          <ac:chgData name="Cooper Smidt" userId="76532d633ca0c2b7" providerId="LiveId" clId="{91E8098F-18EC-4D4B-BE7D-75FCE1CFC20D}" dt="2018-11-28T14:40:02.261" v="2681" actId="20577"/>
          <ac:graphicFrameMkLst>
            <pc:docMk/>
            <pc:sldMk cId="4173706979" sldId="261"/>
            <ac:graphicFrameMk id="4" creationId="{81AE968A-931A-40C3-A5B9-2BEF5BE2E23F}"/>
          </ac:graphicFrameMkLst>
        </pc:graphicFrameChg>
        <pc:graphicFrameChg chg="add del mod modGraphic">
          <ac:chgData name="Cooper Smidt" userId="76532d633ca0c2b7" providerId="LiveId" clId="{91E8098F-18EC-4D4B-BE7D-75FCE1CFC20D}" dt="2018-11-28T12:48:06.577" v="436" actId="478"/>
          <ac:graphicFrameMkLst>
            <pc:docMk/>
            <pc:sldMk cId="4173706979" sldId="261"/>
            <ac:graphicFrameMk id="4" creationId="{A95E7684-B4C2-497E-93AF-A54FC34C8ED1}"/>
          </ac:graphicFrameMkLst>
        </pc:graphicFrameChg>
        <pc:graphicFrameChg chg="add del mod modGraphic">
          <ac:chgData name="Cooper Smidt" userId="76532d633ca0c2b7" providerId="LiveId" clId="{91E8098F-18EC-4D4B-BE7D-75FCE1CFC20D}" dt="2018-11-28T14:22:27.759" v="2215" actId="478"/>
          <ac:graphicFrameMkLst>
            <pc:docMk/>
            <pc:sldMk cId="4173706979" sldId="261"/>
            <ac:graphicFrameMk id="5" creationId="{E07C90A3-2335-4486-B535-769A6C1109FF}"/>
          </ac:graphicFrameMkLst>
        </pc:graphicFrameChg>
        <pc:graphicFrameChg chg="add mod modGraphic">
          <ac:chgData name="Cooper Smidt" userId="76532d633ca0c2b7" providerId="LiveId" clId="{91E8098F-18EC-4D4B-BE7D-75FCE1CFC20D}" dt="2018-11-28T14:39:58.769" v="2677" actId="20577"/>
          <ac:graphicFrameMkLst>
            <pc:docMk/>
            <pc:sldMk cId="4173706979" sldId="261"/>
            <ac:graphicFrameMk id="6" creationId="{8EE9662D-23A6-4044-8F64-A865BA35699A}"/>
          </ac:graphicFrameMkLst>
        </pc:graphicFrameChg>
        <pc:graphicFrameChg chg="add del mod modGraphic">
          <ac:chgData name="Cooper Smidt" userId="76532d633ca0c2b7" providerId="LiveId" clId="{91E8098F-18EC-4D4B-BE7D-75FCE1CFC20D}" dt="2018-11-28T12:49:52.309" v="447" actId="478"/>
          <ac:graphicFrameMkLst>
            <pc:docMk/>
            <pc:sldMk cId="4173706979" sldId="261"/>
            <ac:graphicFrameMk id="6" creationId="{CCAEA03F-FE36-4A5B-A3B6-12CBD92DC9BA}"/>
          </ac:graphicFrameMkLst>
        </pc:graphicFrameChg>
        <pc:graphicFrameChg chg="add del mod modGraphic">
          <ac:chgData name="Cooper Smidt" userId="76532d633ca0c2b7" providerId="LiveId" clId="{91E8098F-18EC-4D4B-BE7D-75FCE1CFC20D}" dt="2018-11-28T14:23:06.185" v="2220" actId="478"/>
          <ac:graphicFrameMkLst>
            <pc:docMk/>
            <pc:sldMk cId="4173706979" sldId="261"/>
            <ac:graphicFrameMk id="7" creationId="{5FC75EF3-DD13-4EC2-BD27-CA8663952074}"/>
          </ac:graphicFrameMkLst>
        </pc:graphicFrameChg>
        <pc:inkChg chg="add">
          <ac:chgData name="Cooper Smidt" userId="76532d633ca0c2b7" providerId="LiveId" clId="{91E8098F-18EC-4D4B-BE7D-75FCE1CFC20D}" dt="2018-11-28T17:04:18.945" v="2991"/>
          <ac:inkMkLst>
            <pc:docMk/>
            <pc:sldMk cId="4173706979" sldId="261"/>
            <ac:inkMk id="5" creationId="{C9ACF7A0-614D-4102-BFD8-BCFD10CA71F6}"/>
          </ac:inkMkLst>
        </pc:inkChg>
        <pc:inkChg chg="add">
          <ac:chgData name="Cooper Smidt" userId="76532d633ca0c2b7" providerId="LiveId" clId="{91E8098F-18EC-4D4B-BE7D-75FCE1CFC20D}" dt="2018-11-28T17:04:29.593" v="2992"/>
          <ac:inkMkLst>
            <pc:docMk/>
            <pc:sldMk cId="4173706979" sldId="261"/>
            <ac:inkMk id="7" creationId="{9739AD0D-E5E6-47EE-A2D5-A7DEBB42C087}"/>
          </ac:inkMkLst>
        </pc:inkChg>
      </pc:sldChg>
      <pc:sldChg chg="addSp modSp add">
        <pc:chgData name="Cooper Smidt" userId="76532d633ca0c2b7" providerId="LiveId" clId="{91E8098F-18EC-4D4B-BE7D-75FCE1CFC20D}" dt="2018-11-28T12:57:41.723" v="821" actId="1076"/>
        <pc:sldMkLst>
          <pc:docMk/>
          <pc:sldMk cId="532425226" sldId="262"/>
        </pc:sldMkLst>
        <pc:spChg chg="mod">
          <ac:chgData name="Cooper Smidt" userId="76532d633ca0c2b7" providerId="LiveId" clId="{91E8098F-18EC-4D4B-BE7D-75FCE1CFC20D}" dt="2018-11-28T12:50:26.337" v="466" actId="20577"/>
          <ac:spMkLst>
            <pc:docMk/>
            <pc:sldMk cId="532425226" sldId="262"/>
            <ac:spMk id="2" creationId="{265E5AD1-D139-4D84-A6A4-1C0E82DFDCBC}"/>
          </ac:spMkLst>
        </pc:spChg>
        <pc:spChg chg="mod">
          <ac:chgData name="Cooper Smidt" userId="76532d633ca0c2b7" providerId="LiveId" clId="{91E8098F-18EC-4D4B-BE7D-75FCE1CFC20D}" dt="2018-11-28T12:57:37.720" v="820" actId="20577"/>
          <ac:spMkLst>
            <pc:docMk/>
            <pc:sldMk cId="532425226" sldId="262"/>
            <ac:spMk id="3" creationId="{D3C2F5A8-3EF9-4A2A-B669-81101CBF6940}"/>
          </ac:spMkLst>
        </pc:spChg>
        <pc:picChg chg="add mod">
          <ac:chgData name="Cooper Smidt" userId="76532d633ca0c2b7" providerId="LiveId" clId="{91E8098F-18EC-4D4B-BE7D-75FCE1CFC20D}" dt="2018-11-28T12:57:41.723" v="821" actId="1076"/>
          <ac:picMkLst>
            <pc:docMk/>
            <pc:sldMk cId="532425226" sldId="262"/>
            <ac:picMk id="4" creationId="{9D23FD21-0789-4405-97C6-E1AC886120F1}"/>
          </ac:picMkLst>
        </pc:picChg>
      </pc:sldChg>
      <pc:sldChg chg="addSp delSp modSp add">
        <pc:chgData name="Cooper Smidt" userId="76532d633ca0c2b7" providerId="LiveId" clId="{91E8098F-18EC-4D4B-BE7D-75FCE1CFC20D}" dt="2018-11-28T18:12:07.652" v="3478" actId="1076"/>
        <pc:sldMkLst>
          <pc:docMk/>
          <pc:sldMk cId="2705873483" sldId="263"/>
        </pc:sldMkLst>
        <pc:spChg chg="mod">
          <ac:chgData name="Cooper Smidt" userId="76532d633ca0c2b7" providerId="LiveId" clId="{91E8098F-18EC-4D4B-BE7D-75FCE1CFC20D}" dt="2018-11-28T12:58:18.836" v="849" actId="20577"/>
          <ac:spMkLst>
            <pc:docMk/>
            <pc:sldMk cId="2705873483" sldId="263"/>
            <ac:spMk id="2" creationId="{F1D984F7-4FE0-458B-9192-449F29A38AA0}"/>
          </ac:spMkLst>
        </pc:spChg>
        <pc:spChg chg="mod">
          <ac:chgData name="Cooper Smidt" userId="76532d633ca0c2b7" providerId="LiveId" clId="{91E8098F-18EC-4D4B-BE7D-75FCE1CFC20D}" dt="2018-11-28T14:25:30.171" v="2246" actId="20577"/>
          <ac:spMkLst>
            <pc:docMk/>
            <pc:sldMk cId="2705873483" sldId="263"/>
            <ac:spMk id="3" creationId="{0F50B072-6CE6-48ED-92E6-3E258A52E881}"/>
          </ac:spMkLst>
        </pc:spChg>
        <pc:graphicFrameChg chg="add mod modGraphic">
          <ac:chgData name="Cooper Smidt" userId="76532d633ca0c2b7" providerId="LiveId" clId="{91E8098F-18EC-4D4B-BE7D-75FCE1CFC20D}" dt="2018-11-28T14:39:46.281" v="2671" actId="20577"/>
          <ac:graphicFrameMkLst>
            <pc:docMk/>
            <pc:sldMk cId="2705873483" sldId="263"/>
            <ac:graphicFrameMk id="4" creationId="{3B938290-2603-4AB0-932C-EE22153995B9}"/>
          </ac:graphicFrameMkLst>
        </pc:graphicFrameChg>
        <pc:graphicFrameChg chg="add del mod modGraphic">
          <ac:chgData name="Cooper Smidt" userId="76532d633ca0c2b7" providerId="LiveId" clId="{91E8098F-18EC-4D4B-BE7D-75FCE1CFC20D}" dt="2018-11-28T13:13:38.618" v="1262" actId="478"/>
          <ac:graphicFrameMkLst>
            <pc:docMk/>
            <pc:sldMk cId="2705873483" sldId="263"/>
            <ac:graphicFrameMk id="4" creationId="{E7971C1A-B035-4C3A-80B7-D3A100E070F6}"/>
          </ac:graphicFrameMkLst>
        </pc:graphicFrameChg>
        <pc:graphicFrameChg chg="add mod modGraphic">
          <ac:chgData name="Cooper Smidt" userId="76532d633ca0c2b7" providerId="LiveId" clId="{91E8098F-18EC-4D4B-BE7D-75FCE1CFC20D}" dt="2018-11-28T14:39:40.490" v="2667" actId="20577"/>
          <ac:graphicFrameMkLst>
            <pc:docMk/>
            <pc:sldMk cId="2705873483" sldId="263"/>
            <ac:graphicFrameMk id="5" creationId="{2BE04B39-48C3-492F-B441-2E5DA96CA712}"/>
          </ac:graphicFrameMkLst>
        </pc:graphicFrameChg>
        <pc:graphicFrameChg chg="add del mod modGraphic">
          <ac:chgData name="Cooper Smidt" userId="76532d633ca0c2b7" providerId="LiveId" clId="{91E8098F-18EC-4D4B-BE7D-75FCE1CFC20D}" dt="2018-11-28T13:14:00.273" v="1268" actId="478"/>
          <ac:graphicFrameMkLst>
            <pc:docMk/>
            <pc:sldMk cId="2705873483" sldId="263"/>
            <ac:graphicFrameMk id="5" creationId="{D9286F53-23B8-44CD-9EB1-9CABAE39EEF9}"/>
          </ac:graphicFrameMkLst>
        </pc:graphicFrameChg>
        <pc:graphicFrameChg chg="add del mod modGraphic">
          <ac:chgData name="Cooper Smidt" userId="76532d633ca0c2b7" providerId="LiveId" clId="{91E8098F-18EC-4D4B-BE7D-75FCE1CFC20D}" dt="2018-11-28T14:25:09.063" v="2224" actId="478"/>
          <ac:graphicFrameMkLst>
            <pc:docMk/>
            <pc:sldMk cId="2705873483" sldId="263"/>
            <ac:graphicFrameMk id="6" creationId="{6A13E4BB-D01D-44A8-A87C-DEF21F81887E}"/>
          </ac:graphicFrameMkLst>
        </pc:graphicFrameChg>
        <pc:graphicFrameChg chg="add del mod modGraphic">
          <ac:chgData name="Cooper Smidt" userId="76532d633ca0c2b7" providerId="LiveId" clId="{91E8098F-18EC-4D4B-BE7D-75FCE1CFC20D}" dt="2018-11-28T14:25:37.699" v="2247" actId="478"/>
          <ac:graphicFrameMkLst>
            <pc:docMk/>
            <pc:sldMk cId="2705873483" sldId="263"/>
            <ac:graphicFrameMk id="7" creationId="{37139550-9FE7-42EB-910F-72EDF631F362}"/>
          </ac:graphicFrameMkLst>
        </pc:graphicFrameChg>
        <pc:picChg chg="add mod">
          <ac:chgData name="Cooper Smidt" userId="76532d633ca0c2b7" providerId="LiveId" clId="{91E8098F-18EC-4D4B-BE7D-75FCE1CFC20D}" dt="2018-11-28T18:12:07.652" v="3478" actId="1076"/>
          <ac:picMkLst>
            <pc:docMk/>
            <pc:sldMk cId="2705873483" sldId="263"/>
            <ac:picMk id="8" creationId="{F044B248-8C80-4CC8-88F9-687799CC6626}"/>
          </ac:picMkLst>
        </pc:picChg>
        <pc:inkChg chg="add">
          <ac:chgData name="Cooper Smidt" userId="76532d633ca0c2b7" providerId="LiveId" clId="{91E8098F-18EC-4D4B-BE7D-75FCE1CFC20D}" dt="2018-11-28T17:04:43.246" v="2993"/>
          <ac:inkMkLst>
            <pc:docMk/>
            <pc:sldMk cId="2705873483" sldId="263"/>
            <ac:inkMk id="6" creationId="{CA8734E5-B2AA-4718-92AC-CDD7B8DF2136}"/>
          </ac:inkMkLst>
        </pc:inkChg>
        <pc:inkChg chg="add">
          <ac:chgData name="Cooper Smidt" userId="76532d633ca0c2b7" providerId="LiveId" clId="{91E8098F-18EC-4D4B-BE7D-75FCE1CFC20D}" dt="2018-11-28T17:04:51.011" v="2994"/>
          <ac:inkMkLst>
            <pc:docMk/>
            <pc:sldMk cId="2705873483" sldId="263"/>
            <ac:inkMk id="7" creationId="{C1FF5BC1-063D-46F1-8018-B42043C86641}"/>
          </ac:inkMkLst>
        </pc:inkChg>
      </pc:sldChg>
      <pc:sldChg chg="addSp delSp modSp add">
        <pc:chgData name="Cooper Smidt" userId="76532d633ca0c2b7" providerId="LiveId" clId="{91E8098F-18EC-4D4B-BE7D-75FCE1CFC20D}" dt="2018-11-28T17:05:16.642" v="2996"/>
        <pc:sldMkLst>
          <pc:docMk/>
          <pc:sldMk cId="1300268344" sldId="264"/>
        </pc:sldMkLst>
        <pc:spChg chg="mod">
          <ac:chgData name="Cooper Smidt" userId="76532d633ca0c2b7" providerId="LiveId" clId="{91E8098F-18EC-4D4B-BE7D-75FCE1CFC20D}" dt="2018-11-28T17:03:36.130" v="2990" actId="20577"/>
          <ac:spMkLst>
            <pc:docMk/>
            <pc:sldMk cId="1300268344" sldId="264"/>
            <ac:spMk id="2" creationId="{CE4CF666-7640-4758-8EA5-47B3EF6EFD51}"/>
          </ac:spMkLst>
        </pc:spChg>
        <pc:spChg chg="mod">
          <ac:chgData name="Cooper Smidt" userId="76532d633ca0c2b7" providerId="LiveId" clId="{91E8098F-18EC-4D4B-BE7D-75FCE1CFC20D}" dt="2018-11-28T13:19:55.557" v="1389" actId="20577"/>
          <ac:spMkLst>
            <pc:docMk/>
            <pc:sldMk cId="1300268344" sldId="264"/>
            <ac:spMk id="3" creationId="{75699111-45CD-416D-9E72-8D38CC1E92A4}"/>
          </ac:spMkLst>
        </pc:spChg>
        <pc:graphicFrameChg chg="add del mod modGraphic">
          <ac:chgData name="Cooper Smidt" userId="76532d633ca0c2b7" providerId="LiveId" clId="{91E8098F-18EC-4D4B-BE7D-75FCE1CFC20D}" dt="2018-11-28T14:28:16.025" v="2255"/>
          <ac:graphicFrameMkLst>
            <pc:docMk/>
            <pc:sldMk cId="1300268344" sldId="264"/>
            <ac:graphicFrameMk id="4" creationId="{035F313F-779F-4B98-87FF-9FB4CF5B9501}"/>
          </ac:graphicFrameMkLst>
        </pc:graphicFrameChg>
        <pc:graphicFrameChg chg="add del mod modGraphic">
          <ac:chgData name="Cooper Smidt" userId="76532d633ca0c2b7" providerId="LiveId" clId="{91E8098F-18EC-4D4B-BE7D-75FCE1CFC20D}" dt="2018-11-28T14:28:31.400" v="2258" actId="478"/>
          <ac:graphicFrameMkLst>
            <pc:docMk/>
            <pc:sldMk cId="1300268344" sldId="264"/>
            <ac:graphicFrameMk id="5" creationId="{62E41167-642E-4BF7-8077-5E171695677B}"/>
          </ac:graphicFrameMkLst>
        </pc:graphicFrameChg>
        <pc:graphicFrameChg chg="add mod modGraphic">
          <ac:chgData name="Cooper Smidt" userId="76532d633ca0c2b7" providerId="LiveId" clId="{91E8098F-18EC-4D4B-BE7D-75FCE1CFC20D}" dt="2018-11-28T14:39:15.160" v="2659" actId="20577"/>
          <ac:graphicFrameMkLst>
            <pc:docMk/>
            <pc:sldMk cId="1300268344" sldId="264"/>
            <ac:graphicFrameMk id="6" creationId="{1EB84F5B-A72D-455D-A646-C6869061B425}"/>
          </ac:graphicFrameMkLst>
        </pc:graphicFrameChg>
        <pc:graphicFrameChg chg="add mod modGraphic">
          <ac:chgData name="Cooper Smidt" userId="76532d633ca0c2b7" providerId="LiveId" clId="{91E8098F-18EC-4D4B-BE7D-75FCE1CFC20D}" dt="2018-11-28T14:39:20.676" v="2663" actId="20577"/>
          <ac:graphicFrameMkLst>
            <pc:docMk/>
            <pc:sldMk cId="1300268344" sldId="264"/>
            <ac:graphicFrameMk id="7" creationId="{5913AC1C-A4A8-4376-9651-C51EC25AAA9B}"/>
          </ac:graphicFrameMkLst>
        </pc:graphicFrameChg>
        <pc:inkChg chg="add">
          <ac:chgData name="Cooper Smidt" userId="76532d633ca0c2b7" providerId="LiveId" clId="{91E8098F-18EC-4D4B-BE7D-75FCE1CFC20D}" dt="2018-11-28T17:05:08.993" v="2995"/>
          <ac:inkMkLst>
            <pc:docMk/>
            <pc:sldMk cId="1300268344" sldId="264"/>
            <ac:inkMk id="4" creationId="{59D73586-99E6-484C-9FE6-7DD4F0906E05}"/>
          </ac:inkMkLst>
        </pc:inkChg>
        <pc:inkChg chg="add">
          <ac:chgData name="Cooper Smidt" userId="76532d633ca0c2b7" providerId="LiveId" clId="{91E8098F-18EC-4D4B-BE7D-75FCE1CFC20D}" dt="2018-11-28T17:05:16.642" v="2996"/>
          <ac:inkMkLst>
            <pc:docMk/>
            <pc:sldMk cId="1300268344" sldId="264"/>
            <ac:inkMk id="5" creationId="{BEEA5A5D-280A-45EA-8116-519BE855DE79}"/>
          </ac:inkMkLst>
        </pc:inkChg>
      </pc:sldChg>
      <pc:sldChg chg="addSp delSp modSp add">
        <pc:chgData name="Cooper Smidt" userId="76532d633ca0c2b7" providerId="LiveId" clId="{91E8098F-18EC-4D4B-BE7D-75FCE1CFC20D}" dt="2018-11-28T14:18:16.429" v="2198" actId="1076"/>
        <pc:sldMkLst>
          <pc:docMk/>
          <pc:sldMk cId="2031383076" sldId="265"/>
        </pc:sldMkLst>
        <pc:spChg chg="mod">
          <ac:chgData name="Cooper Smidt" userId="76532d633ca0c2b7" providerId="LiveId" clId="{91E8098F-18EC-4D4B-BE7D-75FCE1CFC20D}" dt="2018-11-28T13:21:09.627" v="1410" actId="20577"/>
          <ac:spMkLst>
            <pc:docMk/>
            <pc:sldMk cId="2031383076" sldId="265"/>
            <ac:spMk id="2" creationId="{D5EE7ACA-BD92-4C08-A046-2BC90294BB45}"/>
          </ac:spMkLst>
        </pc:spChg>
        <pc:spChg chg="del">
          <ac:chgData name="Cooper Smidt" userId="76532d633ca0c2b7" providerId="LiveId" clId="{91E8098F-18EC-4D4B-BE7D-75FCE1CFC20D}" dt="2018-11-28T14:02:40.952" v="2025"/>
          <ac:spMkLst>
            <pc:docMk/>
            <pc:sldMk cId="2031383076" sldId="265"/>
            <ac:spMk id="3" creationId="{B63D7432-9CA1-4FE9-A2D4-57A1973E2898}"/>
          </ac:spMkLst>
        </pc:spChg>
        <pc:spChg chg="add del mod">
          <ac:chgData name="Cooper Smidt" userId="76532d633ca0c2b7" providerId="LiveId" clId="{91E8098F-18EC-4D4B-BE7D-75FCE1CFC20D}" dt="2018-11-28T14:04:26.275" v="2032" actId="478"/>
          <ac:spMkLst>
            <pc:docMk/>
            <pc:sldMk cId="2031383076" sldId="265"/>
            <ac:spMk id="6" creationId="{43554527-94FE-43F7-B1EF-BDAEEDA1A69C}"/>
          </ac:spMkLst>
        </pc:spChg>
        <pc:graphicFrameChg chg="add del mod modGraphic">
          <ac:chgData name="Cooper Smidt" userId="76532d633ca0c2b7" providerId="LiveId" clId="{91E8098F-18EC-4D4B-BE7D-75FCE1CFC20D}" dt="2018-11-28T14:18:16.429" v="2198" actId="1076"/>
          <ac:graphicFrameMkLst>
            <pc:docMk/>
            <pc:sldMk cId="2031383076" sldId="265"/>
            <ac:graphicFrameMk id="4" creationId="{9BDD437C-5028-4C7F-9605-16D84346CE67}"/>
          </ac:graphicFrameMkLst>
        </pc:graphicFrameChg>
        <pc:graphicFrameChg chg="add del mod">
          <ac:chgData name="Cooper Smidt" userId="76532d633ca0c2b7" providerId="LiveId" clId="{91E8098F-18EC-4D4B-BE7D-75FCE1CFC20D}" dt="2018-11-28T14:04:25.639" v="2031"/>
          <ac:graphicFrameMkLst>
            <pc:docMk/>
            <pc:sldMk cId="2031383076" sldId="265"/>
            <ac:graphicFrameMk id="7" creationId="{7D561709-2053-44B1-B6D6-3235B6D60AC9}"/>
          </ac:graphicFrameMkLst>
        </pc:graphicFrameChg>
      </pc:sldChg>
      <pc:sldChg chg="modSp add">
        <pc:chgData name="Cooper Smidt" userId="76532d633ca0c2b7" providerId="LiveId" clId="{91E8098F-18EC-4D4B-BE7D-75FCE1CFC20D}" dt="2018-12-02T15:43:31.482" v="3770" actId="20577"/>
        <pc:sldMkLst>
          <pc:docMk/>
          <pc:sldMk cId="2212636513" sldId="266"/>
        </pc:sldMkLst>
        <pc:spChg chg="mod">
          <ac:chgData name="Cooper Smidt" userId="76532d633ca0c2b7" providerId="LiveId" clId="{91E8098F-18EC-4D4B-BE7D-75FCE1CFC20D}" dt="2018-11-28T14:34:51.595" v="2423" actId="20577"/>
          <ac:spMkLst>
            <pc:docMk/>
            <pc:sldMk cId="2212636513" sldId="266"/>
            <ac:spMk id="2" creationId="{691AA14D-7182-4697-9F48-A58625F10836}"/>
          </ac:spMkLst>
        </pc:spChg>
        <pc:spChg chg="mod">
          <ac:chgData name="Cooper Smidt" userId="76532d633ca0c2b7" providerId="LiveId" clId="{91E8098F-18EC-4D4B-BE7D-75FCE1CFC20D}" dt="2018-12-02T15:43:31.482" v="3770" actId="20577"/>
          <ac:spMkLst>
            <pc:docMk/>
            <pc:sldMk cId="2212636513" sldId="266"/>
            <ac:spMk id="3" creationId="{8A64E901-F85B-4560-8DC8-5F4FB748CEE0}"/>
          </ac:spMkLst>
        </pc:spChg>
      </pc:sldChg>
      <pc:sldChg chg="modSp add ord">
        <pc:chgData name="Cooper Smidt" userId="76532d633ca0c2b7" providerId="LiveId" clId="{91E8098F-18EC-4D4B-BE7D-75FCE1CFC20D}" dt="2018-11-28T18:26:05.552" v="3501" actId="20577"/>
        <pc:sldMkLst>
          <pc:docMk/>
          <pc:sldMk cId="4080676598" sldId="267"/>
        </pc:sldMkLst>
        <pc:spChg chg="mod">
          <ac:chgData name="Cooper Smidt" userId="76532d633ca0c2b7" providerId="LiveId" clId="{91E8098F-18EC-4D4B-BE7D-75FCE1CFC20D}" dt="2018-11-28T17:47:20.549" v="3013" actId="20577"/>
          <ac:spMkLst>
            <pc:docMk/>
            <pc:sldMk cId="4080676598" sldId="267"/>
            <ac:spMk id="2" creationId="{586FD455-478B-4DAE-8C55-ADDDB2A0EEA0}"/>
          </ac:spMkLst>
        </pc:spChg>
        <pc:spChg chg="mod">
          <ac:chgData name="Cooper Smidt" userId="76532d633ca0c2b7" providerId="LiveId" clId="{91E8098F-18EC-4D4B-BE7D-75FCE1CFC20D}" dt="2018-11-28T18:26:05.552" v="3501" actId="20577"/>
          <ac:spMkLst>
            <pc:docMk/>
            <pc:sldMk cId="4080676598" sldId="267"/>
            <ac:spMk id="3" creationId="{9B518EB7-D815-42E9-B8BB-33EC50332AB5}"/>
          </ac:spMkLst>
        </pc:spChg>
      </pc:sldChg>
      <pc:sldChg chg="modSp add">
        <pc:chgData name="Cooper Smidt" userId="76532d633ca0c2b7" providerId="LiveId" clId="{91E8098F-18EC-4D4B-BE7D-75FCE1CFC20D}" dt="2018-11-28T17:53:26.423" v="3406" actId="20577"/>
        <pc:sldMkLst>
          <pc:docMk/>
          <pc:sldMk cId="548620416" sldId="268"/>
        </pc:sldMkLst>
        <pc:spChg chg="mod">
          <ac:chgData name="Cooper Smidt" userId="76532d633ca0c2b7" providerId="LiveId" clId="{91E8098F-18EC-4D4B-BE7D-75FCE1CFC20D}" dt="2018-11-28T17:51:00.627" v="3120" actId="20577"/>
          <ac:spMkLst>
            <pc:docMk/>
            <pc:sldMk cId="548620416" sldId="268"/>
            <ac:spMk id="2" creationId="{80330A77-85C5-41F9-AE7D-41C15E3C4A28}"/>
          </ac:spMkLst>
        </pc:spChg>
        <pc:spChg chg="mod">
          <ac:chgData name="Cooper Smidt" userId="76532d633ca0c2b7" providerId="LiveId" clId="{91E8098F-18EC-4D4B-BE7D-75FCE1CFC20D}" dt="2018-11-28T17:53:26.423" v="3406" actId="20577"/>
          <ac:spMkLst>
            <pc:docMk/>
            <pc:sldMk cId="548620416" sldId="268"/>
            <ac:spMk id="3" creationId="{8E6BFE6A-31F4-4AA6-A401-51E3098A2F96}"/>
          </ac:spMkLst>
        </pc:spChg>
      </pc:sldChg>
      <pc:sldChg chg="modSp add">
        <pc:chgData name="Cooper Smidt" userId="76532d633ca0c2b7" providerId="LiveId" clId="{91E8098F-18EC-4D4B-BE7D-75FCE1CFC20D}" dt="2018-11-28T18:19:08.891" v="3490"/>
        <pc:sldMkLst>
          <pc:docMk/>
          <pc:sldMk cId="2123116596" sldId="269"/>
        </pc:sldMkLst>
        <pc:spChg chg="mod">
          <ac:chgData name="Cooper Smidt" userId="76532d633ca0c2b7" providerId="LiveId" clId="{91E8098F-18EC-4D4B-BE7D-75FCE1CFC20D}" dt="2018-11-28T18:18:06.913" v="3487" actId="20577"/>
          <ac:spMkLst>
            <pc:docMk/>
            <pc:sldMk cId="2123116596" sldId="269"/>
            <ac:spMk id="2" creationId="{F66D7217-932E-4112-88DC-A664727B8B89}"/>
          </ac:spMkLst>
        </pc:spChg>
        <pc:spChg chg="mod">
          <ac:chgData name="Cooper Smidt" userId="76532d633ca0c2b7" providerId="LiveId" clId="{91E8098F-18EC-4D4B-BE7D-75FCE1CFC20D}" dt="2018-11-28T18:19:08.891" v="3490"/>
          <ac:spMkLst>
            <pc:docMk/>
            <pc:sldMk cId="2123116596" sldId="269"/>
            <ac:spMk id="3" creationId="{91AD2AE4-7464-4B95-B1FB-600BA92052C7}"/>
          </ac:spMkLst>
        </pc:spChg>
      </pc:sldChg>
      <pc:sldChg chg="delSp modSp add">
        <pc:chgData name="Cooper Smidt" userId="76532d633ca0c2b7" providerId="LiveId" clId="{91E8098F-18EC-4D4B-BE7D-75FCE1CFC20D}" dt="2018-12-02T02:16:01.653" v="3569" actId="1076"/>
        <pc:sldMkLst>
          <pc:docMk/>
          <pc:sldMk cId="3521286906" sldId="270"/>
        </pc:sldMkLst>
        <pc:spChg chg="mod">
          <ac:chgData name="Cooper Smidt" userId="76532d633ca0c2b7" providerId="LiveId" clId="{91E8098F-18EC-4D4B-BE7D-75FCE1CFC20D}" dt="2018-12-02T02:16:01.653" v="3569" actId="1076"/>
          <ac:spMkLst>
            <pc:docMk/>
            <pc:sldMk cId="3521286906" sldId="270"/>
            <ac:spMk id="2" creationId="{226E6ABE-07E1-49CA-9053-244B72F6471F}"/>
          </ac:spMkLst>
        </pc:spChg>
        <pc:spChg chg="del">
          <ac:chgData name="Cooper Smidt" userId="76532d633ca0c2b7" providerId="LiveId" clId="{91E8098F-18EC-4D4B-BE7D-75FCE1CFC20D}" dt="2018-12-02T02:15:34.660" v="3566"/>
          <ac:spMkLst>
            <pc:docMk/>
            <pc:sldMk cId="3521286906" sldId="270"/>
            <ac:spMk id="3" creationId="{B0122B44-87C3-4425-9B18-751A1D0D3992}"/>
          </ac:spMkLst>
        </pc:spChg>
      </pc:sldChg>
      <pc:sldChg chg="addSp delSp modSp add">
        <pc:chgData name="Cooper Smidt" userId="76532d633ca0c2b7" providerId="LiveId" clId="{91E8098F-18EC-4D4B-BE7D-75FCE1CFC20D}" dt="2018-12-02T02:35:25.792" v="3762" actId="1076"/>
        <pc:sldMkLst>
          <pc:docMk/>
          <pc:sldMk cId="1878937221" sldId="271"/>
        </pc:sldMkLst>
        <pc:spChg chg="mod">
          <ac:chgData name="Cooper Smidt" userId="76532d633ca0c2b7" providerId="LiveId" clId="{91E8098F-18EC-4D4B-BE7D-75FCE1CFC20D}" dt="2018-12-02T02:31:25.746" v="3603" actId="20577"/>
          <ac:spMkLst>
            <pc:docMk/>
            <pc:sldMk cId="1878937221" sldId="271"/>
            <ac:spMk id="2" creationId="{51D5C703-8278-4BF4-BBF3-3548A02ABF4C}"/>
          </ac:spMkLst>
        </pc:spChg>
        <pc:spChg chg="add del mod">
          <ac:chgData name="Cooper Smidt" userId="76532d633ca0c2b7" providerId="LiveId" clId="{91E8098F-18EC-4D4B-BE7D-75FCE1CFC20D}" dt="2018-12-02T02:35:25.792" v="3762" actId="1076"/>
          <ac:spMkLst>
            <pc:docMk/>
            <pc:sldMk cId="1878937221" sldId="271"/>
            <ac:spMk id="3" creationId="{D30E9F55-14D4-40C0-A8F0-829EB0E30C1A}"/>
          </ac:spMkLst>
        </pc:spChg>
        <pc:spChg chg="add del mod">
          <ac:chgData name="Cooper Smidt" userId="76532d633ca0c2b7" providerId="LiveId" clId="{91E8098F-18EC-4D4B-BE7D-75FCE1CFC20D}" dt="2018-12-02T02:32:41.583" v="3621" actId="767"/>
          <ac:spMkLst>
            <pc:docMk/>
            <pc:sldMk cId="1878937221" sldId="271"/>
            <ac:spMk id="5" creationId="{CE01F531-F2B4-4643-9C03-0F8CE77102C2}"/>
          </ac:spMkLst>
        </pc:spChg>
        <pc:picChg chg="add mod">
          <ac:chgData name="Cooper Smidt" userId="76532d633ca0c2b7" providerId="LiveId" clId="{91E8098F-18EC-4D4B-BE7D-75FCE1CFC20D}" dt="2018-12-02T02:32:42.346" v="3623"/>
          <ac:picMkLst>
            <pc:docMk/>
            <pc:sldMk cId="1878937221" sldId="271"/>
            <ac:picMk id="4" creationId="{D0F5FE43-E26F-4110-8742-2F14839FB3D4}"/>
          </ac:picMkLst>
        </pc:picChg>
        <pc:picChg chg="add mod">
          <ac:chgData name="Cooper Smidt" userId="76532d633ca0c2b7" providerId="LiveId" clId="{91E8098F-18EC-4D4B-BE7D-75FCE1CFC20D}" dt="2018-12-02T02:33:36.211" v="3682" actId="1076"/>
          <ac:picMkLst>
            <pc:docMk/>
            <pc:sldMk cId="1878937221" sldId="271"/>
            <ac:picMk id="6" creationId="{759F2033-7B9C-48CE-9D20-47BC161D730E}"/>
          </ac:picMkLst>
        </pc:picChg>
        <pc:inkChg chg="add del">
          <ac:chgData name="Cooper Smidt" userId="76532d633ca0c2b7" providerId="LiveId" clId="{91E8098F-18EC-4D4B-BE7D-75FCE1CFC20D}" dt="2018-12-02T02:33:44.703" v="3684"/>
          <ac:inkMkLst>
            <pc:docMk/>
            <pc:sldMk cId="1878937221" sldId="271"/>
            <ac:inkMk id="7" creationId="{6E8C489D-B036-4F53-8417-64A17812410A}"/>
          </ac:inkMkLst>
        </pc:inkChg>
        <pc:inkChg chg="add del">
          <ac:chgData name="Cooper Smidt" userId="76532d633ca0c2b7" providerId="LiveId" clId="{91E8098F-18EC-4D4B-BE7D-75FCE1CFC20D}" dt="2018-12-02T02:33:52.471" v="3686"/>
          <ac:inkMkLst>
            <pc:docMk/>
            <pc:sldMk cId="1878937221" sldId="271"/>
            <ac:inkMk id="8" creationId="{6F732DCB-C162-4362-B4ED-29D66379E316}"/>
          </ac:inkMkLst>
        </pc:inkChg>
        <pc:inkChg chg="add del">
          <ac:chgData name="Cooper Smidt" userId="76532d633ca0c2b7" providerId="LiveId" clId="{91E8098F-18EC-4D4B-BE7D-75FCE1CFC20D}" dt="2018-12-02T02:33:59.339" v="3688"/>
          <ac:inkMkLst>
            <pc:docMk/>
            <pc:sldMk cId="1878937221" sldId="271"/>
            <ac:inkMk id="9" creationId="{8D88E92A-77DF-451B-820B-7D81FADB4FE9}"/>
          </ac:inkMkLst>
        </pc:inkChg>
        <pc:inkChg chg="add">
          <ac:chgData name="Cooper Smidt" userId="76532d633ca0c2b7" providerId="LiveId" clId="{91E8098F-18EC-4D4B-BE7D-75FCE1CFC20D}" dt="2018-12-02T02:34:03.525" v="3689"/>
          <ac:inkMkLst>
            <pc:docMk/>
            <pc:sldMk cId="1878937221" sldId="271"/>
            <ac:inkMk id="10" creationId="{70FA5206-58E7-4486-AAB4-7D75BA9E0CFE}"/>
          </ac:inkMkLst>
        </pc:inkChg>
        <pc:inkChg chg="add del">
          <ac:chgData name="Cooper Smidt" userId="76532d633ca0c2b7" providerId="LiveId" clId="{91E8098F-18EC-4D4B-BE7D-75FCE1CFC20D}" dt="2018-12-02T02:34:17.446" v="3691"/>
          <ac:inkMkLst>
            <pc:docMk/>
            <pc:sldMk cId="1878937221" sldId="271"/>
            <ac:inkMk id="11" creationId="{B285ADDE-1CBC-40A3-9817-80EC9C74A797}"/>
          </ac:inkMkLst>
        </pc:inkChg>
        <pc:inkChg chg="add">
          <ac:chgData name="Cooper Smidt" userId="76532d633ca0c2b7" providerId="LiveId" clId="{91E8098F-18EC-4D4B-BE7D-75FCE1CFC20D}" dt="2018-12-02T02:34:21.739" v="3692"/>
          <ac:inkMkLst>
            <pc:docMk/>
            <pc:sldMk cId="1878937221" sldId="271"/>
            <ac:inkMk id="12" creationId="{2CDF6959-2A94-4220-87E7-17F8CA4B84EB}"/>
          </ac:inkMkLst>
        </pc:inkChg>
        <pc:inkChg chg="add del">
          <ac:chgData name="Cooper Smidt" userId="76532d633ca0c2b7" providerId="LiveId" clId="{91E8098F-18EC-4D4B-BE7D-75FCE1CFC20D}" dt="2018-12-02T02:34:37.841" v="3694"/>
          <ac:inkMkLst>
            <pc:docMk/>
            <pc:sldMk cId="1878937221" sldId="271"/>
            <ac:inkMk id="13" creationId="{D5AAC207-29DA-48EF-983C-9619087F7EC5}"/>
          </ac:inkMkLst>
        </pc:inkChg>
      </pc:sldChg>
      <pc:sldChg chg="addSp delSp modSp add">
        <pc:chgData name="Cooper Smidt" userId="76532d633ca0c2b7" providerId="LiveId" clId="{91E8098F-18EC-4D4B-BE7D-75FCE1CFC20D}" dt="2018-12-02T17:24:36.660" v="3937" actId="20577"/>
        <pc:sldMkLst>
          <pc:docMk/>
          <pc:sldMk cId="1621612546" sldId="272"/>
        </pc:sldMkLst>
        <pc:spChg chg="mod">
          <ac:chgData name="Cooper Smidt" userId="76532d633ca0c2b7" providerId="LiveId" clId="{91E8098F-18EC-4D4B-BE7D-75FCE1CFC20D}" dt="2018-12-02T17:04:36.729" v="3808" actId="20577"/>
          <ac:spMkLst>
            <pc:docMk/>
            <pc:sldMk cId="1621612546" sldId="272"/>
            <ac:spMk id="2" creationId="{62B08F30-515F-4D45-A555-80791F97709B}"/>
          </ac:spMkLst>
        </pc:spChg>
        <pc:spChg chg="add del mod">
          <ac:chgData name="Cooper Smidt" userId="76532d633ca0c2b7" providerId="LiveId" clId="{91E8098F-18EC-4D4B-BE7D-75FCE1CFC20D}" dt="2018-12-02T17:24:36.660" v="3937" actId="20577"/>
          <ac:spMkLst>
            <pc:docMk/>
            <pc:sldMk cId="1621612546" sldId="272"/>
            <ac:spMk id="3" creationId="{D1CD7CB4-BEA2-45A3-8CA4-13864D6D2296}"/>
          </ac:spMkLst>
        </pc:spChg>
        <pc:picChg chg="add mod">
          <ac:chgData name="Cooper Smidt" userId="76532d633ca0c2b7" providerId="LiveId" clId="{91E8098F-18EC-4D4B-BE7D-75FCE1CFC20D}" dt="2018-12-02T17:04:44.553" v="3810"/>
          <ac:picMkLst>
            <pc:docMk/>
            <pc:sldMk cId="1621612546" sldId="272"/>
            <ac:picMk id="4" creationId="{4330A2A9-C210-4E1F-B4A6-AF316916FAFA}"/>
          </ac:picMkLst>
        </pc:picChg>
        <pc:picChg chg="add mod">
          <ac:chgData name="Cooper Smidt" userId="76532d633ca0c2b7" providerId="LiveId" clId="{91E8098F-18EC-4D4B-BE7D-75FCE1CFC20D}" dt="2018-12-02T17:23:43.151" v="3827" actId="1076"/>
          <ac:picMkLst>
            <pc:docMk/>
            <pc:sldMk cId="1621612546" sldId="272"/>
            <ac:picMk id="5" creationId="{F7A61784-E2A0-48AF-A045-EF6371429FF6}"/>
          </ac:picMkLst>
        </pc:picChg>
      </pc:sldChg>
      <pc:sldChg chg="modSp add">
        <pc:chgData name="Cooper Smidt" userId="76532d633ca0c2b7" providerId="LiveId" clId="{91E8098F-18EC-4D4B-BE7D-75FCE1CFC20D}" dt="2018-12-02T17:57:39.009" v="4662" actId="20577"/>
        <pc:sldMkLst>
          <pc:docMk/>
          <pc:sldMk cId="917234934" sldId="273"/>
        </pc:sldMkLst>
        <pc:spChg chg="mod">
          <ac:chgData name="Cooper Smidt" userId="76532d633ca0c2b7" providerId="LiveId" clId="{91E8098F-18EC-4D4B-BE7D-75FCE1CFC20D}" dt="2018-12-02T17:24:55.065" v="3948" actId="20577"/>
          <ac:spMkLst>
            <pc:docMk/>
            <pc:sldMk cId="917234934" sldId="273"/>
            <ac:spMk id="2" creationId="{5CF4C6CC-1A67-4604-B39C-698AACE75DD4}"/>
          </ac:spMkLst>
        </pc:spChg>
        <pc:spChg chg="mod">
          <ac:chgData name="Cooper Smidt" userId="76532d633ca0c2b7" providerId="LiveId" clId="{91E8098F-18EC-4D4B-BE7D-75FCE1CFC20D}" dt="2018-12-02T17:57:39.009" v="4662" actId="20577"/>
          <ac:spMkLst>
            <pc:docMk/>
            <pc:sldMk cId="917234934" sldId="273"/>
            <ac:spMk id="3" creationId="{1C1EA313-ECA5-4B40-BF6E-EDF4287DF48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8T17:04:1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1 213,'1278'0,"-1246"2,0 1,0 2,11 3,-8-1,0-1,25-1,-16-4,17 1,0 1,47 11,-27-4,0-3,1-4,69-7,-9 1,-65 4,2 0,29-5,-82 1,0 0,0-2,-1-1,1-1,-2-1,4-2,3 0,0 1,0 1,1 2,17-1,-4 0,1 2,0 1,25 3,41-2,-27-13,-64 10,0 2,1 0,2 1,149-16,-52 3,106-13,-84 9,139-1,-168 23,-56 0,1-2,0-3,50-10,0-1,0 5,1 4,95 9,-23-1,1223-3,-1376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8T17:04:29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38,'3369'0,"-3287"-4,58-10,-49 3,26 4,850 5,-466 5,1031-3,-1517 0,-1 2,1 0,-1 0,0 1,0 1,0 0,-1 1,1 1,-1 0,6 5,0-1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8T17:04:43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0,'4388'0,"-4269"15,-103-16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8T17:04:51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7,'110'-1,"344"6,-284 4,112 22,-108-10,4-8,114 12,-103 3,-87-10,2-5,95 0,1945-16,-2112 1,0-1,0-1,11-5,-7 2,-1 2,28-1,52 5,-20 0,1-4,30-7,-66 5,47 2,-69 5,0-2,-1-2,0-1,0-1,36-12,-31 6,1 2,1 3,0 1,0 2,0 2,72-9,109-6,1 10,32 10,-20 0,1354-3,-1563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8T17:05:08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1 142,'1582'0,"-1531"-2,-1-3,21-5,-19 2,1 2,13 2,520 6,-536 0,-1 2,24 7,-22-3,0-2,16-2,1189-4,-557-2,-673 1,0-2,0-1,19-5,-17 3,0 1,1 1,2 2,42-2,67-12,-82 10,1 2,24 4,-44 1,-1-1,0-2,0-2,0-1,0-2,-1-2,0-1,-7 0,0 2,0 1,1 1,0 2,21 0,48 2,11 4,3 1,1043-3,-1130 2,-1 0,1 2,18 5,-17-2,1-3,0 0,2-1,-2-1,1 2,0 1,-1 1,1 0,-1-1,1-1,2-1,308-4,-307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8T17:05:16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1 111,'600'0,"-561"-2,0-1,38-10,-35 6,1 1,13 2,-16 1,0-2,13-4,-13 2,0 2,20 0,86 6,-74 1,-1-3,1-3,29-7,28-4,1 5,0 7,54 7,9-1,1187-3,-1343 2,0 2,0 2,-1 1,27 9,-26-6,1-1,0-2,1-2,12-1,49-6,-69 0,1 1,0 1,0 2,-1 1,1 1,8 4,8 2,1-2,0-3,0-1,1-3,-1-1,6-4,55 1,2639 3,-2723 2,-1 1,1 0,19 7,-18-4,1-1,0-2,4 0,647-1,-329-5,-320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02:34:03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1912 1,'-2'0,"0"0,0 1,-1-1,1 1,0 0,0 0,0 0,0 0,1 0,-1 0,0 0,0 0,1 1,-1-1,0 1,1-1,-1 1,-27 37,5-8,18-26,-1 0,0 0,0 0,0-1,0 0,-1 0,0 0,0-1,0-1,0 1,0-1,-3-1,-18 4,-1-3,-27 0,28-2,1 2,-25 4,-44 7,0-5,-1-4,-87-7,23 0,-607 3,761 0,-1 0,1 0,0-1,0-1,0 1,-4-2,11 2,-1 1,0-1,1 1,-1-1,1 0,-1 0,1 0,-1 0,1 0,0 0,-1 0,1 0,0-1,0 1,0 0,0-1,0 1,0-1,0 1,1-1,-1 0,1 1,-1-1,1 1,-1-1,1 0,0 0,0 1,0-1,0 0,0 1,0-1,0-1,4-15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02:34:21.7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1,'725'0,"-719"-1,0 1,0 0,1 1,-1-1,0 1,0 1,0-1,-1 1,1 0,0 0,0 0,-1 1,0 0,1 0,-1 1,0-1,-1 1,1 0,-1 0,1 1,-1-1,-1 1,1 0,-1 0,2 3,23 28,-13-22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6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54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5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0830-270C-4C64-AAB8-5D00B4DDBD6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7365E1-AD42-440A-BF19-2752B15B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c.cornell.edu/Elrod/t-test/t-test-assumption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CDC2-74EE-49EF-B644-41DD6427E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Production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72216-B5A7-459C-9C2F-F8C3BA6A5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Cooper Smidt and Chuck </a:t>
            </a:r>
            <a:r>
              <a:rPr lang="en-US" dirty="0" err="1"/>
              <a:t>Agu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9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F666-7640-4758-8EA5-47B3EF6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Stochastic Gradient Descent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9111-45CD-416D-9E72-8D38CC1E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we ran the same 18 combinations of neurons and epochs for Well 21, and again, we got better results with more epochs and neurons </a:t>
            </a:r>
          </a:p>
          <a:p>
            <a:r>
              <a:rPr lang="en-US" dirty="0"/>
              <a:t>Best combination: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Worst combination: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B84F5B-A72D-455D-A646-C6869061B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1308"/>
              </p:ext>
            </p:extLst>
          </p:nvPr>
        </p:nvGraphicFramePr>
        <p:xfrm>
          <a:off x="3664659" y="3048000"/>
          <a:ext cx="3314700" cy="762000"/>
        </p:xfrm>
        <a:graphic>
          <a:graphicData uri="http://schemas.openxmlformats.org/drawingml/2006/table">
            <a:tbl>
              <a:tblPr/>
              <a:tblGrid>
                <a:gridCol w="609017">
                  <a:extLst>
                    <a:ext uri="{9D8B030D-6E8A-4147-A177-3AD203B41FA5}">
                      <a16:colId xmlns:a16="http://schemas.microsoft.com/office/drawing/2014/main" val="1483243666"/>
                    </a:ext>
                  </a:extLst>
                </a:gridCol>
                <a:gridCol w="609017">
                  <a:extLst>
                    <a:ext uri="{9D8B030D-6E8A-4147-A177-3AD203B41FA5}">
                      <a16:colId xmlns:a16="http://schemas.microsoft.com/office/drawing/2014/main" val="474412296"/>
                    </a:ext>
                  </a:extLst>
                </a:gridCol>
                <a:gridCol w="812022">
                  <a:extLst>
                    <a:ext uri="{9D8B030D-6E8A-4147-A177-3AD203B41FA5}">
                      <a16:colId xmlns:a16="http://schemas.microsoft.com/office/drawing/2014/main" val="762600269"/>
                    </a:ext>
                  </a:extLst>
                </a:gridCol>
                <a:gridCol w="1284644">
                  <a:extLst>
                    <a:ext uri="{9D8B030D-6E8A-4147-A177-3AD203B41FA5}">
                      <a16:colId xmlns:a16="http://schemas.microsoft.com/office/drawing/2014/main" val="39830904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7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464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0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7555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13AC1C-A4A8-4376-9651-C51EC25A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30512"/>
              </p:ext>
            </p:extLst>
          </p:nvPr>
        </p:nvGraphicFramePr>
        <p:xfrm>
          <a:off x="3664659" y="4579146"/>
          <a:ext cx="3314700" cy="762000"/>
        </p:xfrm>
        <a:graphic>
          <a:graphicData uri="http://schemas.openxmlformats.org/drawingml/2006/table">
            <a:tbl>
              <a:tblPr/>
              <a:tblGrid>
                <a:gridCol w="609017">
                  <a:extLst>
                    <a:ext uri="{9D8B030D-6E8A-4147-A177-3AD203B41FA5}">
                      <a16:colId xmlns:a16="http://schemas.microsoft.com/office/drawing/2014/main" val="3076898944"/>
                    </a:ext>
                  </a:extLst>
                </a:gridCol>
                <a:gridCol w="609017">
                  <a:extLst>
                    <a:ext uri="{9D8B030D-6E8A-4147-A177-3AD203B41FA5}">
                      <a16:colId xmlns:a16="http://schemas.microsoft.com/office/drawing/2014/main" val="4140570623"/>
                    </a:ext>
                  </a:extLst>
                </a:gridCol>
                <a:gridCol w="812022">
                  <a:extLst>
                    <a:ext uri="{9D8B030D-6E8A-4147-A177-3AD203B41FA5}">
                      <a16:colId xmlns:a16="http://schemas.microsoft.com/office/drawing/2014/main" val="2674304964"/>
                    </a:ext>
                  </a:extLst>
                </a:gridCol>
                <a:gridCol w="1284644">
                  <a:extLst>
                    <a:ext uri="{9D8B030D-6E8A-4147-A177-3AD203B41FA5}">
                      <a16:colId xmlns:a16="http://schemas.microsoft.com/office/drawing/2014/main" val="21967006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3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85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34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369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D73586-99E6-484C-9FE6-7DD4F0906E05}"/>
                  </a:ext>
                </a:extLst>
              </p14:cNvPr>
              <p14:cNvContentPartPr/>
              <p14:nvPr/>
            </p14:nvContentPartPr>
            <p14:xfrm>
              <a:off x="3953948" y="3284805"/>
              <a:ext cx="2989080" cy="5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D73586-99E6-484C-9FE6-7DD4F0906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0308" y="3177165"/>
                <a:ext cx="30967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EA5A5D-280A-45EA-8116-519BE855DE79}"/>
                  </a:ext>
                </a:extLst>
              </p14:cNvPr>
              <p14:cNvContentPartPr/>
              <p14:nvPr/>
            </p14:nvContentPartPr>
            <p14:xfrm>
              <a:off x="3755948" y="4976805"/>
              <a:ext cx="3249000" cy="53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EA5A5D-280A-45EA-8116-519BE855D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2308" y="4869165"/>
                <a:ext cx="335664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26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D455-478B-4DAE-8C55-ADDDB2A0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8EB7-D815-42E9-B8BB-33EC5033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544541"/>
          </a:xfrm>
        </p:spPr>
        <p:txBody>
          <a:bodyPr>
            <a:normAutofit/>
          </a:bodyPr>
          <a:lstStyle/>
          <a:p>
            <a:r>
              <a:rPr lang="en-US" dirty="0"/>
              <a:t>A t-test tells you if there is a significant difference between the means of 2 groups, with the null hypothesis being that there is no difference between the means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Bivariate independent variables</a:t>
            </a:r>
          </a:p>
          <a:p>
            <a:pPr lvl="2"/>
            <a:r>
              <a:rPr lang="en-US" dirty="0"/>
              <a:t>Tuning parameters</a:t>
            </a:r>
          </a:p>
          <a:p>
            <a:pPr lvl="1"/>
            <a:r>
              <a:rPr lang="en-US" dirty="0"/>
              <a:t>Continuous depended variables </a:t>
            </a:r>
          </a:p>
          <a:p>
            <a:pPr lvl="2"/>
            <a:r>
              <a:rPr lang="en-US" dirty="0"/>
              <a:t>RMSE</a:t>
            </a:r>
          </a:p>
          <a:p>
            <a:pPr lvl="1"/>
            <a:r>
              <a:rPr lang="en-US" dirty="0"/>
              <a:t>Each observation of the dependent variable is </a:t>
            </a:r>
            <a:r>
              <a:rPr lang="en-US" i="1" dirty="0"/>
              <a:t>independent</a:t>
            </a:r>
            <a:r>
              <a:rPr lang="en-US" dirty="0"/>
              <a:t> of the other observations of the dependent variable</a:t>
            </a:r>
          </a:p>
          <a:p>
            <a:pPr lvl="2"/>
            <a:r>
              <a:rPr lang="en-US" dirty="0"/>
              <a:t>True </a:t>
            </a:r>
          </a:p>
          <a:p>
            <a:pPr lvl="1"/>
            <a:r>
              <a:rPr lang="en-US" dirty="0"/>
              <a:t>Dependent variable has a </a:t>
            </a:r>
            <a:r>
              <a:rPr lang="en-US" i="1" dirty="0"/>
              <a:t>normal distribution</a:t>
            </a:r>
            <a:r>
              <a:rPr lang="en-US" dirty="0"/>
              <a:t>, with the same variance</a:t>
            </a:r>
          </a:p>
          <a:p>
            <a:pPr lvl="2"/>
            <a:r>
              <a:rPr lang="en-US" dirty="0"/>
              <a:t>Seems close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A14D-7182-4697-9F48-A58625F1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between Adam and SGD 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E901-F85B-4560-8DC8-5F4FB748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t-test on the mean RMSE and the variance of the RMSE between the the groups using the Adam optimizer and the Stochastic Gradient Decent optimizer</a:t>
            </a:r>
          </a:p>
          <a:p>
            <a:r>
              <a:rPr lang="en-US" dirty="0"/>
              <a:t>Mean RMSE t-test results:</a:t>
            </a:r>
          </a:p>
          <a:p>
            <a:pPr lvl="1"/>
            <a:r>
              <a:rPr lang="en-US" dirty="0"/>
              <a:t> p = .0149, reject the null hypothesis</a:t>
            </a:r>
          </a:p>
          <a:p>
            <a:r>
              <a:rPr lang="en-US" dirty="0"/>
              <a:t>Variance of RMSE of t-test results:</a:t>
            </a:r>
          </a:p>
          <a:p>
            <a:pPr lvl="1"/>
            <a:r>
              <a:rPr lang="en-US" dirty="0"/>
              <a:t>P = .0111, reject the null hypothesis </a:t>
            </a:r>
          </a:p>
          <a:p>
            <a:r>
              <a:rPr lang="en-US" dirty="0"/>
              <a:t>There was a statistical difference between how well the model performed using the Adam optimizer and the Stochastic Gradient Decent optimizer</a:t>
            </a:r>
          </a:p>
          <a:p>
            <a:pPr lvl="1"/>
            <a:r>
              <a:rPr lang="en-US" dirty="0"/>
              <a:t>Using the Adam optimizer may be the best to use for forecasting production decline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3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0A77-85C5-41F9-AE7D-41C15E3C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FE6A-31F4-4AA6-A401-51E3098A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realized we failed to report the training RMSE </a:t>
            </a:r>
          </a:p>
          <a:p>
            <a:pPr lvl="1"/>
            <a:r>
              <a:rPr lang="en-US" dirty="0"/>
              <a:t>We need this data to determine the fitness of the model</a:t>
            </a:r>
          </a:p>
          <a:p>
            <a:pPr lvl="1"/>
            <a:r>
              <a:rPr lang="en-US" dirty="0"/>
              <a:t>Plan on rerunning the model, and selecting epochs at magnitudes of difference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7217-932E-4112-88DC-A664727B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2AE4-7464-4B95-B1FB-600BA920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http://www.csic.cornell.edu/Elrod/t-test/t-test-assumptions.html</a:t>
            </a:r>
            <a:endParaRPr lang="en-US" dirty="0"/>
          </a:p>
          <a:p>
            <a:r>
              <a:rPr lang="en-US" dirty="0"/>
              <a:t>https://machinelearningmastery.com/time-series-forecasting-long-short-term-memory-network-python/</a:t>
            </a:r>
          </a:p>
        </p:txBody>
      </p:sp>
    </p:spTree>
    <p:extLst>
      <p:ext uri="{BB962C8B-B14F-4D97-AF65-F5344CB8AC3E}">
        <p14:creationId xmlns:p14="http://schemas.microsoft.com/office/powerpoint/2010/main" val="212311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6ABE-07E1-49CA-9053-244B72F6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568" y="3021570"/>
            <a:ext cx="6394864" cy="814859"/>
          </a:xfrm>
        </p:spPr>
        <p:txBody>
          <a:bodyPr/>
          <a:lstStyle/>
          <a:p>
            <a:r>
              <a:rPr lang="en-US" dirty="0"/>
              <a:t>ADDITION TO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2128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C703-8278-4BF4-BBF3-3548A02A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Well 2, not Bootstrapped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9F55-14D4-40C0-A8F0-829EB0E3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4092"/>
            <a:ext cx="8596668" cy="3880773"/>
          </a:xfrm>
        </p:spPr>
        <p:txBody>
          <a:bodyPr/>
          <a:lstStyle/>
          <a:p>
            <a:r>
              <a:rPr lang="en-US" dirty="0"/>
              <a:t>Trial number 14 generated the best fit model, with 20 lookbacks, 1 hidden layer, and a batch size of 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F2033-7B9C-48CE-9D20-47BC161D73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26" y="2706130"/>
            <a:ext cx="6847703" cy="3008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FA5206-58E7-4486-AAB4-7D75BA9E0CFE}"/>
                  </a:ext>
                </a:extLst>
              </p14:cNvPr>
              <p14:cNvContentPartPr/>
              <p14:nvPr/>
            </p14:nvContentPartPr>
            <p14:xfrm>
              <a:off x="7516508" y="5350125"/>
              <a:ext cx="688320" cy="6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FA5206-58E7-4486-AAB4-7D75BA9E0C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2868" y="5242485"/>
                <a:ext cx="795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DF6959-2A94-4220-87E7-17F8CA4B84EB}"/>
                  </a:ext>
                </a:extLst>
              </p14:cNvPr>
              <p14:cNvContentPartPr/>
              <p14:nvPr/>
            </p14:nvContentPartPr>
            <p14:xfrm>
              <a:off x="1445108" y="5362725"/>
              <a:ext cx="325440" cy="4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DF6959-2A94-4220-87E7-17F8CA4B84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468" y="5254725"/>
                <a:ext cx="43308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93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8F30-515F-4D45-A555-80791F97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Well 2, Bootstrapped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7CB4-BEA2-45A3-8CA4-13864D6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numbers 11-13 generated a fit model, and trial number 13 achieved the lowest RMSE score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61784-E2A0-48AF-A045-EF6371429F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95" y="3163330"/>
            <a:ext cx="6760304" cy="26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1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6CC-1A67-4604-B39C-698AACE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A313-ECA5-4B40-BF6E-EDF4287D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went back and fit the LSTM model </a:t>
            </a:r>
          </a:p>
          <a:p>
            <a:r>
              <a:rPr lang="en-US" dirty="0"/>
              <a:t>The threshold for a fit model was a test RMSE to train RMSE ratio &gt; .9</a:t>
            </a:r>
          </a:p>
          <a:p>
            <a:r>
              <a:rPr lang="en-US" dirty="0"/>
              <a:t>We fit the LSTM model for Well 2 with 33% of the training data, and we bootstrapped the data to increase the test size</a:t>
            </a:r>
          </a:p>
          <a:p>
            <a:r>
              <a:rPr lang="en-US" dirty="0"/>
              <a:t>The training dataset was increased by 26%, yielding a fit model with the lowest error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1479-6A3F-4FB8-BD1F-A042FFB1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00EF-8FE2-477C-8310-29042BA1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wells to forecast production</a:t>
            </a:r>
          </a:p>
          <a:p>
            <a:r>
              <a:rPr lang="en-US" dirty="0"/>
              <a:t>Run LSTM model to predict production</a:t>
            </a:r>
          </a:p>
          <a:p>
            <a:r>
              <a:rPr lang="en-US" dirty="0"/>
              <a:t>Optimize LSTM model</a:t>
            </a:r>
          </a:p>
          <a:p>
            <a:r>
              <a:rPr lang="en-US" dirty="0"/>
              <a:t>Compare “</a:t>
            </a:r>
            <a:r>
              <a:rPr lang="en-US" dirty="0" err="1"/>
              <a:t>adam</a:t>
            </a:r>
            <a:r>
              <a:rPr lang="en-US" dirty="0"/>
              <a:t>” optimizer and “stochastic gradient decent” optimizer</a:t>
            </a:r>
          </a:p>
        </p:txBody>
      </p:sp>
    </p:spTree>
    <p:extLst>
      <p:ext uri="{BB962C8B-B14F-4D97-AF65-F5344CB8AC3E}">
        <p14:creationId xmlns:p14="http://schemas.microsoft.com/office/powerpoint/2010/main" val="25189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DAE-15B8-4FD5-820F-AAD41EB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C916-FF68-4450-B13A-FA6D84BF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Arbitrarily selected the Euler field in the Athena formation </a:t>
            </a:r>
          </a:p>
          <a:p>
            <a:r>
              <a:rPr lang="en-US" dirty="0"/>
              <a:t>Looking for well with a relatively high amount of data</a:t>
            </a:r>
          </a:p>
          <a:p>
            <a:r>
              <a:rPr lang="en-US" dirty="0"/>
              <a:t>Looking for well with “normal” looking decline</a:t>
            </a:r>
          </a:p>
          <a:p>
            <a:r>
              <a:rPr lang="en-US" dirty="0"/>
              <a:t>Selected well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CE421-9AA0-4608-B038-D1ABEC4923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3567" y="3429000"/>
            <a:ext cx="4698020" cy="30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ACA-BD92-4C08-A046-2BC90294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D437C-5028-4C7F-9605-16D84346C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773325"/>
              </p:ext>
            </p:extLst>
          </p:nvPr>
        </p:nvGraphicFramePr>
        <p:xfrm>
          <a:off x="2184140" y="2026508"/>
          <a:ext cx="6206098" cy="3916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9988">
                  <a:extLst>
                    <a:ext uri="{9D8B030D-6E8A-4147-A177-3AD203B41FA5}">
                      <a16:colId xmlns:a16="http://schemas.microsoft.com/office/drawing/2014/main" val="3285874697"/>
                    </a:ext>
                  </a:extLst>
                </a:gridCol>
                <a:gridCol w="3586110">
                  <a:extLst>
                    <a:ext uri="{9D8B030D-6E8A-4147-A177-3AD203B41FA5}">
                      <a16:colId xmlns:a16="http://schemas.microsoft.com/office/drawing/2014/main" val="1918698581"/>
                    </a:ext>
                  </a:extLst>
                </a:gridCol>
              </a:tblGrid>
              <a:tr h="2802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Purpose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3610416850"/>
                  </a:ext>
                </a:extLst>
              </a:tr>
              <a:tr h="6108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timeseries_to_supervised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creates a separate column offset by 1 and </a:t>
                      </a:r>
                      <a:r>
                        <a:rPr lang="en-US" sz="1100" dirty="0" err="1">
                          <a:effectLst/>
                        </a:rPr>
                        <a:t>concatinates</a:t>
                      </a:r>
                      <a:r>
                        <a:rPr lang="en-US" sz="1100" dirty="0">
                          <a:effectLst/>
                        </a:rPr>
                        <a:t> it with the original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3892882372"/>
                  </a:ext>
                </a:extLst>
              </a:tr>
              <a:tr h="2802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difference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Takes a difference within a column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1379070598"/>
                  </a:ext>
                </a:extLst>
              </a:tr>
              <a:tr h="2802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inverse_difference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Reverts the difference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3404570846"/>
                  </a:ext>
                </a:extLst>
              </a:tr>
              <a:tr h="6108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Scales the training and testing datasets for the activation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703380793"/>
                  </a:ext>
                </a:extLst>
              </a:tr>
              <a:tr h="2802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invert_scale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Reverts the scale transfomration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1928608791"/>
                  </a:ext>
                </a:extLst>
              </a:tr>
              <a:tr h="92239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fit_lstm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Fits the LSTM to the training data, contains the layers of the network and the tuning parameters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1478553105"/>
                  </a:ext>
                </a:extLst>
              </a:tr>
              <a:tr h="6108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forecast_lstm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Forecasts 1 time step - looped through the entire training dataset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 anchor="b"/>
                </a:tc>
                <a:extLst>
                  <a:ext uri="{0D108BD9-81ED-4DB2-BD59-A6C34878D82A}">
                    <a16:rowId xmlns:a16="http://schemas.microsoft.com/office/drawing/2014/main" val="252868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8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9E7B-BE15-44DD-8D1B-07B86562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Well 21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5DB1-7AC3-407A-8DF4-24436B88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RMSE to see how well the model performed</a:t>
            </a:r>
          </a:p>
          <a:p>
            <a:r>
              <a:rPr lang="en-US" dirty="0"/>
              <a:t>This gives the standard deviation of the residuals, or how far the regression line is from the true data points</a:t>
            </a:r>
          </a:p>
          <a:p>
            <a:r>
              <a:rPr lang="en-US" dirty="0"/>
              <a:t>RMSE of 816 for the test 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EF67F-C5F2-414C-9AC0-53DD97D3E1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91" y="3429000"/>
            <a:ext cx="4954931" cy="28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0CCC-84D0-4F5C-95E9-875AA0A2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B605-B0CA-450E-A36C-4394F56E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Decided to remove shut-in times – 73 months of data</a:t>
            </a:r>
          </a:p>
          <a:p>
            <a:r>
              <a:rPr lang="en-US" dirty="0"/>
              <a:t>RMSE of 231.5 for the test 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A101D-2836-47E0-8458-CEE3326921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253" y="2944676"/>
            <a:ext cx="4724656" cy="3303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A9F1C-7E1C-49B5-A4B0-C005C74A10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6892" y="2957034"/>
            <a:ext cx="4724655" cy="30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A174-1988-4656-8604-2FD23797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98FA-DD85-4AF7-86D7-69411E9D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Looped the model 30 times with 18 different amounts of neurons and epochs and took average of the RMSE and the standard deviation </a:t>
            </a:r>
          </a:p>
          <a:p>
            <a:r>
              <a:rPr lang="en-US" dirty="0"/>
              <a:t>Hypothesized that more epochs and more neurons would yield better results, but it was not the case </a:t>
            </a:r>
          </a:p>
          <a:p>
            <a:r>
              <a:rPr lang="en-US" dirty="0"/>
              <a:t>Lower epochs and neurons yielded lower RMSE Means, but higher STD</a:t>
            </a:r>
          </a:p>
          <a:p>
            <a:r>
              <a:rPr lang="en-US" dirty="0"/>
              <a:t>Best combinations: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Worst combinations: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AE968A-931A-40C3-A5B9-2BEF5BE2E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27952"/>
              </p:ext>
            </p:extLst>
          </p:nvPr>
        </p:nvGraphicFramePr>
        <p:xfrm>
          <a:off x="3501969" y="5140411"/>
          <a:ext cx="2947398" cy="1131140"/>
        </p:xfrm>
        <a:graphic>
          <a:graphicData uri="http://schemas.openxmlformats.org/drawingml/2006/table">
            <a:tbl>
              <a:tblPr/>
              <a:tblGrid>
                <a:gridCol w="631585">
                  <a:extLst>
                    <a:ext uri="{9D8B030D-6E8A-4147-A177-3AD203B41FA5}">
                      <a16:colId xmlns:a16="http://schemas.microsoft.com/office/drawing/2014/main" val="3352616396"/>
                    </a:ext>
                  </a:extLst>
                </a:gridCol>
                <a:gridCol w="631585">
                  <a:extLst>
                    <a:ext uri="{9D8B030D-6E8A-4147-A177-3AD203B41FA5}">
                      <a16:colId xmlns:a16="http://schemas.microsoft.com/office/drawing/2014/main" val="3014792022"/>
                    </a:ext>
                  </a:extLst>
                </a:gridCol>
                <a:gridCol w="842114">
                  <a:extLst>
                    <a:ext uri="{9D8B030D-6E8A-4147-A177-3AD203B41FA5}">
                      <a16:colId xmlns:a16="http://schemas.microsoft.com/office/drawing/2014/main" val="3175516117"/>
                    </a:ext>
                  </a:extLst>
                </a:gridCol>
                <a:gridCol w="842114">
                  <a:extLst>
                    <a:ext uri="{9D8B030D-6E8A-4147-A177-3AD203B41FA5}">
                      <a16:colId xmlns:a16="http://schemas.microsoft.com/office/drawing/2014/main" val="2366770053"/>
                    </a:ext>
                  </a:extLst>
                </a:gridCol>
              </a:tblGrid>
              <a:tr h="226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17108"/>
                  </a:ext>
                </a:extLst>
              </a:tr>
              <a:tr h="226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32780"/>
                  </a:ext>
                </a:extLst>
              </a:tr>
              <a:tr h="226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399292"/>
                  </a:ext>
                </a:extLst>
              </a:tr>
              <a:tr h="226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259.87813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76390"/>
                  </a:ext>
                </a:extLst>
              </a:tr>
              <a:tr h="2262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98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E9662D-23A6-4044-8F64-A865BA356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52216"/>
              </p:ext>
            </p:extLst>
          </p:nvPr>
        </p:nvGraphicFramePr>
        <p:xfrm>
          <a:off x="3501969" y="4100975"/>
          <a:ext cx="2947398" cy="925836"/>
        </p:xfrm>
        <a:graphic>
          <a:graphicData uri="http://schemas.openxmlformats.org/drawingml/2006/table">
            <a:tbl>
              <a:tblPr/>
              <a:tblGrid>
                <a:gridCol w="631585">
                  <a:extLst>
                    <a:ext uri="{9D8B030D-6E8A-4147-A177-3AD203B41FA5}">
                      <a16:colId xmlns:a16="http://schemas.microsoft.com/office/drawing/2014/main" val="2365208454"/>
                    </a:ext>
                  </a:extLst>
                </a:gridCol>
                <a:gridCol w="631585">
                  <a:extLst>
                    <a:ext uri="{9D8B030D-6E8A-4147-A177-3AD203B41FA5}">
                      <a16:colId xmlns:a16="http://schemas.microsoft.com/office/drawing/2014/main" val="3315575278"/>
                    </a:ext>
                  </a:extLst>
                </a:gridCol>
                <a:gridCol w="842114">
                  <a:extLst>
                    <a:ext uri="{9D8B030D-6E8A-4147-A177-3AD203B41FA5}">
                      <a16:colId xmlns:a16="http://schemas.microsoft.com/office/drawing/2014/main" val="1284110211"/>
                    </a:ext>
                  </a:extLst>
                </a:gridCol>
                <a:gridCol w="842114">
                  <a:extLst>
                    <a:ext uri="{9D8B030D-6E8A-4147-A177-3AD203B41FA5}">
                      <a16:colId xmlns:a16="http://schemas.microsoft.com/office/drawing/2014/main" val="339377033"/>
                    </a:ext>
                  </a:extLst>
                </a:gridCol>
              </a:tblGrid>
              <a:tr h="23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0173"/>
                  </a:ext>
                </a:extLst>
              </a:tr>
              <a:tr h="231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432873"/>
                  </a:ext>
                </a:extLst>
              </a:tr>
              <a:tr h="231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05214"/>
                  </a:ext>
                </a:extLst>
              </a:tr>
              <a:tr h="231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1673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ACF7A0-614D-4102-BFD8-BCFD10CA71F6}"/>
                  </a:ext>
                </a:extLst>
              </p14:cNvPr>
              <p14:cNvContentPartPr/>
              <p14:nvPr/>
            </p14:nvContentPartPr>
            <p14:xfrm>
              <a:off x="3867188" y="4655685"/>
              <a:ext cx="2507760" cy="10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ACF7A0-614D-4102-BFD8-BCFD10CA7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548" y="4547685"/>
                <a:ext cx="2615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39AD0D-E5E6-47EE-A2D5-A7DEBB42C087}"/>
                  </a:ext>
                </a:extLst>
              </p14:cNvPr>
              <p14:cNvContentPartPr/>
              <p14:nvPr/>
            </p14:nvContentPartPr>
            <p14:xfrm>
              <a:off x="3879788" y="5435805"/>
              <a:ext cx="2512440" cy="2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39AD0D-E5E6-47EE-A2D5-A7DEBB42C0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6148" y="5327805"/>
                <a:ext cx="262008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70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AD1-D139-4D84-A6A4-1C0E82D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F5A8-3EF9-4A2A-B669-81101CBF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though that if we had few shut-in times to remove, the predictions would get better</a:t>
            </a:r>
          </a:p>
          <a:p>
            <a:r>
              <a:rPr lang="en-US" dirty="0"/>
              <a:t>Looked for well with relatively large amount of data </a:t>
            </a:r>
          </a:p>
          <a:p>
            <a:r>
              <a:rPr lang="en-US" dirty="0"/>
              <a:t> Chose Well 2</a:t>
            </a:r>
          </a:p>
          <a:p>
            <a:r>
              <a:rPr lang="en-US" dirty="0"/>
              <a:t>Deleted only 15 months of shut-in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3FD21-0789-4405-97C6-E1AC8861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02" y="3429000"/>
            <a:ext cx="4038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4F7-4FE0-458B-9192-449F29A3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Well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B072-6CE6-48ED-92E6-3E258A52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the same 18 combinations of neurons and epochs for Well 21</a:t>
            </a:r>
          </a:p>
          <a:p>
            <a:r>
              <a:rPr lang="en-US" dirty="0"/>
              <a:t>Noticed that more epochs and neurons generally resulted in lower RMSE and STD, while less epochs and neurons resulted in a higher RMSE and STD</a:t>
            </a:r>
          </a:p>
          <a:p>
            <a:r>
              <a:rPr lang="en-US" dirty="0"/>
              <a:t> Best combinations: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Worst combinations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938290-2603-4AB0-932C-EE221539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57123"/>
              </p:ext>
            </p:extLst>
          </p:nvPr>
        </p:nvGraphicFramePr>
        <p:xfrm>
          <a:off x="3318669" y="3632886"/>
          <a:ext cx="3314700" cy="849420"/>
        </p:xfrm>
        <a:graphic>
          <a:graphicData uri="http://schemas.openxmlformats.org/drawingml/2006/table">
            <a:tbl>
              <a:tblPr/>
              <a:tblGrid>
                <a:gridCol w="609017">
                  <a:extLst>
                    <a:ext uri="{9D8B030D-6E8A-4147-A177-3AD203B41FA5}">
                      <a16:colId xmlns:a16="http://schemas.microsoft.com/office/drawing/2014/main" val="1841193618"/>
                    </a:ext>
                  </a:extLst>
                </a:gridCol>
                <a:gridCol w="609017">
                  <a:extLst>
                    <a:ext uri="{9D8B030D-6E8A-4147-A177-3AD203B41FA5}">
                      <a16:colId xmlns:a16="http://schemas.microsoft.com/office/drawing/2014/main" val="2400124264"/>
                    </a:ext>
                  </a:extLst>
                </a:gridCol>
                <a:gridCol w="812022">
                  <a:extLst>
                    <a:ext uri="{9D8B030D-6E8A-4147-A177-3AD203B41FA5}">
                      <a16:colId xmlns:a16="http://schemas.microsoft.com/office/drawing/2014/main" val="2792502109"/>
                    </a:ext>
                  </a:extLst>
                </a:gridCol>
                <a:gridCol w="1284644">
                  <a:extLst>
                    <a:ext uri="{9D8B030D-6E8A-4147-A177-3AD203B41FA5}">
                      <a16:colId xmlns:a16="http://schemas.microsoft.com/office/drawing/2014/main" val="87148333"/>
                    </a:ext>
                  </a:extLst>
                </a:gridCol>
              </a:tblGrid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31963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4349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563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3913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E04B39-48C3-492F-B441-2E5DA96CA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94788"/>
              </p:ext>
            </p:extLst>
          </p:nvPr>
        </p:nvGraphicFramePr>
        <p:xfrm>
          <a:off x="3318668" y="5103340"/>
          <a:ext cx="3314700" cy="938020"/>
        </p:xfrm>
        <a:graphic>
          <a:graphicData uri="http://schemas.openxmlformats.org/drawingml/2006/table">
            <a:tbl>
              <a:tblPr/>
              <a:tblGrid>
                <a:gridCol w="609017">
                  <a:extLst>
                    <a:ext uri="{9D8B030D-6E8A-4147-A177-3AD203B41FA5}">
                      <a16:colId xmlns:a16="http://schemas.microsoft.com/office/drawing/2014/main" val="3868213719"/>
                    </a:ext>
                  </a:extLst>
                </a:gridCol>
                <a:gridCol w="609017">
                  <a:extLst>
                    <a:ext uri="{9D8B030D-6E8A-4147-A177-3AD203B41FA5}">
                      <a16:colId xmlns:a16="http://schemas.microsoft.com/office/drawing/2014/main" val="2416237302"/>
                    </a:ext>
                  </a:extLst>
                </a:gridCol>
                <a:gridCol w="812022">
                  <a:extLst>
                    <a:ext uri="{9D8B030D-6E8A-4147-A177-3AD203B41FA5}">
                      <a16:colId xmlns:a16="http://schemas.microsoft.com/office/drawing/2014/main" val="2202025556"/>
                    </a:ext>
                  </a:extLst>
                </a:gridCol>
                <a:gridCol w="1284644">
                  <a:extLst>
                    <a:ext uri="{9D8B030D-6E8A-4147-A177-3AD203B41FA5}">
                      <a16:colId xmlns:a16="http://schemas.microsoft.com/office/drawing/2014/main" val="427418733"/>
                    </a:ext>
                  </a:extLst>
                </a:gridCol>
              </a:tblGrid>
              <a:tr h="23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761387"/>
                  </a:ext>
                </a:extLst>
              </a:tr>
              <a:tr h="234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920690"/>
                  </a:ext>
                </a:extLst>
              </a:tr>
              <a:tr h="234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871044"/>
                  </a:ext>
                </a:extLst>
              </a:tr>
              <a:tr h="234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187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8734E5-B2AA-4718-92AC-CDD7B8DF2136}"/>
                  </a:ext>
                </a:extLst>
              </p14:cNvPr>
              <p14:cNvContentPartPr/>
              <p14:nvPr/>
            </p14:nvContentPartPr>
            <p14:xfrm>
              <a:off x="3620228" y="4361565"/>
              <a:ext cx="1628640" cy="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8734E5-B2AA-4718-92AC-CDD7B8DF2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6228" y="4253565"/>
                <a:ext cx="1736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FF5BC1-063D-46F1-8018-B42043C86641}"/>
                  </a:ext>
                </a:extLst>
              </p14:cNvPr>
              <p14:cNvContentPartPr/>
              <p14:nvPr/>
            </p14:nvContentPartPr>
            <p14:xfrm>
              <a:off x="3583148" y="5459205"/>
              <a:ext cx="3051360" cy="6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FF5BC1-063D-46F1-8018-B42043C866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9508" y="5351565"/>
                <a:ext cx="3159000" cy="2811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44B248-8C80-4CC8-88F9-687799CC6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628" y="3614079"/>
            <a:ext cx="4048125" cy="26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3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2321</TotalTime>
  <Words>844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LSTM Production Forecasting</vt:lpstr>
      <vt:lpstr>Objective</vt:lpstr>
      <vt:lpstr>Well Selection </vt:lpstr>
      <vt:lpstr>The Algorithm </vt:lpstr>
      <vt:lpstr>Results for Well 21 </vt:lpstr>
      <vt:lpstr>Data Cleaning and Results</vt:lpstr>
      <vt:lpstr>Tuning the parameters </vt:lpstr>
      <vt:lpstr>New Hypothesis</vt:lpstr>
      <vt:lpstr>Results from Well 2</vt:lpstr>
      <vt:lpstr>Testing the Stochastic Gradient Descent Optimizer</vt:lpstr>
      <vt:lpstr>T-test and Assumptions</vt:lpstr>
      <vt:lpstr>T-Test between Adam and SGD optimizers</vt:lpstr>
      <vt:lpstr>Going Forward</vt:lpstr>
      <vt:lpstr>Appendix</vt:lpstr>
      <vt:lpstr>ADDITION TO PRESENTATION</vt:lpstr>
      <vt:lpstr>Tuning Well 2, not Bootstrapped</vt:lpstr>
      <vt:lpstr>Tuning Well 2, Bootstrapped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Production Forecasting</dc:title>
  <dc:creator>Cooper Smidt</dc:creator>
  <cp:lastModifiedBy>Cooper Smidt</cp:lastModifiedBy>
  <cp:revision>4</cp:revision>
  <dcterms:created xsi:type="dcterms:W3CDTF">2018-11-27T22:26:39Z</dcterms:created>
  <dcterms:modified xsi:type="dcterms:W3CDTF">2018-12-02T17:57:46Z</dcterms:modified>
</cp:coreProperties>
</file>