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embeddedFontLst>
    <p:embeddedFont>
      <p:font typeface="Malgun Gothic" panose="020B0503020000020004" pitchFamily="50" charset="-127"/>
      <p:regular r:id="rId7"/>
      <p:bold r:id="rId8"/>
    </p:embeddedFont>
    <p:embeddedFont>
      <p:font typeface="Malgun Gothic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136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4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DLJrjFuYv81ikCj4sHEQ9+Jn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B3238-B394-430B-A6E4-D74E25E1D4BC}">
  <a:tblStyle styleId="{AA4B3238-B394-430B-A6E4-D74E25E1D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38" y="78"/>
      </p:cViewPr>
      <p:guideLst>
        <p:guide orient="horz" pos="527"/>
        <p:guide pos="136"/>
        <p:guide orient="horz" pos="4247"/>
        <p:guide pos="5602"/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95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2950" y="2038835"/>
            <a:ext cx="8420100" cy="107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Lv.3 Data Scientist Lab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3290534" y="5008523"/>
          <a:ext cx="3324950" cy="909650"/>
        </p:xfrm>
        <a:graphic>
          <a:graphicData uri="http://schemas.openxmlformats.org/drawingml/2006/table">
            <a:tbl>
              <a:tblPr>
                <a:noFill/>
                <a:tableStyleId>{AA4B3238-B394-430B-A6E4-D74E25E1D4BC}</a:tableStyleId>
              </a:tblPr>
              <a:tblGrid>
                <a:gridCol w="16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부서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성명/직위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금융Digital1그룹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최성민/선임 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72000" marR="72000" marT="36000" marB="3600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768738" y="2191235"/>
            <a:ext cx="8420100" cy="107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b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‒ </a:t>
            </a:r>
            <a:r>
              <a:rPr 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EDA</a:t>
            </a:r>
            <a:r>
              <a:rPr lang="ko-KR" alt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및 </a:t>
            </a:r>
            <a:r>
              <a:rPr lang="ko-KR" altLang="en-US" sz="16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전처리</a:t>
            </a:r>
            <a:r>
              <a:rPr lang="ko-KR" altLang="en-US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전략수립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‒</a:t>
            </a: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519311" y="2799471"/>
            <a:ext cx="65977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EDA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및 </a:t>
            </a:r>
            <a:r>
              <a:rPr lang="ko-KR" altLang="en-US" sz="2000" b="1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전처리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전략수립</a:t>
            </a:r>
            <a:endParaRPr sz="2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ko-KR" sz="20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File</a:t>
            </a:r>
            <a:b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train.csv :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학습에 사용되는 데이터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Label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포함되어 있음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test.csv :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테스트에 사용되는 데이터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Label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b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sample_submission_iA3afxn.csv : test.csv</a:t>
            </a:r>
            <a:r>
              <a:rPr lang="ko-KR" altLang="en-US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</a:t>
            </a:r>
            <a:br>
              <a:rPr lang="en-US" altLang="ko-KR" sz="16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altLang="ko-KR" sz="1600" b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V</a:t>
            </a:r>
            <a:r>
              <a:rPr lang="en-US" altLang="ko-KR" sz="2000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ariable Definition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id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고객의 고유 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ID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Gender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성별 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Male, Female</a:t>
            </a:r>
            <a:endParaRPr lang="ko-KR" altLang="en-US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Age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나이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DrivingLicense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0 -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운전면허 </a:t>
            </a:r>
            <a:r>
              <a:rPr lang="ko-KR" altLang="en-US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미보유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1 -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운전면허 보유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RegionCode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고객 지역의 고유 코드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PreviouslyInsured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1 -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자동차 보험 가입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0 -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자동차 보험 </a:t>
            </a:r>
            <a:r>
              <a:rPr lang="ko-KR" altLang="en-US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미가입</a:t>
            </a:r>
            <a:endParaRPr lang="ko-KR" altLang="en-US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VehicleAge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차량의 나이 </a:t>
            </a:r>
            <a:r>
              <a:rPr lang="en-US" altLang="ko-KR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- &lt; 1 Year, 1-2 Year, &gt; 2 Years</a:t>
            </a:r>
            <a:endParaRPr lang="ko-KR" altLang="en-US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VehicleDamage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Yes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사고 이력 있음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. No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사고 이력 없음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AnnualPremium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고객이 연도에 보험료로 지불해야하는 금액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</a:t>
            </a:r>
            <a:r>
              <a:rPr lang="en-US" altLang="ko-KR" dirty="0" err="1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PolicySalesChannel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고객에게 연락하는 채널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다른 상담원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우편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전화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직접 방문 등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Vintage :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고객이 회사와 연결된 일 수</a:t>
            </a:r>
          </a:p>
          <a:p>
            <a:pPr lvl="5">
              <a:buSzPts val="1000"/>
              <a:tabLst>
                <a:tab pos="457200" algn="l"/>
              </a:tabLst>
            </a:pP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	•	Response : 1 -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관심을 보임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, 0 - </a:t>
            </a:r>
            <a:r>
              <a:rPr lang="ko-KR" altLang="en-US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관심을 보이지 않음</a:t>
            </a:r>
            <a:r>
              <a:rPr lang="en-US" altLang="ko-KR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09872" y="584200"/>
            <a:ext cx="8924256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EDA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및 </a:t>
            </a:r>
            <a:r>
              <a:rPr lang="ko-KR" altLang="en-US" sz="2000" b="1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전처리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전략수립</a:t>
            </a:r>
            <a:endParaRPr sz="2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개별 변수 데이터 분포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</a:b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: </a:t>
            </a:r>
            <a:r>
              <a:rPr lang="en-US" altLang="ko-KR" sz="1600" dirty="0" err="1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Accu</a:t>
            </a:r>
            <a:r>
              <a:rPr lang="en-US" altLang="ko-KR" sz="16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사용 가능해지면</a:t>
            </a:r>
            <a:r>
              <a:rPr lang="en-US" altLang="ko-KR" sz="16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데이터 업로드 후 시각화 툴을 사용해 데이터 분포 확인 예정</a:t>
            </a:r>
            <a:r>
              <a:rPr lang="ko-KR" altLang="en-US" sz="1600" dirty="0">
                <a:solidFill>
                  <a:schemeClr val="dk1"/>
                </a:solidFill>
                <a:effectLst/>
                <a:latin typeface="Malgun Gothic"/>
                <a:ea typeface="Malgun Gothic"/>
                <a:cs typeface="굴림" panose="020B0600000101010101" pitchFamily="50" charset="-127"/>
                <a:sym typeface="Malgun Gothic"/>
              </a:rPr>
              <a:t> </a:t>
            </a:r>
            <a:endParaRPr lang="en-US" altLang="ko-KR" sz="16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09872" y="584200"/>
            <a:ext cx="8924256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37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73051" y="139700"/>
            <a:ext cx="9359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EDA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및 </a:t>
            </a:r>
            <a:r>
              <a:rPr lang="ko-KR" altLang="en-US" sz="2000" b="1" i="0" u="none" strike="noStrike" cap="none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전처리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전략수립</a:t>
            </a:r>
            <a:endParaRPr sz="20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-KR" altLang="en-US" sz="20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-KR" altLang="en-US" sz="2000" b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r>
              <a:rPr lang="ko-KR" altLang="en-US" sz="2000" b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요건 정리</a:t>
            </a:r>
          </a:p>
        </p:txBody>
      </p:sp>
      <p:cxnSp>
        <p:nvCxnSpPr>
          <p:cNvPr id="94" name="Google Shape;94;p2"/>
          <p:cNvCxnSpPr/>
          <p:nvPr/>
        </p:nvCxnSpPr>
        <p:spPr>
          <a:xfrm>
            <a:off x="109872" y="584200"/>
            <a:ext cx="8924256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CF22CA99-2A38-4C40-AB75-F45B79EA4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69582"/>
              </p:ext>
            </p:extLst>
          </p:nvPr>
        </p:nvGraphicFramePr>
        <p:xfrm>
          <a:off x="402026" y="1657474"/>
          <a:ext cx="8339948" cy="461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78">
                  <a:extLst>
                    <a:ext uri="{9D8B030D-6E8A-4147-A177-3AD203B41FA5}">
                      <a16:colId xmlns:a16="http://schemas.microsoft.com/office/drawing/2014/main" val="3448684756"/>
                    </a:ext>
                  </a:extLst>
                </a:gridCol>
                <a:gridCol w="1252676">
                  <a:extLst>
                    <a:ext uri="{9D8B030D-6E8A-4147-A177-3AD203B41FA5}">
                      <a16:colId xmlns:a16="http://schemas.microsoft.com/office/drawing/2014/main" val="6636017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36023766"/>
                    </a:ext>
                  </a:extLst>
                </a:gridCol>
                <a:gridCol w="1038797">
                  <a:extLst>
                    <a:ext uri="{9D8B030D-6E8A-4147-A177-3AD203B41FA5}">
                      <a16:colId xmlns:a16="http://schemas.microsoft.com/office/drawing/2014/main" val="1528794727"/>
                    </a:ext>
                  </a:extLst>
                </a:gridCol>
                <a:gridCol w="2811137">
                  <a:extLst>
                    <a:ext uri="{9D8B030D-6E8A-4147-A177-3AD203B41FA5}">
                      <a16:colId xmlns:a16="http://schemas.microsoft.com/office/drawing/2014/main" val="2256492774"/>
                    </a:ext>
                  </a:extLst>
                </a:gridCol>
              </a:tblGrid>
              <a:tr h="65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전처리분야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Desc.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51051"/>
                  </a:ext>
                </a:extLst>
              </a:tr>
              <a:tr h="99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Missing Cell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없음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row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17838"/>
                  </a:ext>
                </a:extLst>
              </a:tr>
              <a:tr h="99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불필요한 데이터 삭제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고객 고유번호 등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컬럼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해당 컬럼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Test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데이터의 경우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컬럼을 외래키로 파일이 분리되어 있으므로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데이터를 하나로 합치고 삭제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44075"/>
                  </a:ext>
                </a:extLst>
              </a:tr>
              <a:tr h="99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범주형 데이터 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범주형이 아닌 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Gender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5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Vehicle_Age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5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Vehicle_Damage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범주형으로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Male -&gt; 0, Female -&gt; 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&lt;1 Year -&gt; 0, 1-2 Year -&gt; 1, &gt; 2 Years -&gt; 2</a:t>
                      </a:r>
                      <a:br>
                        <a:rPr lang="en-US" altLang="ko-KR" sz="105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No -&gt; 0, Yes -&gt; 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79558"/>
                  </a:ext>
                </a:extLst>
              </a:tr>
              <a:tr h="99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가변수화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Int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Region_Code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Policy_Sales_Channel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범주가 너무 많으므로 가변수화 외의 다른 처리 전략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390</Words>
  <Application>Microsoft Office PowerPoint</Application>
  <PresentationFormat>화면 슬라이드 쇼(4:3)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Calibri</vt:lpstr>
      <vt:lpstr>Malgun Gothic</vt:lpstr>
      <vt:lpstr>Tahoma</vt:lpstr>
      <vt:lpstr>Open Sans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최성민(CHOI SUNG MIN)/금융Digital1그룹/SK</cp:lastModifiedBy>
  <cp:revision>10</cp:revision>
  <dcterms:created xsi:type="dcterms:W3CDTF">2021-04-29T00:08:55Z</dcterms:created>
  <dcterms:modified xsi:type="dcterms:W3CDTF">2021-05-24T06:50:32Z</dcterms:modified>
</cp:coreProperties>
</file>