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7">
          <p15:clr>
            <a:srgbClr val="A4A3A4"/>
          </p15:clr>
        </p15:guide>
        <p15:guide id="2" pos="136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4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DLJrjFuYv81ikCj4sHEQ9+Jn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4B3238-B394-430B-A6E4-D74E25E1D4BC}">
  <a:tblStyle styleId="{AA4B3238-B394-430B-A6E4-D74E25E1D4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7" orient="horz"/>
        <p:guide pos="136"/>
        <p:guide pos="4247" orient="horz"/>
        <p:guide pos="5602"/>
        <p:guide pos="572" orient="horz"/>
        <p:guide pos="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2950" y="2038835"/>
            <a:ext cx="8420100" cy="1079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Lv.3 Data Scientist Lab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3290534" y="5008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{AA4B3238-B394-430B-A6E4-D74E25E1D4BC}</a:tableStyleId>
              </a:tblPr>
              <a:tblGrid>
                <a:gridCol w="1662475"/>
                <a:gridCol w="16624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부서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성명/직위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3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금융Digital1그룹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최성민/선임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768738" y="2191235"/>
            <a:ext cx="8420100" cy="1079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b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‒ 수행계획서 ‒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519311" y="2799471"/>
            <a:ext cx="6597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Lab 수행 계획서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명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교차 판매 예측 (Cross Sell Detection)</a:t>
            </a:r>
            <a:endParaRPr sz="1000"/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699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목적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보험회사에 가입된 고객에 대해서 다른 특정 상품을 가입할 가능성이 높은 고객을 예측한다.</a:t>
            </a:r>
            <a:endParaRPr sz="1600"/>
          </a:p>
          <a:p>
            <a:pPr indent="-4699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범위 :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수집(pipeline) ~ 모델 배포까지 데이터 분석 전 과정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699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내역 :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보험회사의 상품 판매 내역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699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예정 모델 :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699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효과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같은 Lab을 통해 데이터분석 역량을 확보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작업 범위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수집(pipeline) ~ 모델 배포까지 데이터 분석 전 과정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추진 일정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Lab 일정과 동일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 Code Repository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0" i="1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공유 구글드라이브 활용</a:t>
            </a:r>
            <a:endParaRPr b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09872" y="584200"/>
            <a:ext cx="8924256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2021-04-29T00:08:55Z</dcterms:created>
  <dc:creator>Ent(최현준/한다운)</dc:creator>
</cp:coreProperties>
</file>