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319" r:id="rId7"/>
    <p:sldId id="321" r:id="rId8"/>
    <p:sldId id="320" r:id="rId9"/>
    <p:sldId id="318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modAnim">
        <pc:chgData name="SMITH, CHRISTOPHER" userId="dd7fc2d5-9988-40ef-9498-c94fd49fd9a4" providerId="ADAL" clId="{FC2EF862-5215-493E-8B57-8EA0974D79E5}" dt="2022-03-14T16:35:02.830" v="3689"/>
        <pc:sldMkLst>
          <pc:docMk/>
          <pc:sldMk cId="3886696013" sldId="318"/>
        </pc:sldMkLst>
        <pc:spChg chg="mod">
          <ac:chgData name="SMITH, CHRISTOPHER" userId="dd7fc2d5-9988-40ef-9498-c94fd49fd9a4" providerId="ADAL" clId="{FC2EF862-5215-493E-8B57-8EA0974D79E5}" dt="2022-03-14T16:33:56.115" v="3504" actId="20577"/>
          <ac:spMkLst>
            <pc:docMk/>
            <pc:sldMk cId="3886696013" sldId="318"/>
            <ac:spMk id="2" creationId="{C2447020-C11B-4174-831A-0A506ED07782}"/>
          </ac:spMkLst>
        </pc:spChg>
        <pc:spChg chg="mod">
          <ac:chgData name="SMITH, CHRISTOPHER" userId="dd7fc2d5-9988-40ef-9498-c94fd49fd9a4" providerId="ADAL" clId="{FC2EF862-5215-493E-8B57-8EA0974D79E5}" dt="2022-03-14T16:34:25.808" v="3679" actId="20577"/>
          <ac:spMkLst>
            <pc:docMk/>
            <pc:sldMk cId="3886696013" sldId="318"/>
            <ac:spMk id="3" creationId="{1A332F3B-4123-43E7-A4E4-2D984A50DD4A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del">
        <pc:chgData name="Christopher Smith" userId="dd7fc2d5-9988-40ef-9498-c94fd49fd9a4" providerId="ADAL" clId="{8B6ED5FC-DCF5-46BD-B135-8D1DC124F50A}" dt="2022-03-21T11:20:50.569" v="0" actId="2696"/>
        <pc:sldMkLst>
          <pc:docMk/>
          <pc:sldMk cId="4005210981" sldId="311"/>
        </pc:sldMkLst>
      </pc:sldChg>
      <pc:sldChg chg="del">
        <pc:chgData name="Christopher Smith" userId="dd7fc2d5-9988-40ef-9498-c94fd49fd9a4" providerId="ADAL" clId="{8B6ED5FC-DCF5-46BD-B135-8D1DC124F50A}" dt="2022-03-21T11:20:50.914" v="2" actId="2696"/>
        <pc:sldMkLst>
          <pc:docMk/>
          <pc:sldMk cId="682753752" sldId="312"/>
        </pc:sldMkLst>
      </pc:sldChg>
      <pc:sldChg chg="del">
        <pc:chgData name="Christopher Smith" userId="dd7fc2d5-9988-40ef-9498-c94fd49fd9a4" providerId="ADAL" clId="{8B6ED5FC-DCF5-46BD-B135-8D1DC124F50A}" dt="2022-03-21T11:20:50.729" v="1" actId="2696"/>
        <pc:sldMkLst>
          <pc:docMk/>
          <pc:sldMk cId="4149574278" sldId="313"/>
        </pc:sldMkLst>
      </pc:sldChg>
      <pc:sldChg chg="del">
        <pc:chgData name="Christopher Smith" userId="dd7fc2d5-9988-40ef-9498-c94fd49fd9a4" providerId="ADAL" clId="{8B6ED5FC-DCF5-46BD-B135-8D1DC124F50A}" dt="2022-03-21T11:20:52.027" v="4" actId="2696"/>
        <pc:sldMkLst>
          <pc:docMk/>
          <pc:sldMk cId="3525800107" sldId="314"/>
        </pc:sldMkLst>
      </pc:sldChg>
      <pc:sldChg chg="del">
        <pc:chgData name="Christopher Smith" userId="dd7fc2d5-9988-40ef-9498-c94fd49fd9a4" providerId="ADAL" clId="{8B6ED5FC-DCF5-46BD-B135-8D1DC124F50A}" dt="2022-03-21T11:20:52.826" v="5" actId="2696"/>
        <pc:sldMkLst>
          <pc:docMk/>
          <pc:sldMk cId="3892369460" sldId="315"/>
        </pc:sldMkLst>
      </pc:sldChg>
      <pc:sldChg chg="del">
        <pc:chgData name="Christopher Smith" userId="dd7fc2d5-9988-40ef-9498-c94fd49fd9a4" providerId="ADAL" clId="{8B6ED5FC-DCF5-46BD-B135-8D1DC124F50A}" dt="2022-03-21T11:20:53.321" v="6" actId="2696"/>
        <pc:sldMkLst>
          <pc:docMk/>
          <pc:sldMk cId="2372951993" sldId="316"/>
        </pc:sldMkLst>
      </pc:sldChg>
      <pc:sldChg chg="del">
        <pc:chgData name="Christopher Smith" userId="dd7fc2d5-9988-40ef-9498-c94fd49fd9a4" providerId="ADAL" clId="{8B6ED5FC-DCF5-46BD-B135-8D1DC124F50A}" dt="2022-03-21T11:20:51.588" v="3" actId="2696"/>
        <pc:sldMkLst>
          <pc:docMk/>
          <pc:sldMk cId="2729458700" sldId="317"/>
        </pc:sldMkLst>
      </pc:sldChg>
      <pc:sldChg chg="modSp modAnim">
        <pc:chgData name="Christopher Smith" userId="dd7fc2d5-9988-40ef-9498-c94fd49fd9a4" providerId="ADAL" clId="{8B6ED5FC-DCF5-46BD-B135-8D1DC124F50A}" dt="2022-03-21T11:47:21.433" v="2093" actId="20577"/>
        <pc:sldMkLst>
          <pc:docMk/>
          <pc:sldMk cId="3886696013" sldId="318"/>
        </pc:sldMkLst>
        <pc:spChg chg="mod">
          <ac:chgData name="Christopher Smith" userId="dd7fc2d5-9988-40ef-9498-c94fd49fd9a4" providerId="ADAL" clId="{8B6ED5FC-DCF5-46BD-B135-8D1DC124F50A}" dt="2022-03-21T11:47:21.433" v="2093" actId="20577"/>
          <ac:spMkLst>
            <pc:docMk/>
            <pc:sldMk cId="3886696013" sldId="318"/>
            <ac:spMk id="3" creationId="{1A332F3B-4123-43E7-A4E4-2D984A50DD4A}"/>
          </ac:spMkLst>
        </pc:spChg>
      </pc:sldChg>
      <pc:sldChg chg="modSp add ord">
        <pc:chgData name="Christopher Smith" userId="dd7fc2d5-9988-40ef-9498-c94fd49fd9a4" providerId="ADAL" clId="{8B6ED5FC-DCF5-46BD-B135-8D1DC124F50A}" dt="2022-03-21T11:47:08.393" v="2044" actId="20577"/>
        <pc:sldMkLst>
          <pc:docMk/>
          <pc:sldMk cId="1788829655" sldId="319"/>
        </pc:sldMkLst>
        <pc:spChg chg="mod">
          <ac:chgData name="Christopher Smith" userId="dd7fc2d5-9988-40ef-9498-c94fd49fd9a4" providerId="ADAL" clId="{8B6ED5FC-DCF5-46BD-B135-8D1DC124F50A}" dt="2022-03-21T11:47:08.393" v="2044" actId="20577"/>
          <ac:spMkLst>
            <pc:docMk/>
            <pc:sldMk cId="1788829655" sldId="319"/>
            <ac:spMk id="2" creationId="{29B8A4DB-8E0A-4652-9E51-B19A9D407250}"/>
          </ac:spMkLst>
        </pc:spChg>
        <pc:spChg chg="mod">
          <ac:chgData name="Christopher Smith" userId="dd7fc2d5-9988-40ef-9498-c94fd49fd9a4" providerId="ADAL" clId="{8B6ED5FC-DCF5-46BD-B135-8D1DC124F50A}" dt="2022-03-21T11:34:52.559" v="1189" actId="20577"/>
          <ac:spMkLst>
            <pc:docMk/>
            <pc:sldMk cId="1788829655" sldId="319"/>
            <ac:spMk id="3" creationId="{D04F5CA3-6BD2-4240-8D62-4A091D42A5F1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3:05.248" v="1093" actId="20577"/>
        <pc:sldMkLst>
          <pc:docMk/>
          <pc:sldMk cId="3737367186" sldId="320"/>
        </pc:sldMkLst>
        <pc:spChg chg="mod">
          <ac:chgData name="Christopher Smith" userId="dd7fc2d5-9988-40ef-9498-c94fd49fd9a4" providerId="ADAL" clId="{8B6ED5FC-DCF5-46BD-B135-8D1DC124F50A}" dt="2022-03-21T11:29:20.693" v="394" actId="20577"/>
          <ac:spMkLst>
            <pc:docMk/>
            <pc:sldMk cId="3737367186" sldId="320"/>
            <ac:spMk id="2" creationId="{3D120EB0-76F9-4A9E-92F8-727A7686DBAB}"/>
          </ac:spMkLst>
        </pc:spChg>
        <pc:spChg chg="mod">
          <ac:chgData name="Christopher Smith" userId="dd7fc2d5-9988-40ef-9498-c94fd49fd9a4" providerId="ADAL" clId="{8B6ED5FC-DCF5-46BD-B135-8D1DC124F50A}" dt="2022-03-21T11:33:05.248" v="1093" actId="20577"/>
          <ac:spMkLst>
            <pc:docMk/>
            <pc:sldMk cId="3737367186" sldId="320"/>
            <ac:spMk id="3" creationId="{DB96DE9F-D137-4DE3-901A-FA542FDCFC23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C, D, F, and G all get 1 </a:t>
            </a:r>
            <a:r>
              <a:rPr lang="en-US" dirty="0" err="1"/>
              <a:t>pog</a:t>
            </a:r>
            <a:r>
              <a:rPr lang="en-US" dirty="0"/>
              <a:t> each</a:t>
            </a:r>
          </a:p>
          <a:p>
            <a:r>
              <a:rPr lang="en-US" dirty="0" err="1"/>
              <a:t>Pogs</a:t>
            </a:r>
            <a:r>
              <a:rPr lang="en-US" dirty="0"/>
              <a:t> for all A’s will be distributed Thursday</a:t>
            </a:r>
          </a:p>
          <a:p>
            <a:pPr lvl="1"/>
            <a:r>
              <a:rPr lang="en-US" dirty="0"/>
              <a:t>More on this later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4DB-8E0A-4652-9E51-B19A9D40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CA3-6BD2-4240-8D62-4A091D4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 will be late</a:t>
            </a:r>
          </a:p>
          <a:p>
            <a:pPr lvl="1"/>
            <a:r>
              <a:rPr lang="en-US" dirty="0"/>
              <a:t>It’s a lot to grade…</a:t>
            </a:r>
          </a:p>
          <a:p>
            <a:r>
              <a:rPr lang="en-US" dirty="0"/>
              <a:t>Old DocPacs will be prioritized</a:t>
            </a:r>
          </a:p>
          <a:p>
            <a:r>
              <a:rPr lang="en-US" dirty="0"/>
              <a:t>Mar24 is the end of the marking period</a:t>
            </a:r>
          </a:p>
          <a:p>
            <a:r>
              <a:rPr lang="en-US" dirty="0" err="1"/>
              <a:t>Pogs</a:t>
            </a:r>
            <a:r>
              <a:rPr lang="en-US" dirty="0"/>
              <a:t> distributed ASAP</a:t>
            </a:r>
          </a:p>
        </p:txBody>
      </p:sp>
    </p:spTree>
    <p:extLst>
      <p:ext uri="{BB962C8B-B14F-4D97-AF65-F5344CB8AC3E}">
        <p14:creationId xmlns:p14="http://schemas.microsoft.com/office/powerpoint/2010/main" val="17888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glance, everyone worked hard, but attention to detail is lacking</a:t>
            </a:r>
          </a:p>
          <a:p>
            <a:pPr lvl="1"/>
            <a:r>
              <a:rPr lang="en-US" dirty="0"/>
              <a:t>Official Documentation. Avoid jokes!</a:t>
            </a:r>
          </a:p>
          <a:p>
            <a:r>
              <a:rPr lang="en-US" dirty="0"/>
              <a:t>Who looked at old DocPacs to match the formatting?</a:t>
            </a:r>
          </a:p>
          <a:p>
            <a:pPr lvl="1"/>
            <a:r>
              <a:rPr lang="en-US" dirty="0"/>
              <a:t>[ “Yes”,  “I got creative”,  “I didn’t look” ]</a:t>
            </a:r>
          </a:p>
          <a:p>
            <a:r>
              <a:rPr lang="en-US" dirty="0"/>
              <a:t>Who actually practiced their presentation at home?</a:t>
            </a:r>
          </a:p>
          <a:p>
            <a:r>
              <a:rPr lang="en-US" dirty="0"/>
              <a:t>Who has different opinion about the DocPacs now?</a:t>
            </a:r>
          </a:p>
          <a:p>
            <a:r>
              <a:rPr lang="en-US" dirty="0"/>
              <a:t>Who has a different opinion about my job now?</a:t>
            </a:r>
          </a:p>
          <a:p>
            <a:r>
              <a:rPr lang="en-US" dirty="0"/>
              <a:t>Who wants to be a teacher?</a:t>
            </a:r>
          </a:p>
          <a:p>
            <a:r>
              <a:rPr lang="en-US" dirty="0"/>
              <a:t>[insert questions here]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0EB0-76F9-4A9E-92F8-727A7686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Dishonesty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DE9F-D137-4DE3-901A-FA542FDC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list of other things I can’t believe I have to say:</a:t>
            </a:r>
          </a:p>
          <a:p>
            <a:r>
              <a:rPr lang="en-US" dirty="0"/>
              <a:t>Copy/Pasting another student’s work is cheating</a:t>
            </a:r>
          </a:p>
          <a:p>
            <a:pPr lvl="1"/>
            <a:r>
              <a:rPr lang="en-US" dirty="0"/>
              <a:t>This isn’t something new in 2022.</a:t>
            </a:r>
          </a:p>
          <a:p>
            <a:r>
              <a:rPr lang="en-US" dirty="0"/>
              <a:t>All of last week’s work were “Individual”</a:t>
            </a:r>
          </a:p>
          <a:p>
            <a:pPr lvl="1"/>
            <a:r>
              <a:rPr lang="en-US" dirty="0"/>
              <a:t>I didn’t explicitly mark it as such, but I did say it multiple times in class</a:t>
            </a:r>
          </a:p>
          <a:p>
            <a:r>
              <a:rPr lang="en-US" dirty="0"/>
              <a:t>I also said multiple times in class that “Do Exam 3 from Feb25” was not an adequate assignment for the Pg. 2 Assignment</a:t>
            </a:r>
          </a:p>
          <a:p>
            <a:pPr lvl="1"/>
            <a:r>
              <a:rPr lang="en-US" dirty="0"/>
              <a:t>I don’t even </a:t>
            </a:r>
            <a:r>
              <a:rPr lang="en-US" i="1" dirty="0"/>
              <a:t>know</a:t>
            </a:r>
            <a:r>
              <a:rPr lang="en-US" dirty="0"/>
              <a:t> what you call it when you copy off the teacher</a:t>
            </a:r>
          </a:p>
          <a:p>
            <a:r>
              <a:rPr lang="en-US" dirty="0"/>
              <a:t>You don’t get to make up your own teams just because you feel like it</a:t>
            </a:r>
          </a:p>
        </p:txBody>
      </p:sp>
    </p:spTree>
    <p:extLst>
      <p:ext uri="{BB962C8B-B14F-4D97-AF65-F5344CB8AC3E}">
        <p14:creationId xmlns:p14="http://schemas.microsoft.com/office/powerpoint/2010/main" val="37373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020-C11B-4174-831A-0A506ED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2F3B-4123-43E7-A4E4-2D984A50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changes to the DocPac</a:t>
            </a:r>
          </a:p>
          <a:p>
            <a:pPr lvl="1"/>
            <a:r>
              <a:rPr lang="en-US" dirty="0"/>
              <a:t>READ THE DOCPAC</a:t>
            </a:r>
          </a:p>
          <a:p>
            <a:r>
              <a:rPr lang="en-US" dirty="0"/>
              <a:t>Everything this week should be done individually.</a:t>
            </a:r>
          </a:p>
          <a:p>
            <a:pPr lvl="1"/>
            <a:r>
              <a:rPr lang="en-US" dirty="0"/>
              <a:t>Your teammate passing the Exam does not help you</a:t>
            </a:r>
          </a:p>
          <a:p>
            <a:r>
              <a:rPr lang="en-US" dirty="0"/>
              <a:t>PLEASE REMEMBER:</a:t>
            </a:r>
          </a:p>
          <a:p>
            <a:pPr lvl="1"/>
            <a:r>
              <a:rPr lang="en-US" dirty="0"/>
              <a:t>If the majority of students pass Exam 3, I promise Q4 will be the easiest quarter you ever had in this school.</a:t>
            </a:r>
          </a:p>
          <a:p>
            <a:pPr lvl="1"/>
            <a:r>
              <a:rPr lang="en-US" dirty="0"/>
              <a:t>I’m very tired. PLEASE study.</a:t>
            </a:r>
          </a:p>
        </p:txBody>
      </p:sp>
    </p:spTree>
    <p:extLst>
      <p:ext uri="{BB962C8B-B14F-4D97-AF65-F5344CB8AC3E}">
        <p14:creationId xmlns:p14="http://schemas.microsoft.com/office/powerpoint/2010/main" val="38866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www.w3.org/XML/1998/namespace"/>
    <ds:schemaRef ds:uri="http://purl.org/dc/dcmitype/"/>
    <ds:schemaRef ds:uri="http://schemas.microsoft.com/office/infopath/2007/PartnerControls"/>
    <ds:schemaRef ds:uri="fc2bff61-6a31-4c51-9f32-b9bba46405e5"/>
    <ds:schemaRef ds:uri="cc9255bc-4d99-4f42-bba5-857cbcc6e72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324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Pogonomics Report</vt:lpstr>
      <vt:lpstr>Last week’s grade</vt:lpstr>
      <vt:lpstr>Last Week’s Assignments</vt:lpstr>
      <vt:lpstr>Academic Dishonesty</vt:lpstr>
      <vt:lpstr>This week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47</cp:revision>
  <dcterms:created xsi:type="dcterms:W3CDTF">2022-01-18T15:50:52Z</dcterms:created>
  <dcterms:modified xsi:type="dcterms:W3CDTF">2022-03-21T11:47:53Z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