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85E-7491-458E-90EF-1E03C93D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061D5-722A-4D51-812F-6DE1BF21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F1C2-42E5-4B83-9DDB-5A23C56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3B4-D0B9-4B63-8842-8B8829F7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E01D-E2BA-42B9-A03D-18CEA04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DB41-F659-45EE-B754-8A240366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1304-56EB-44E1-9026-8D7A17412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0E3F-2176-40CE-8829-6BE6B8F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9BD3-4DB7-462A-A121-0480AB71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5A4D-EB37-4243-837B-BFAE0A96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5561-B3BF-4B11-96B2-33423B41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C3B1-A7C3-4A93-96B2-4BDE7F6C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C143-837F-47F8-A6D5-FCD6F238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85C9-1D96-49AE-A541-62744EA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4B2A-411D-4805-8DDB-231575B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2E2B-ADC8-4456-A161-0BC79488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2880-73AE-4889-AD9A-46039A5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B789-9960-45C7-B337-32A63021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971-5E6F-4982-91AB-814CC1C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2229-B5F1-40EC-B1FA-513443F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D20A-E9F3-40C4-8891-9510A18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A9AE-1CB5-4E00-A4A6-318B89E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CCAE-5BEE-4D6C-8850-32D4B1C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93-AA0C-4A32-8311-CD9A83E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71BF-44A1-4C9F-B715-5C2461E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D0C-D83F-422E-A71E-646E9EC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E7C-FEA2-42DD-AB68-4E553743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C36C5-DA29-4557-9984-1F098382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BA26-FAD9-4394-A9B5-50638C2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093A-7ED0-4F41-B4A7-389478D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8DD8-C737-426F-B0FF-C57D261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27F-C958-42D9-B5D4-6FCC2F8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6F55-EEE9-4A08-A27A-1EB23F7A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72A5-D162-407E-BE40-FB8B37C6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AEBB0-F033-46DF-BAB0-41A672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BE41B-D031-4E6F-A4AD-82C4E436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23526-055D-49E5-A9A9-53080CD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05B09-D227-432B-A3D5-561A4F4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C7D8-E176-4EA8-A8E2-20F88DA3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A227-2F7B-4251-989A-21BEBA5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738F-768D-4D03-9A84-6C15BAD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6C17B-03A4-4BDA-9258-98ACC7CB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B4F7-52D4-4720-BA11-D4A54FC0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CD39B-685A-494B-9773-B810B053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79E1B-7EDD-49DA-AEAF-9A2CBAE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F03E7-A123-466D-B93E-FAEEE7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B48E-BCBD-4D5D-83A9-4759B968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1173-A278-4984-8A6B-48B8B8BD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C397-8BB6-415D-B380-8082B87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5D01-AB2F-4DE5-9F34-3DFF85C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0325-507C-4AE3-B112-EC39CA4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A610-2177-48EE-81D1-78D7B80C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9E5-4B36-4C0D-B8D3-E0F5D879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C05-16B0-48FD-847F-2236EDD5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F0991-F2E8-425F-951C-E3859C0A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2BCD-E596-43FC-85DC-21EAD77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7938-0537-475B-9205-4476415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DFD5-0E1D-445B-83BA-41A01B3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4D24-1E43-44DC-966C-4E21FDD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A776-7BF0-44F0-8C25-C78DFC8C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1ABA-FAEB-4BD5-8E6D-24B912B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9252-9707-4F70-86DA-F5486E7C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73EE-4B39-4281-B59A-FDFDDDAE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1</cp:revision>
  <dcterms:created xsi:type="dcterms:W3CDTF">2022-03-15T13:30:00Z</dcterms:created>
  <dcterms:modified xsi:type="dcterms:W3CDTF">2022-03-15T13:30:57Z</dcterms:modified>
</cp:coreProperties>
</file>