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Anderson" userId="d98c8987-dc22-41d9-b237-295af348a9dd" providerId="ADAL" clId="{B8876A4C-7590-4747-B8F9-E83769736945}"/>
    <pc:docChg chg="custSel modSld">
      <pc:chgData name="Justin Anderson" userId="d98c8987-dc22-41d9-b237-295af348a9dd" providerId="ADAL" clId="{B8876A4C-7590-4747-B8F9-E83769736945}" dt="2022-03-17T15:17:27.730" v="178" actId="20577"/>
      <pc:docMkLst>
        <pc:docMk/>
      </pc:docMkLst>
      <pc:sldChg chg="modSp">
        <pc:chgData name="Justin Anderson" userId="d98c8987-dc22-41d9-b237-295af348a9dd" providerId="ADAL" clId="{B8876A4C-7590-4747-B8F9-E83769736945}" dt="2022-03-17T15:17:14.698" v="176" actId="20577"/>
        <pc:sldMkLst>
          <pc:docMk/>
          <pc:sldMk cId="3955787790" sldId="257"/>
        </pc:sldMkLst>
        <pc:spChg chg="mod">
          <ac:chgData name="Justin Anderson" userId="d98c8987-dc22-41d9-b237-295af348a9dd" providerId="ADAL" clId="{B8876A4C-7590-4747-B8F9-E83769736945}" dt="2022-03-17T15:17:14.698" v="176" actId="20577"/>
          <ac:spMkLst>
            <pc:docMk/>
            <pc:sldMk cId="3955787790" sldId="257"/>
            <ac:spMk id="3" creationId="{A4A6374D-9A78-444C-B1B6-B3F307611B2B}"/>
          </ac:spMkLst>
        </pc:spChg>
      </pc:sldChg>
      <pc:sldChg chg="modSp">
        <pc:chgData name="Justin Anderson" userId="d98c8987-dc22-41d9-b237-295af348a9dd" providerId="ADAL" clId="{B8876A4C-7590-4747-B8F9-E83769736945}" dt="2022-03-17T15:17:27.730" v="178" actId="20577"/>
        <pc:sldMkLst>
          <pc:docMk/>
          <pc:sldMk cId="4158775338" sldId="258"/>
        </pc:sldMkLst>
        <pc:spChg chg="mod">
          <ac:chgData name="Justin Anderson" userId="d98c8987-dc22-41d9-b237-295af348a9dd" providerId="ADAL" clId="{B8876A4C-7590-4747-B8F9-E83769736945}" dt="2022-03-17T15:17:27.730" v="178" actId="20577"/>
          <ac:spMkLst>
            <pc:docMk/>
            <pc:sldMk cId="4158775338" sldId="258"/>
            <ac:spMk id="3" creationId="{8C2C36B7-473D-456A-8177-63F1C2ED9A38}"/>
          </ac:spMkLst>
        </pc:spChg>
      </pc:sldChg>
      <pc:sldChg chg="modSp">
        <pc:chgData name="Justin Anderson" userId="d98c8987-dc22-41d9-b237-295af348a9dd" providerId="ADAL" clId="{B8876A4C-7590-4747-B8F9-E83769736945}" dt="2022-03-17T15:16:52.381" v="174" actId="20577"/>
        <pc:sldMkLst>
          <pc:docMk/>
          <pc:sldMk cId="3199797444" sldId="260"/>
        </pc:sldMkLst>
        <pc:spChg chg="mod">
          <ac:chgData name="Justin Anderson" userId="d98c8987-dc22-41d9-b237-295af348a9dd" providerId="ADAL" clId="{B8876A4C-7590-4747-B8F9-E83769736945}" dt="2022-03-17T15:16:52.381" v="174" actId="20577"/>
          <ac:spMkLst>
            <pc:docMk/>
            <pc:sldMk cId="3199797444" sldId="260"/>
            <ac:spMk id="3" creationId="{C3B7C04D-79F7-4F3E-9534-63D1014646A3}"/>
          </ac:spMkLst>
        </pc:spChg>
      </pc:sldChg>
    </pc:docChg>
  </pc:docChgLst>
  <pc:docChgLst>
    <pc:chgData name="Justin Anderson" userId="d98c8987-dc22-41d9-b237-295af348a9dd" providerId="ADAL" clId="{799FC5B7-2C06-4280-879F-C0E0CB365BF1}"/>
    <pc:docChg chg="undo custSel modSld">
      <pc:chgData name="Justin Anderson" userId="d98c8987-dc22-41d9-b237-295af348a9dd" providerId="ADAL" clId="{799FC5B7-2C06-4280-879F-C0E0CB365BF1}" dt="2022-03-16T18:57:12.229" v="361" actId="20577"/>
      <pc:docMkLst>
        <pc:docMk/>
      </pc:docMkLst>
      <pc:sldChg chg="modSp">
        <pc:chgData name="Justin Anderson" userId="d98c8987-dc22-41d9-b237-295af348a9dd" providerId="ADAL" clId="{799FC5B7-2C06-4280-879F-C0E0CB365BF1}" dt="2022-03-16T18:47:33.193" v="71" actId="20577"/>
        <pc:sldMkLst>
          <pc:docMk/>
          <pc:sldMk cId="1396332018" sldId="256"/>
        </pc:sldMkLst>
        <pc:spChg chg="mod">
          <ac:chgData name="Justin Anderson" userId="d98c8987-dc22-41d9-b237-295af348a9dd" providerId="ADAL" clId="{799FC5B7-2C06-4280-879F-C0E0CB365BF1}" dt="2022-03-16T18:47:33.193" v="71" actId="20577"/>
          <ac:spMkLst>
            <pc:docMk/>
            <pc:sldMk cId="1396332018" sldId="256"/>
            <ac:spMk id="2" creationId="{EC6565DC-9FB4-4BEB-98E5-89AC62331EC3}"/>
          </ac:spMkLst>
        </pc:spChg>
      </pc:sldChg>
      <pc:sldChg chg="modSp">
        <pc:chgData name="Justin Anderson" userId="d98c8987-dc22-41d9-b237-295af348a9dd" providerId="ADAL" clId="{799FC5B7-2C06-4280-879F-C0E0CB365BF1}" dt="2022-03-16T18:57:12.229" v="361" actId="20577"/>
        <pc:sldMkLst>
          <pc:docMk/>
          <pc:sldMk cId="3199797444" sldId="260"/>
        </pc:sldMkLst>
        <pc:spChg chg="mod">
          <ac:chgData name="Justin Anderson" userId="d98c8987-dc22-41d9-b237-295af348a9dd" providerId="ADAL" clId="{799FC5B7-2C06-4280-879F-C0E0CB365BF1}" dt="2022-03-16T18:52:28.557" v="171" actId="20577"/>
          <ac:spMkLst>
            <pc:docMk/>
            <pc:sldMk cId="3199797444" sldId="260"/>
            <ac:spMk id="2" creationId="{D6D0B679-ADC1-47FD-B973-1E90A157EB07}"/>
          </ac:spMkLst>
        </pc:spChg>
        <pc:spChg chg="mod">
          <ac:chgData name="Justin Anderson" userId="d98c8987-dc22-41d9-b237-295af348a9dd" providerId="ADAL" clId="{799FC5B7-2C06-4280-879F-C0E0CB365BF1}" dt="2022-03-16T18:57:12.229" v="361" actId="20577"/>
          <ac:spMkLst>
            <pc:docMk/>
            <pc:sldMk cId="3199797444" sldId="260"/>
            <ac:spMk id="3" creationId="{C3B7C04D-79F7-4F3E-9534-63D1014646A3}"/>
          </ac:spMkLst>
        </pc:spChg>
      </pc:sldChg>
    </pc:docChg>
  </pc:docChgLst>
  <pc:docChgLst>
    <pc:chgData name="Justin Anderson" userId="d98c8987-dc22-41d9-b237-295af348a9dd" providerId="ADAL" clId="{661BA249-6B94-40EB-8246-DD63741034BA}"/>
    <pc:docChg chg="addSld delSld modSld">
      <pc:chgData name="Justin Anderson" userId="d98c8987-dc22-41d9-b237-295af348a9dd" providerId="ADAL" clId="{661BA249-6B94-40EB-8246-DD63741034BA}" dt="2022-03-16T12:53:32.178" v="21"/>
      <pc:docMkLst>
        <pc:docMk/>
      </pc:docMkLst>
      <pc:sldChg chg="modSp add del">
        <pc:chgData name="Justin Anderson" userId="d98c8987-dc22-41d9-b237-295af348a9dd" providerId="ADAL" clId="{661BA249-6B94-40EB-8246-DD63741034BA}" dt="2022-03-16T12:53:31.096" v="20" actId="2696"/>
        <pc:sldMkLst>
          <pc:docMk/>
          <pc:sldMk cId="2156723323" sldId="260"/>
        </pc:sldMkLst>
        <pc:spChg chg="mod">
          <ac:chgData name="Justin Anderson" userId="d98c8987-dc22-41d9-b237-295af348a9dd" providerId="ADAL" clId="{661BA249-6B94-40EB-8246-DD63741034BA}" dt="2022-03-16T12:33:36.597" v="19" actId="20577"/>
          <ac:spMkLst>
            <pc:docMk/>
            <pc:sldMk cId="2156723323" sldId="260"/>
            <ac:spMk id="2" creationId="{CB093369-4CA2-4D94-A3CA-8DC181DACF11}"/>
          </ac:spMkLst>
        </pc:spChg>
      </pc:sldChg>
      <pc:sldChg chg="add">
        <pc:chgData name="Justin Anderson" userId="d98c8987-dc22-41d9-b237-295af348a9dd" providerId="ADAL" clId="{661BA249-6B94-40EB-8246-DD63741034BA}" dt="2022-03-16T12:53:32.178" v="21"/>
        <pc:sldMkLst>
          <pc:docMk/>
          <pc:sldMk cId="3199797444"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EB98-DC34-43A7-BF61-4A60F0E99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04DB66-C290-4315-AED0-335A123EB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14EEEF-8BCC-4F0B-A94F-3F31C47C645C}"/>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3EEAA204-C7E1-4623-8133-BFD3C9CC6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10238-3D6A-4F33-A4CE-5806BD1566B5}"/>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269037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7575-CB59-4788-B228-4A6F466AC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A849C-A39A-4E3D-BC9D-93FAB49668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9FCA-EEE7-4D2E-AB64-F53E07ED874D}"/>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F01B39B9-9998-4C4B-B1F5-3EC2796A5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4BFE4-D1E6-441F-A51B-EA8203FA43A6}"/>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133907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19EDB-F0B6-43D2-AF50-735626CDD4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1077D6-1211-4CE8-8F8E-B85BB570E2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84A2-9742-49E0-8045-37B1E72F7043}"/>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7EB72B1F-9CD3-47FA-AF5B-EF1BB765D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E83BF-2BD7-4E40-B524-9D660FA06517}"/>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390741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7D5B-1C00-4B46-AECD-8A7436950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41325-2DD1-4B61-8796-A2CF8A8573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35BBA-9682-47E6-AF7B-C1028BF15006}"/>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B0C9CED9-C054-419D-B251-0019BD121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A7D3B-67CF-4937-9C40-322994EC90B2}"/>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16312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8DDC-B315-47DC-ABD6-A798BDD47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F0AF3A-B776-449A-939B-141FF64EB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B48D78-29AF-4C24-B8DA-E8A210EB8A91}"/>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B9A56B19-A0B6-436C-8DF0-0A835BE9E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01BEB-D845-4527-B49D-EDEB7651F93D}"/>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261490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64AC-0E67-4991-8820-46B7DC0F7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3F649-EDE1-49FB-B1FB-12A710C53F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45CF5-13A4-4AB1-B8C4-B0354B683F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1B2C7-B059-4EA2-B87C-0D674EDC527F}"/>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6" name="Footer Placeholder 5">
            <a:extLst>
              <a:ext uri="{FF2B5EF4-FFF2-40B4-BE49-F238E27FC236}">
                <a16:creationId xmlns:a16="http://schemas.microsoft.com/office/drawing/2014/main" id="{848D991A-0052-4CD8-85C6-E5707DD16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3726B-29A5-4E91-B611-3641B34C5EAE}"/>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322261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8386-FE07-4587-82E0-0C2F459D86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C92752-CABC-4A3B-AE7D-A947F5803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2BB393-F1F1-46F6-A6A2-40E8A31DD4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C4545-FF52-4CF7-8ABE-7925E9FFE2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D62F4-093C-4E24-A3F8-33D1CBBE89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3975E3-A2E6-4F41-8D00-1B303A68BF00}"/>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8" name="Footer Placeholder 7">
            <a:extLst>
              <a:ext uri="{FF2B5EF4-FFF2-40B4-BE49-F238E27FC236}">
                <a16:creationId xmlns:a16="http://schemas.microsoft.com/office/drawing/2014/main" id="{3FE2ADF7-70D2-4AA0-8161-1169D1299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861BF7-2C81-49AF-857B-275AC3919A7D}"/>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70577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91F8-86A5-4C7A-8E4C-4CBDA3D73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6D396-54B7-4AC0-89EB-7BC56846E6FD}"/>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4" name="Footer Placeholder 3">
            <a:extLst>
              <a:ext uri="{FF2B5EF4-FFF2-40B4-BE49-F238E27FC236}">
                <a16:creationId xmlns:a16="http://schemas.microsoft.com/office/drawing/2014/main" id="{B1B50F52-D75E-4495-AB8D-17BB71249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891B91-1EE4-42DF-8D46-5BF40198F302}"/>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374203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1499F-0672-4506-8305-8AE9309D1226}"/>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3" name="Footer Placeholder 2">
            <a:extLst>
              <a:ext uri="{FF2B5EF4-FFF2-40B4-BE49-F238E27FC236}">
                <a16:creationId xmlns:a16="http://schemas.microsoft.com/office/drawing/2014/main" id="{C8CB15BE-C363-4830-A213-1B0FBD321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5A532D-693E-4F8A-80F6-5950C8ABA7B7}"/>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168313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DB9D-9EB4-49CE-A3DB-87AE525DD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79343-CE00-4CAD-9C63-4AFBB1890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B681A-4286-48CA-93CD-7E64E13CB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684AB6-23AB-4DA8-91CA-52A8F2657BFD}"/>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6" name="Footer Placeholder 5">
            <a:extLst>
              <a:ext uri="{FF2B5EF4-FFF2-40B4-BE49-F238E27FC236}">
                <a16:creationId xmlns:a16="http://schemas.microsoft.com/office/drawing/2014/main" id="{0B1B2019-BC9A-4EEE-B932-F9E3F4264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81AA4-E4F6-4C86-9FAD-F981E6C503CD}"/>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66585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8DB-C853-4C9A-A160-3E33399AD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F0C9A-A8B9-4E0B-8F8A-2061E40D4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F1FD5-8B60-4736-A8E4-7AC9AD6F5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EF6181-38E6-4A95-8B8D-F0BB77C0F5C3}"/>
              </a:ext>
            </a:extLst>
          </p:cNvPr>
          <p:cNvSpPr>
            <a:spLocks noGrp="1"/>
          </p:cNvSpPr>
          <p:nvPr>
            <p:ph type="dt" sz="half" idx="10"/>
          </p:nvPr>
        </p:nvSpPr>
        <p:spPr/>
        <p:txBody>
          <a:bodyPr/>
          <a:lstStyle/>
          <a:p>
            <a:fld id="{EBF7D9C0-BF29-4861-AC9E-5C93A03045CB}" type="datetimeFigureOut">
              <a:rPr lang="en-US" smtClean="0"/>
              <a:t>3/17/2022</a:t>
            </a:fld>
            <a:endParaRPr lang="en-US"/>
          </a:p>
        </p:txBody>
      </p:sp>
      <p:sp>
        <p:nvSpPr>
          <p:cNvPr id="6" name="Footer Placeholder 5">
            <a:extLst>
              <a:ext uri="{FF2B5EF4-FFF2-40B4-BE49-F238E27FC236}">
                <a16:creationId xmlns:a16="http://schemas.microsoft.com/office/drawing/2014/main" id="{9D6609ED-6EEB-45AC-8475-FE4E3826F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9ECD1-9DFB-4419-B38C-EF1A8A0B8E0F}"/>
              </a:ext>
            </a:extLst>
          </p:cNvPr>
          <p:cNvSpPr>
            <a:spLocks noGrp="1"/>
          </p:cNvSpPr>
          <p:nvPr>
            <p:ph type="sldNum" sz="quarter" idx="12"/>
          </p:nvPr>
        </p:nvSpPr>
        <p:spPr/>
        <p:txBody>
          <a:bodyPr/>
          <a:lstStyle/>
          <a:p>
            <a:fld id="{FC769728-258F-40F2-B19F-C618E58EE18B}" type="slidenum">
              <a:rPr lang="en-US" smtClean="0"/>
              <a:t>‹#›</a:t>
            </a:fld>
            <a:endParaRPr lang="en-US"/>
          </a:p>
        </p:txBody>
      </p:sp>
    </p:spTree>
    <p:extLst>
      <p:ext uri="{BB962C8B-B14F-4D97-AF65-F5344CB8AC3E}">
        <p14:creationId xmlns:p14="http://schemas.microsoft.com/office/powerpoint/2010/main" val="86693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278246-3C15-4931-B67C-A3C174D27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49BB02-C317-410A-B051-EB83A0536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9E01B-6D7B-438D-BB35-1318CA5A26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7D9C0-BF29-4861-AC9E-5C93A03045CB}" type="datetimeFigureOut">
              <a:rPr lang="en-US" smtClean="0"/>
              <a:t>3/17/2022</a:t>
            </a:fld>
            <a:endParaRPr lang="en-US"/>
          </a:p>
        </p:txBody>
      </p:sp>
      <p:sp>
        <p:nvSpPr>
          <p:cNvPr id="5" name="Footer Placeholder 4">
            <a:extLst>
              <a:ext uri="{FF2B5EF4-FFF2-40B4-BE49-F238E27FC236}">
                <a16:creationId xmlns:a16="http://schemas.microsoft.com/office/drawing/2014/main" id="{0DDB2B2F-ABAE-4084-9FBE-22874668D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0B3EA0-EB17-427F-9696-41A99139F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69728-258F-40F2-B19F-C618E58EE18B}" type="slidenum">
              <a:rPr lang="en-US" smtClean="0"/>
              <a:t>‹#›</a:t>
            </a:fld>
            <a:endParaRPr lang="en-US"/>
          </a:p>
        </p:txBody>
      </p:sp>
    </p:spTree>
    <p:extLst>
      <p:ext uri="{BB962C8B-B14F-4D97-AF65-F5344CB8AC3E}">
        <p14:creationId xmlns:p14="http://schemas.microsoft.com/office/powerpoint/2010/main" val="361639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65DC-9FB4-4BEB-98E5-89AC62331EC3}"/>
              </a:ext>
            </a:extLst>
          </p:cNvPr>
          <p:cNvSpPr>
            <a:spLocks noGrp="1"/>
          </p:cNvSpPr>
          <p:nvPr>
            <p:ph type="ctrTitle"/>
          </p:nvPr>
        </p:nvSpPr>
        <p:spPr/>
        <p:txBody>
          <a:bodyPr/>
          <a:lstStyle/>
          <a:p>
            <a:r>
              <a:rPr lang="en-US" dirty="0"/>
              <a:t>Issues Presentation</a:t>
            </a:r>
          </a:p>
        </p:txBody>
      </p:sp>
      <p:sp>
        <p:nvSpPr>
          <p:cNvPr id="3" name="Subtitle 2">
            <a:extLst>
              <a:ext uri="{FF2B5EF4-FFF2-40B4-BE49-F238E27FC236}">
                <a16:creationId xmlns:a16="http://schemas.microsoft.com/office/drawing/2014/main" id="{620DB2B5-175F-4B5F-80DA-4F6ED4948AF5}"/>
              </a:ext>
            </a:extLst>
          </p:cNvPr>
          <p:cNvSpPr>
            <a:spLocks noGrp="1"/>
          </p:cNvSpPr>
          <p:nvPr>
            <p:ph type="subTitle" idx="1"/>
          </p:nvPr>
        </p:nvSpPr>
        <p:spPr/>
        <p:txBody>
          <a:bodyPr/>
          <a:lstStyle/>
          <a:p>
            <a:r>
              <a:rPr lang="en-US" dirty="0"/>
              <a:t>Mar18 DocPac</a:t>
            </a:r>
          </a:p>
        </p:txBody>
      </p:sp>
    </p:spTree>
    <p:extLst>
      <p:ext uri="{BB962C8B-B14F-4D97-AF65-F5344CB8AC3E}">
        <p14:creationId xmlns:p14="http://schemas.microsoft.com/office/powerpoint/2010/main" val="139633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10B4-5BE6-4C76-860D-D8CB1DA9EAF1}"/>
              </a:ext>
            </a:extLst>
          </p:cNvPr>
          <p:cNvSpPr>
            <a:spLocks noGrp="1"/>
          </p:cNvSpPr>
          <p:nvPr>
            <p:ph type="title"/>
          </p:nvPr>
        </p:nvSpPr>
        <p:spPr/>
        <p:txBody>
          <a:bodyPr/>
          <a:lstStyle/>
          <a:p>
            <a:r>
              <a:rPr lang="en-US" dirty="0"/>
              <a:t>Teams and Individual </a:t>
            </a:r>
          </a:p>
        </p:txBody>
      </p:sp>
      <p:sp>
        <p:nvSpPr>
          <p:cNvPr id="3" name="Content Placeholder 2">
            <a:extLst>
              <a:ext uri="{FF2B5EF4-FFF2-40B4-BE49-F238E27FC236}">
                <a16:creationId xmlns:a16="http://schemas.microsoft.com/office/drawing/2014/main" id="{A4A6374D-9A78-444C-B1B6-B3F307611B2B}"/>
              </a:ext>
            </a:extLst>
          </p:cNvPr>
          <p:cNvSpPr>
            <a:spLocks noGrp="1"/>
          </p:cNvSpPr>
          <p:nvPr>
            <p:ph idx="1"/>
          </p:nvPr>
        </p:nvSpPr>
        <p:spPr/>
        <p:txBody>
          <a:bodyPr/>
          <a:lstStyle/>
          <a:p>
            <a:r>
              <a:rPr lang="en-US" dirty="0"/>
              <a:t>There is not a clear consists of what teams and individual mean</a:t>
            </a:r>
          </a:p>
          <a:p>
            <a:endParaRPr lang="en-US" dirty="0"/>
          </a:p>
          <a:p>
            <a:r>
              <a:rPr lang="en-US" dirty="0"/>
              <a:t>Because when we did individual last week we all still needed help with the DocPac and then it ended up not being individual anymore</a:t>
            </a:r>
          </a:p>
          <a:p>
            <a:endParaRPr lang="en-US" dirty="0"/>
          </a:p>
          <a:p>
            <a:r>
              <a:rPr lang="en-US" dirty="0"/>
              <a:t>So when were doing individual does it mean that we can’t get help at all or can we get help to a certain degree as long as where not getting all of there work and actually learning something </a:t>
            </a:r>
          </a:p>
        </p:txBody>
      </p:sp>
    </p:spTree>
    <p:extLst>
      <p:ext uri="{BB962C8B-B14F-4D97-AF65-F5344CB8AC3E}">
        <p14:creationId xmlns:p14="http://schemas.microsoft.com/office/powerpoint/2010/main" val="395578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E999-F013-4049-89AC-B83CD9510DEE}"/>
              </a:ext>
            </a:extLst>
          </p:cNvPr>
          <p:cNvSpPr>
            <a:spLocks noGrp="1"/>
          </p:cNvSpPr>
          <p:nvPr>
            <p:ph type="title"/>
          </p:nvPr>
        </p:nvSpPr>
        <p:spPr/>
        <p:txBody>
          <a:bodyPr/>
          <a:lstStyle/>
          <a:p>
            <a:r>
              <a:rPr lang="en-US" dirty="0"/>
              <a:t>Homework or Overtime </a:t>
            </a:r>
          </a:p>
        </p:txBody>
      </p:sp>
      <p:sp>
        <p:nvSpPr>
          <p:cNvPr id="3" name="Content Placeholder 2">
            <a:extLst>
              <a:ext uri="{FF2B5EF4-FFF2-40B4-BE49-F238E27FC236}">
                <a16:creationId xmlns:a16="http://schemas.microsoft.com/office/drawing/2014/main" id="{8C2C36B7-473D-456A-8177-63F1C2ED9A38}"/>
              </a:ext>
            </a:extLst>
          </p:cNvPr>
          <p:cNvSpPr>
            <a:spLocks noGrp="1"/>
          </p:cNvSpPr>
          <p:nvPr>
            <p:ph idx="1"/>
          </p:nvPr>
        </p:nvSpPr>
        <p:spPr/>
        <p:txBody>
          <a:bodyPr/>
          <a:lstStyle/>
          <a:p>
            <a:r>
              <a:rPr lang="en-US" dirty="0"/>
              <a:t>You said that it will be homework if not finished and we will have to finish it at home or in class but the DocPac’s that come after those DocPac’s. That we had not finished are a continuation of that DocPac</a:t>
            </a:r>
          </a:p>
          <a:p>
            <a:r>
              <a:rPr lang="en-US" dirty="0"/>
              <a:t>but if its like that, what if for some reason like being sick, family issues, it being individual work so we can’t get help with it. Then that means we can’t complete it in that time frame means that the homework will keep pilling up with the included next DocPac’s.</a:t>
            </a:r>
          </a:p>
        </p:txBody>
      </p:sp>
    </p:spTree>
    <p:extLst>
      <p:ext uri="{BB962C8B-B14F-4D97-AF65-F5344CB8AC3E}">
        <p14:creationId xmlns:p14="http://schemas.microsoft.com/office/powerpoint/2010/main" val="415877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23AB-AD67-4BC0-B6E4-F37A85F4F74A}"/>
              </a:ext>
            </a:extLst>
          </p:cNvPr>
          <p:cNvSpPr>
            <a:spLocks noGrp="1"/>
          </p:cNvSpPr>
          <p:nvPr>
            <p:ph type="title"/>
          </p:nvPr>
        </p:nvSpPr>
        <p:spPr/>
        <p:txBody>
          <a:bodyPr/>
          <a:lstStyle/>
          <a:p>
            <a:r>
              <a:rPr lang="en-US" dirty="0"/>
              <a:t>Searching for info</a:t>
            </a:r>
          </a:p>
        </p:txBody>
      </p:sp>
      <p:sp>
        <p:nvSpPr>
          <p:cNvPr id="3" name="Content Placeholder 2">
            <a:extLst>
              <a:ext uri="{FF2B5EF4-FFF2-40B4-BE49-F238E27FC236}">
                <a16:creationId xmlns:a16="http://schemas.microsoft.com/office/drawing/2014/main" id="{ED33D7E8-FC15-4A9E-AFEC-DD9B95BEB50D}"/>
              </a:ext>
            </a:extLst>
          </p:cNvPr>
          <p:cNvSpPr>
            <a:spLocks noGrp="1"/>
          </p:cNvSpPr>
          <p:nvPr>
            <p:ph idx="1"/>
          </p:nvPr>
        </p:nvSpPr>
        <p:spPr/>
        <p:txBody>
          <a:bodyPr/>
          <a:lstStyle/>
          <a:p>
            <a:r>
              <a:rPr lang="en-US" dirty="0"/>
              <a:t>When searching for info that is on the web it is sometimes really hard to find info for the DocPac we are on</a:t>
            </a:r>
          </a:p>
          <a:p>
            <a:r>
              <a:rPr lang="en-US" dirty="0"/>
              <a:t>Ways to solve:</a:t>
            </a:r>
          </a:p>
          <a:p>
            <a:pPr lvl="1"/>
            <a:r>
              <a:rPr lang="en-US" dirty="0"/>
              <a:t>Having a website or information we can go over</a:t>
            </a:r>
          </a:p>
          <a:p>
            <a:pPr lvl="1"/>
            <a:r>
              <a:rPr lang="en-US" dirty="0"/>
              <a:t>Can understand if this is not possible because we should be figuring out ourselves </a:t>
            </a:r>
          </a:p>
          <a:p>
            <a:pPr marL="457200" lvl="1" indent="0">
              <a:buNone/>
            </a:pPr>
            <a:endParaRPr lang="en-US" dirty="0"/>
          </a:p>
        </p:txBody>
      </p:sp>
    </p:spTree>
    <p:extLst>
      <p:ext uri="{BB962C8B-B14F-4D97-AF65-F5344CB8AC3E}">
        <p14:creationId xmlns:p14="http://schemas.microsoft.com/office/powerpoint/2010/main" val="226553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B679-ADC1-47FD-B973-1E90A157EB07}"/>
              </a:ext>
            </a:extLst>
          </p:cNvPr>
          <p:cNvSpPr>
            <a:spLocks noGrp="1"/>
          </p:cNvSpPr>
          <p:nvPr>
            <p:ph type="title"/>
          </p:nvPr>
        </p:nvSpPr>
        <p:spPr/>
        <p:txBody>
          <a:bodyPr/>
          <a:lstStyle/>
          <a:p>
            <a:r>
              <a:rPr lang="en-US" dirty="0"/>
              <a:t>Food and Drinks </a:t>
            </a:r>
          </a:p>
        </p:txBody>
      </p:sp>
      <p:sp>
        <p:nvSpPr>
          <p:cNvPr id="3" name="Content Placeholder 2">
            <a:extLst>
              <a:ext uri="{FF2B5EF4-FFF2-40B4-BE49-F238E27FC236}">
                <a16:creationId xmlns:a16="http://schemas.microsoft.com/office/drawing/2014/main" id="{C3B7C04D-79F7-4F3E-9534-63D1014646A3}"/>
              </a:ext>
            </a:extLst>
          </p:cNvPr>
          <p:cNvSpPr>
            <a:spLocks noGrp="1"/>
          </p:cNvSpPr>
          <p:nvPr>
            <p:ph idx="1"/>
          </p:nvPr>
        </p:nvSpPr>
        <p:spPr/>
        <p:txBody>
          <a:bodyPr/>
          <a:lstStyle/>
          <a:p>
            <a:r>
              <a:rPr lang="en-US" dirty="0"/>
              <a:t>What are the constraints on food and drinks is it only for people with a history of making a mess or just for everyone  </a:t>
            </a:r>
          </a:p>
        </p:txBody>
      </p:sp>
    </p:spTree>
    <p:extLst>
      <p:ext uri="{BB962C8B-B14F-4D97-AF65-F5344CB8AC3E}">
        <p14:creationId xmlns:p14="http://schemas.microsoft.com/office/powerpoint/2010/main" val="319979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10" ma:contentTypeDescription="Create a new document." ma:contentTypeScope="" ma:versionID="1defe9ff6db2b808e57ba1f3e8aca267">
  <xsd:schema xmlns:xsd="http://www.w3.org/2001/XMLSchema" xmlns:xs="http://www.w3.org/2001/XMLSchema" xmlns:p="http://schemas.microsoft.com/office/2006/metadata/properties" xmlns:ns3="afa79ede-8800-4b38-b2d4-921a0a289804" targetNamespace="http://schemas.microsoft.com/office/2006/metadata/properties" ma:root="true" ma:fieldsID="2156b7dca31ff92366d230f3a5bf80af" ns3:_="">
    <xsd:import namespace="afa79ede-8800-4b38-b2d4-921a0a2898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164CD0-30DE-4062-866A-D91571894677}">
  <ds:schemaRefs>
    <ds:schemaRef ds:uri="http://purl.org/dc/terms/"/>
    <ds:schemaRef ds:uri="http://www.w3.org/XML/1998/namespace"/>
    <ds:schemaRef ds:uri="http://schemas.microsoft.com/office/2006/documentManagement/types"/>
    <ds:schemaRef ds:uri="afa79ede-8800-4b38-b2d4-921a0a289804"/>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0A8FA97-C763-45D9-B4C4-D8AC80A68DE4}">
  <ds:schemaRefs>
    <ds:schemaRef ds:uri="http://schemas.microsoft.com/sharepoint/v3/contenttype/forms"/>
  </ds:schemaRefs>
</ds:datastoreItem>
</file>

<file path=customXml/itemProps3.xml><?xml version="1.0" encoding="utf-8"?>
<ds:datastoreItem xmlns:ds="http://schemas.openxmlformats.org/officeDocument/2006/customXml" ds:itemID="{D5ED5940-F1FB-4BE7-A2A4-BAC9616BC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120</TotalTime>
  <Words>261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Issues Presentation</vt:lpstr>
      <vt:lpstr>Teams and Individual </vt:lpstr>
      <vt:lpstr>Homework or Overtime </vt:lpstr>
      <vt:lpstr>Searching for info</vt:lpstr>
      <vt:lpstr>Food and Drinks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Justin Anderson</dc:title>
  <dc:creator>Anderson, Justin</dc:creator>
  <cp:lastModifiedBy>Anderson, Justin</cp:lastModifiedBy>
  <cp:revision>8</cp:revision>
  <dcterms:created xsi:type="dcterms:W3CDTF">2022-03-14T18:18:19Z</dcterms:created>
  <dcterms:modified xsi:type="dcterms:W3CDTF">2022-03-17T15:17:46Z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