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5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eland, John" userId="074c16a1-eede-4221-8d47-ffda6aeed3e7" providerId="ADAL" clId="{23B58559-09C8-4D4C-B51F-239A4991B460}"/>
    <pc:docChg chg="undo redo custSel modSld">
      <pc:chgData name="Birkeland, John" userId="074c16a1-eede-4221-8d47-ffda6aeed3e7" providerId="ADAL" clId="{23B58559-09C8-4D4C-B51F-239A4991B460}" dt="2022-03-20T00:29:29.491" v="181" actId="20577"/>
      <pc:docMkLst>
        <pc:docMk/>
      </pc:docMkLst>
      <pc:sldChg chg="modSp">
        <pc:chgData name="Birkeland, John" userId="074c16a1-eede-4221-8d47-ffda6aeed3e7" providerId="ADAL" clId="{23B58559-09C8-4D4C-B51F-239A4991B460}" dt="2022-03-20T00:29:25.593" v="173" actId="20577"/>
        <pc:sldMkLst>
          <pc:docMk/>
          <pc:sldMk cId="1506384194" sldId="259"/>
        </pc:sldMkLst>
        <pc:spChg chg="mod">
          <ac:chgData name="Birkeland, John" userId="074c16a1-eede-4221-8d47-ffda6aeed3e7" providerId="ADAL" clId="{23B58559-09C8-4D4C-B51F-239A4991B460}" dt="2022-03-20T00:29:25.593" v="173" actId="20577"/>
          <ac:spMkLst>
            <pc:docMk/>
            <pc:sldMk cId="1506384194" sldId="259"/>
            <ac:spMk id="2" creationId="{549A6EC7-605A-4154-9E22-73341D233CFA}"/>
          </ac:spMkLst>
        </pc:spChg>
      </pc:sldChg>
      <pc:sldChg chg="modSp">
        <pc:chgData name="Birkeland, John" userId="074c16a1-eede-4221-8d47-ffda6aeed3e7" providerId="ADAL" clId="{23B58559-09C8-4D4C-B51F-239A4991B460}" dt="2022-03-20T00:29:29.491" v="181" actId="20577"/>
        <pc:sldMkLst>
          <pc:docMk/>
          <pc:sldMk cId="1009864507" sldId="260"/>
        </pc:sldMkLst>
        <pc:spChg chg="mod">
          <ac:chgData name="Birkeland, John" userId="074c16a1-eede-4221-8d47-ffda6aeed3e7" providerId="ADAL" clId="{23B58559-09C8-4D4C-B51F-239A4991B460}" dt="2022-03-20T00:29:29.491" v="181" actId="20577"/>
          <ac:spMkLst>
            <pc:docMk/>
            <pc:sldMk cId="1009864507" sldId="260"/>
            <ac:spMk id="2" creationId="{549A6EC7-605A-4154-9E22-73341D233CFA}"/>
          </ac:spMkLst>
        </pc:spChg>
        <pc:spChg chg="mod">
          <ac:chgData name="Birkeland, John" userId="074c16a1-eede-4221-8d47-ffda6aeed3e7" providerId="ADAL" clId="{23B58559-09C8-4D4C-B51F-239A4991B460}" dt="2022-03-18T04:58:57.561" v="166" actId="20577"/>
          <ac:spMkLst>
            <pc:docMk/>
            <pc:sldMk cId="1009864507" sldId="260"/>
            <ac:spMk id="3" creationId="{724D136F-0D0B-4E44-9D33-C7C1E1433A2C}"/>
          </ac:spMkLst>
        </pc:spChg>
      </pc:sldChg>
    </pc:docChg>
  </pc:docChgLst>
  <pc:docChgLst>
    <pc:chgData name="John Birkeland" userId="074c16a1-eede-4221-8d47-ffda6aeed3e7" providerId="ADAL" clId="{A5FAD49A-E5D7-4E29-8054-479F034186A5}"/>
    <pc:docChg chg="undo redo custSel addSld delSld modSld sldOrd">
      <pc:chgData name="John Birkeland" userId="074c16a1-eede-4221-8d47-ffda6aeed3e7" providerId="ADAL" clId="{A5FAD49A-E5D7-4E29-8054-479F034186A5}" dt="2022-03-17T13:58:37.118" v="3279" actId="20577"/>
      <pc:docMkLst>
        <pc:docMk/>
      </pc:docMkLst>
      <pc:sldChg chg="delSp modSp add">
        <pc:chgData name="John Birkeland" userId="074c16a1-eede-4221-8d47-ffda6aeed3e7" providerId="ADAL" clId="{A5FAD49A-E5D7-4E29-8054-479F034186A5}" dt="2022-03-16T17:51:15.415" v="38" actId="207"/>
        <pc:sldMkLst>
          <pc:docMk/>
          <pc:sldMk cId="2532427544" sldId="257"/>
        </pc:sldMkLst>
        <pc:spChg chg="mod">
          <ac:chgData name="John Birkeland" userId="074c16a1-eede-4221-8d47-ffda6aeed3e7" providerId="ADAL" clId="{A5FAD49A-E5D7-4E29-8054-479F034186A5}" dt="2022-03-16T17:51:15.415" v="38" actId="207"/>
          <ac:spMkLst>
            <pc:docMk/>
            <pc:sldMk cId="2532427544" sldId="257"/>
            <ac:spMk id="2" creationId="{72466E9C-C9B2-4EBC-A137-42CBED0447E2}"/>
          </ac:spMkLst>
        </pc:spChg>
        <pc:spChg chg="del">
          <ac:chgData name="John Birkeland" userId="074c16a1-eede-4221-8d47-ffda6aeed3e7" providerId="ADAL" clId="{A5FAD49A-E5D7-4E29-8054-479F034186A5}" dt="2022-03-16T17:50:02.101" v="19" actId="478"/>
          <ac:spMkLst>
            <pc:docMk/>
            <pc:sldMk cId="2532427544" sldId="257"/>
            <ac:spMk id="3" creationId="{0E27B870-9CE7-4BE7-87A5-2AA423743D88}"/>
          </ac:spMkLst>
        </pc:spChg>
      </pc:sldChg>
      <pc:sldChg chg="modSp add">
        <pc:chgData name="John Birkeland" userId="074c16a1-eede-4221-8d47-ffda6aeed3e7" providerId="ADAL" clId="{A5FAD49A-E5D7-4E29-8054-479F034186A5}" dt="2022-03-16T17:51:36.686" v="47" actId="20577"/>
        <pc:sldMkLst>
          <pc:docMk/>
          <pc:sldMk cId="798584069" sldId="258"/>
        </pc:sldMkLst>
        <pc:spChg chg="mod">
          <ac:chgData name="John Birkeland" userId="074c16a1-eede-4221-8d47-ffda6aeed3e7" providerId="ADAL" clId="{A5FAD49A-E5D7-4E29-8054-479F034186A5}" dt="2022-03-16T17:51:36.686" v="47" actId="20577"/>
          <ac:spMkLst>
            <pc:docMk/>
            <pc:sldMk cId="798584069" sldId="258"/>
            <ac:spMk id="2" creationId="{72466E9C-C9B2-4EBC-A137-42CBED0447E2}"/>
          </ac:spMkLst>
        </pc:spChg>
      </pc:sldChg>
      <pc:sldChg chg="modSp add">
        <pc:chgData name="John Birkeland" userId="074c16a1-eede-4221-8d47-ffda6aeed3e7" providerId="ADAL" clId="{A5FAD49A-E5D7-4E29-8054-479F034186A5}" dt="2022-03-17T13:40:40.850" v="2652" actId="20577"/>
        <pc:sldMkLst>
          <pc:docMk/>
          <pc:sldMk cId="1506384194" sldId="259"/>
        </pc:sldMkLst>
        <pc:spChg chg="mod">
          <ac:chgData name="John Birkeland" userId="074c16a1-eede-4221-8d47-ffda6aeed3e7" providerId="ADAL" clId="{A5FAD49A-E5D7-4E29-8054-479F034186A5}" dt="2022-03-16T18:08:09.748" v="65" actId="20577"/>
          <ac:spMkLst>
            <pc:docMk/>
            <pc:sldMk cId="1506384194" sldId="259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40:40.850" v="2652" actId="20577"/>
          <ac:spMkLst>
            <pc:docMk/>
            <pc:sldMk cId="1506384194" sldId="259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16:43.571" v="1893" actId="20577"/>
        <pc:sldMkLst>
          <pc:docMk/>
          <pc:sldMk cId="1009864507" sldId="260"/>
        </pc:sldMkLst>
        <pc:spChg chg="mod">
          <ac:chgData name="John Birkeland" userId="074c16a1-eede-4221-8d47-ffda6aeed3e7" providerId="ADAL" clId="{A5FAD49A-E5D7-4E29-8054-479F034186A5}" dt="2022-03-16T18:10:27.332" v="120" actId="20577"/>
          <ac:spMkLst>
            <pc:docMk/>
            <pc:sldMk cId="1009864507" sldId="260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6:43.571" v="1893" actId="20577"/>
          <ac:spMkLst>
            <pc:docMk/>
            <pc:sldMk cId="1009864507" sldId="260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56:20.523" v="3197" actId="20577"/>
        <pc:sldMkLst>
          <pc:docMk/>
          <pc:sldMk cId="4133055024" sldId="261"/>
        </pc:sldMkLst>
        <pc:spChg chg="mod">
          <ac:chgData name="John Birkeland" userId="074c16a1-eede-4221-8d47-ffda6aeed3e7" providerId="ADAL" clId="{A5FAD49A-E5D7-4E29-8054-479F034186A5}" dt="2022-03-16T18:10:22.984" v="119" actId="20577"/>
          <ac:spMkLst>
            <pc:docMk/>
            <pc:sldMk cId="4133055024" sldId="261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56:20.523" v="3197" actId="20577"/>
          <ac:spMkLst>
            <pc:docMk/>
            <pc:sldMk cId="4133055024" sldId="261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15:26.687" v="1824" actId="20577"/>
        <pc:sldMkLst>
          <pc:docMk/>
          <pc:sldMk cId="705666350" sldId="262"/>
        </pc:sldMkLst>
        <pc:spChg chg="mod">
          <ac:chgData name="John Birkeland" userId="074c16a1-eede-4221-8d47-ffda6aeed3e7" providerId="ADAL" clId="{A5FAD49A-E5D7-4E29-8054-479F034186A5}" dt="2022-03-16T18:10:21.034" v="118" actId="20577"/>
          <ac:spMkLst>
            <pc:docMk/>
            <pc:sldMk cId="705666350" sldId="262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5:26.687" v="1824" actId="20577"/>
          <ac:spMkLst>
            <pc:docMk/>
            <pc:sldMk cId="705666350" sldId="262"/>
            <ac:spMk id="3" creationId="{724D136F-0D0B-4E44-9D33-C7C1E1433A2C}"/>
          </ac:spMkLst>
        </pc:spChg>
      </pc:sldChg>
      <pc:sldChg chg="modSp add ord">
        <pc:chgData name="John Birkeland" userId="074c16a1-eede-4221-8d47-ffda6aeed3e7" providerId="ADAL" clId="{A5FAD49A-E5D7-4E29-8054-479F034186A5}" dt="2022-03-17T13:57:40.320" v="3255" actId="20577"/>
        <pc:sldMkLst>
          <pc:docMk/>
          <pc:sldMk cId="2880746044" sldId="263"/>
        </pc:sldMkLst>
        <pc:spChg chg="mod">
          <ac:chgData name="John Birkeland" userId="074c16a1-eede-4221-8d47-ffda6aeed3e7" providerId="ADAL" clId="{A5FAD49A-E5D7-4E29-8054-479F034186A5}" dt="2022-03-16T18:10:19" v="117" actId="20577"/>
          <ac:spMkLst>
            <pc:docMk/>
            <pc:sldMk cId="2880746044" sldId="263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57:40.320" v="3255" actId="20577"/>
          <ac:spMkLst>
            <pc:docMk/>
            <pc:sldMk cId="2880746044" sldId="263"/>
            <ac:spMk id="3" creationId="{724D136F-0D0B-4E44-9D33-C7C1E1433A2C}"/>
          </ac:spMkLst>
        </pc:spChg>
      </pc:sldChg>
      <pc:sldChg chg="modSp add ord">
        <pc:chgData name="John Birkeland" userId="074c16a1-eede-4221-8d47-ffda6aeed3e7" providerId="ADAL" clId="{A5FAD49A-E5D7-4E29-8054-479F034186A5}" dt="2022-03-17T13:51:22.825" v="2880"/>
        <pc:sldMkLst>
          <pc:docMk/>
          <pc:sldMk cId="3019717813" sldId="264"/>
        </pc:sldMkLst>
        <pc:spChg chg="mod">
          <ac:chgData name="John Birkeland" userId="074c16a1-eede-4221-8d47-ffda6aeed3e7" providerId="ADAL" clId="{A5FAD49A-E5D7-4E29-8054-479F034186A5}" dt="2022-03-16T18:10:16.754" v="116" actId="20577"/>
          <ac:spMkLst>
            <pc:docMk/>
            <pc:sldMk cId="3019717813" sldId="264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3:13.156" v="1733" actId="20577"/>
          <ac:spMkLst>
            <pc:docMk/>
            <pc:sldMk cId="3019717813" sldId="264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58:37.118" v="3279" actId="20577"/>
        <pc:sldMkLst>
          <pc:docMk/>
          <pc:sldMk cId="1572906020" sldId="265"/>
        </pc:sldMkLst>
        <pc:spChg chg="mod">
          <ac:chgData name="John Birkeland" userId="074c16a1-eede-4221-8d47-ffda6aeed3e7" providerId="ADAL" clId="{A5FAD49A-E5D7-4E29-8054-479F034186A5}" dt="2022-03-16T18:10:33.924" v="121" actId="20577"/>
          <ac:spMkLst>
            <pc:docMk/>
            <pc:sldMk cId="1572906020" sldId="265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58:37.118" v="3279" actId="20577"/>
          <ac:spMkLst>
            <pc:docMk/>
            <pc:sldMk cId="1572906020" sldId="265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12:47.791" v="1719" actId="20577"/>
        <pc:sldMkLst>
          <pc:docMk/>
          <pc:sldMk cId="2871692482" sldId="266"/>
        </pc:sldMkLst>
        <pc:spChg chg="mod">
          <ac:chgData name="John Birkeland" userId="074c16a1-eede-4221-8d47-ffda6aeed3e7" providerId="ADAL" clId="{A5FAD49A-E5D7-4E29-8054-479F034186A5}" dt="2022-03-16T18:10:40.766" v="132" actId="20577"/>
          <ac:spMkLst>
            <pc:docMk/>
            <pc:sldMk cId="2871692482" sldId="266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12:47.791" v="1719" actId="20577"/>
          <ac:spMkLst>
            <pc:docMk/>
            <pc:sldMk cId="2871692482" sldId="266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27:24.750" v="2261" actId="20577"/>
        <pc:sldMkLst>
          <pc:docMk/>
          <pc:sldMk cId="1093901132" sldId="267"/>
        </pc:sldMkLst>
        <pc:spChg chg="mod">
          <ac:chgData name="John Birkeland" userId="074c16a1-eede-4221-8d47-ffda6aeed3e7" providerId="ADAL" clId="{A5FAD49A-E5D7-4E29-8054-479F034186A5}" dt="2022-03-16T18:11:05.594" v="150" actId="20577"/>
          <ac:spMkLst>
            <pc:docMk/>
            <pc:sldMk cId="1093901132" sldId="267"/>
            <ac:spMk id="2" creationId="{BB98FCFD-DD67-4884-AF61-164281FC1DBB}"/>
          </ac:spMkLst>
        </pc:spChg>
        <pc:spChg chg="mod">
          <ac:chgData name="John Birkeland" userId="074c16a1-eede-4221-8d47-ffda6aeed3e7" providerId="ADAL" clId="{A5FAD49A-E5D7-4E29-8054-479F034186A5}" dt="2022-03-17T13:27:24.750" v="2261" actId="20577"/>
          <ac:spMkLst>
            <pc:docMk/>
            <pc:sldMk cId="1093901132" sldId="267"/>
            <ac:spMk id="3" creationId="{DBBFB632-81A7-42F3-806F-B59CD04C8874}"/>
          </ac:spMkLst>
        </pc:spChg>
      </pc:sldChg>
      <pc:sldChg chg="modSp add">
        <pc:chgData name="John Birkeland" userId="074c16a1-eede-4221-8d47-ffda6aeed3e7" providerId="ADAL" clId="{A5FAD49A-E5D7-4E29-8054-479F034186A5}" dt="2022-03-17T13:49:23.615" v="2855" actId="20577"/>
        <pc:sldMkLst>
          <pc:docMk/>
          <pc:sldMk cId="2907944391" sldId="269"/>
        </pc:sldMkLst>
        <pc:spChg chg="mod">
          <ac:chgData name="John Birkeland" userId="074c16a1-eede-4221-8d47-ffda6aeed3e7" providerId="ADAL" clId="{A5FAD49A-E5D7-4E29-8054-479F034186A5}" dt="2022-03-16T18:11:49.763" v="165" actId="20577"/>
          <ac:spMkLst>
            <pc:docMk/>
            <pc:sldMk cId="2907944391" sldId="269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49:23.615" v="2855" actId="20577"/>
          <ac:spMkLst>
            <pc:docMk/>
            <pc:sldMk cId="2907944391" sldId="269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32:58.598" v="2469" actId="20577"/>
        <pc:sldMkLst>
          <pc:docMk/>
          <pc:sldMk cId="3469004520" sldId="270"/>
        </pc:sldMkLst>
        <pc:spChg chg="mod">
          <ac:chgData name="John Birkeland" userId="074c16a1-eede-4221-8d47-ffda6aeed3e7" providerId="ADAL" clId="{A5FAD49A-E5D7-4E29-8054-479F034186A5}" dt="2022-03-16T18:11:56.925" v="178" actId="20577"/>
          <ac:spMkLst>
            <pc:docMk/>
            <pc:sldMk cId="3469004520" sldId="270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32:58.598" v="2469" actId="20577"/>
          <ac:spMkLst>
            <pc:docMk/>
            <pc:sldMk cId="3469004520" sldId="270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6T18:49:45.588" v="981" actId="20577"/>
        <pc:sldMkLst>
          <pc:docMk/>
          <pc:sldMk cId="3325595482" sldId="271"/>
        </pc:sldMkLst>
        <pc:spChg chg="mod">
          <ac:chgData name="John Birkeland" userId="074c16a1-eede-4221-8d47-ffda6aeed3e7" providerId="ADAL" clId="{A5FAD49A-E5D7-4E29-8054-479F034186A5}" dt="2022-03-16T18:14:46.315" v="185" actId="20577"/>
          <ac:spMkLst>
            <pc:docMk/>
            <pc:sldMk cId="3325595482" sldId="271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6T18:49:45.588" v="981" actId="20577"/>
          <ac:spMkLst>
            <pc:docMk/>
            <pc:sldMk cId="3325595482" sldId="271"/>
            <ac:spMk id="3" creationId="{724D136F-0D0B-4E44-9D33-C7C1E1433A2C}"/>
          </ac:spMkLst>
        </pc:spChg>
      </pc:sldChg>
      <pc:sldChg chg="modSp add">
        <pc:chgData name="John Birkeland" userId="074c16a1-eede-4221-8d47-ffda6aeed3e7" providerId="ADAL" clId="{A5FAD49A-E5D7-4E29-8054-479F034186A5}" dt="2022-03-17T13:45:27.273" v="2702" actId="20577"/>
        <pc:sldMkLst>
          <pc:docMk/>
          <pc:sldMk cId="198070012" sldId="272"/>
        </pc:sldMkLst>
        <pc:spChg chg="mod">
          <ac:chgData name="John Birkeland" userId="074c16a1-eede-4221-8d47-ffda6aeed3e7" providerId="ADAL" clId="{A5FAD49A-E5D7-4E29-8054-479F034186A5}" dt="2022-03-16T18:14:53.020" v="191" actId="20577"/>
          <ac:spMkLst>
            <pc:docMk/>
            <pc:sldMk cId="198070012" sldId="272"/>
            <ac:spMk id="2" creationId="{549A6EC7-605A-4154-9E22-73341D233CFA}"/>
          </ac:spMkLst>
        </pc:spChg>
        <pc:spChg chg="mod">
          <ac:chgData name="John Birkeland" userId="074c16a1-eede-4221-8d47-ffda6aeed3e7" providerId="ADAL" clId="{A5FAD49A-E5D7-4E29-8054-479F034186A5}" dt="2022-03-17T13:45:27.273" v="2702" actId="20577"/>
          <ac:spMkLst>
            <pc:docMk/>
            <pc:sldMk cId="198070012" sldId="272"/>
            <ac:spMk id="3" creationId="{724D136F-0D0B-4E44-9D33-C7C1E1433A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AEFD-657F-4E8F-9154-5D1E6941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6F7BE-54D7-4892-8372-B038B3843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D5F2-0331-4118-A8BD-7D842716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F3C1-45EF-46D8-B8A1-BE90C60C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DF7-A828-4053-BC1D-0761D49D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E61-AFA5-4454-A419-3D99287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22B6D-77FB-4938-99E0-34201F64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3678-EF01-429A-92A4-586B0A61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D3F6-7442-47EB-B6AD-27FF5DBA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4C3A-F7B4-4602-A355-DD74DB8A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96149-3316-46AB-8789-92D30B397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7A8C6-47C0-48A6-AE00-D0FCCADB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980B-396B-4211-AE00-CD1E67BA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02C3-556D-4BA8-8C04-9252E510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2444-C13F-405D-A5C3-D1542A9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5150-EB2C-473D-ACD0-38AF84E2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CBAB-BA4D-4C5F-B236-20AB21F8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27B3-11DE-4F4D-AE6E-A181E57A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F714-B2B0-4B6B-98FE-DA742576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6280-A236-4CCB-BDD6-827F8A8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7ACF-6886-4A81-B65C-ED8582AB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34A82-4E1E-4BE1-A9E9-95228C62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3BD3B-FEBD-42DF-8D5F-6D62867F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03F1-1B37-4A5B-B1B9-3FD2B327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A9B3-FF8A-4619-A72F-8AC9AFBD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ACAA-3C61-4444-B90A-AFB69485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A15B-9150-42DE-8882-1D3C87BCB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C8C28-DE51-47A7-A1C8-E9819012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9EB-B439-46F5-9CB1-5DC43EA1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C95F-03F8-4A2A-BE09-D61256A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1A4E-1799-43D0-81E7-6E23F154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7173-0563-4FB1-A562-5ABBA022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A982-426A-4DD9-89C5-D030BB2D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05A7-386D-4757-AAC9-5C5D8756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BB35D-2E1D-4964-B675-F8F837E8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03B66-D219-443E-9F02-7669AE6EF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E69CE-8900-4621-8A44-A711CE61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56928-04C4-4053-BDD6-C3BC5A97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0A98F-51B3-4B45-93FC-4EA6A22F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F758-0FA9-4EF7-9653-89571D6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8F8B8-0661-4235-B177-04A582F8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7243D-70CE-48AC-895E-9366993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404E9-0844-426A-B320-BB3F3D12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AF157-59AB-4803-92D3-B9CF40F6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47570-AA65-4714-B3A6-A1F5CD0A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AA601-37F9-47F2-8B80-33E05DBD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822D-40F2-4CA0-8AC5-3D4535F0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F3E4-9B74-4D3D-BD1A-8740235B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69436-0AF3-4719-A041-A5E7E371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D0B19-BB65-43D5-B58E-16AF4E94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28B1-E912-4FEF-8CD0-890A8968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DEF3-651E-49F2-A13F-8018256A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5AAE-37D8-4581-9245-BF8B5489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48D53-4699-4460-9824-8F4B2F654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4BDA-1FF5-4C1B-A287-8EF8DBDE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0B58-13A1-4A5A-8870-1CCFA236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1059-9760-4041-8194-8B7F68F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60F3-F89C-4D06-919C-4946A047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2847B-4BD1-483F-A9F5-B705F240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CE8CC-CF14-48BF-88C2-6D522E52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A0B0-3F8A-4D47-9E2A-BE5123AF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C07D-5184-4A98-9C6F-9C6D011A668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B6C-5D19-4443-8F56-99B0A073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EEAE-FD30-4220-8BD0-E5EFA572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52C6-3080-48F2-8B98-DA988323A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3182-CCED-410F-8CF0-A06E1DD40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4BA6F-CDEA-49D1-B89B-CF4EDCAF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Oley </a:t>
            </a:r>
            <a:r>
              <a:rPr lang="en-US" dirty="0" err="1"/>
              <a:t>Birkeland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only works with arrays.</a:t>
            </a:r>
          </a:p>
          <a:p>
            <a:r>
              <a:rPr lang="en-US" dirty="0"/>
              <a:t>Its syntax is different from other for loops.</a:t>
            </a:r>
          </a:p>
          <a:p>
            <a:pPr lvl="1"/>
            <a:r>
              <a:rPr lang="en-US" dirty="0"/>
              <a:t>It is a method of arrays.</a:t>
            </a:r>
          </a:p>
          <a:p>
            <a:pPr lvl="1"/>
            <a:r>
              <a:rPr lang="en-US" dirty="0"/>
              <a:t>It contains a function inside its parentheses.</a:t>
            </a:r>
          </a:p>
          <a:p>
            <a:r>
              <a:rPr lang="en-US" dirty="0"/>
              <a:t>The function can take up to three arguments.</a:t>
            </a:r>
          </a:p>
          <a:p>
            <a:pPr lvl="1"/>
            <a:r>
              <a:rPr lang="en-US" dirty="0"/>
              <a:t>The first argument is the current item.</a:t>
            </a:r>
          </a:p>
          <a:p>
            <a:pPr lvl="1"/>
            <a:r>
              <a:rPr lang="en-US" dirty="0"/>
              <a:t>The second is its index.</a:t>
            </a:r>
          </a:p>
          <a:p>
            <a:pPr lvl="1"/>
            <a:r>
              <a:rPr lang="en-US" dirty="0"/>
              <a:t>The third is the array you’re looping through.</a:t>
            </a:r>
          </a:p>
        </p:txBody>
      </p:sp>
    </p:spTree>
    <p:extLst>
      <p:ext uri="{BB962C8B-B14F-4D97-AF65-F5344CB8AC3E}">
        <p14:creationId xmlns:p14="http://schemas.microsoft.com/office/powerpoint/2010/main" val="157290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array = [“a”, “b”, “c”];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array.forEach</a:t>
            </a:r>
            <a:r>
              <a:rPr lang="en-US" dirty="0"/>
              <a:t>((letter, </a:t>
            </a:r>
            <a:r>
              <a:rPr lang="en-US" dirty="0" err="1"/>
              <a:t>i</a:t>
            </a:r>
            <a:r>
              <a:rPr lang="en-US" dirty="0"/>
              <a:t>) =&gt; console.log(</a:t>
            </a:r>
            <a:r>
              <a:rPr lang="en-US" dirty="0" err="1"/>
              <a:t>i</a:t>
            </a:r>
            <a:r>
              <a:rPr lang="en-US" dirty="0"/>
              <a:t> + “: ” + letter));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0: a</a:t>
            </a:r>
            <a:br>
              <a:rPr lang="en-US" dirty="0"/>
            </a:br>
            <a:r>
              <a:rPr lang="en-US" dirty="0"/>
              <a:t>1: b</a:t>
            </a:r>
            <a:br>
              <a:rPr lang="en-US" dirty="0"/>
            </a:br>
            <a:r>
              <a:rPr lang="en-US" dirty="0"/>
              <a:t>2: c</a:t>
            </a:r>
          </a:p>
        </p:txBody>
      </p:sp>
    </p:spTree>
    <p:extLst>
      <p:ext uri="{BB962C8B-B14F-4D97-AF65-F5344CB8AC3E}">
        <p14:creationId xmlns:p14="http://schemas.microsoft.com/office/powerpoint/2010/main" val="28716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6E9C-C9B2-4EBC-A137-42CBED04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Section 2</a:t>
            </a:r>
            <a:br>
              <a:rPr lang="en-US" dirty="0"/>
            </a:b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79858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for loops, while loops repeat until a condition is false.</a:t>
            </a:r>
          </a:p>
          <a:p>
            <a:r>
              <a:rPr lang="en-US" dirty="0"/>
              <a:t>Unlike for loops, while loops do not have a built-in way to get the current iteration.</a:t>
            </a:r>
          </a:p>
        </p:txBody>
      </p:sp>
    </p:spTree>
    <p:extLst>
      <p:ext uri="{BB962C8B-B14F-4D97-AF65-F5344CB8AC3E}">
        <p14:creationId xmlns:p14="http://schemas.microsoft.com/office/powerpoint/2010/main" val="290794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string = “”;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string.length</a:t>
            </a:r>
            <a:r>
              <a:rPr lang="en-US" dirty="0"/>
              <a:t> &lt; 20) {</a:t>
            </a:r>
          </a:p>
          <a:p>
            <a:pPr marL="0" indent="0">
              <a:buNone/>
            </a:pPr>
            <a:r>
              <a:rPr lang="en-US" dirty="0"/>
              <a:t>	string += “A”;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console.log(string);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AAAAAAAAAAAAAAAAAAAA</a:t>
            </a:r>
          </a:p>
        </p:txBody>
      </p:sp>
    </p:spTree>
    <p:extLst>
      <p:ext uri="{BB962C8B-B14F-4D97-AF65-F5344CB8AC3E}">
        <p14:creationId xmlns:p14="http://schemas.microsoft.com/office/powerpoint/2010/main" val="346900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do/while loops are the same as while loops, except the condition is placed at the end.</a:t>
            </a:r>
          </a:p>
          <a:p>
            <a:pPr lvl="1"/>
            <a:r>
              <a:rPr lang="en-US" dirty="0"/>
              <a:t>Thus, the code will always run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332559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x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{ </a:t>
            </a:r>
          </a:p>
          <a:p>
            <a:pPr marL="0" indent="0">
              <a:buNone/>
            </a:pPr>
            <a:r>
              <a:rPr lang="en-US" dirty="0"/>
              <a:t>	console.log(“🗿”);</a:t>
            </a:r>
          </a:p>
          <a:p>
            <a:pPr marL="0" indent="0">
              <a:buNone/>
            </a:pPr>
            <a:r>
              <a:rPr lang="en-US" dirty="0"/>
              <a:t>} while (x &lt; 5);</a:t>
            </a:r>
          </a:p>
          <a:p>
            <a:pPr marL="0" indent="0">
              <a:buNone/>
            </a:pPr>
            <a:r>
              <a:rPr lang="en-US" dirty="0"/>
              <a:t>//The code runs once, even though the condition is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🗿</a:t>
            </a:r>
          </a:p>
        </p:txBody>
      </p:sp>
    </p:spTree>
    <p:extLst>
      <p:ext uri="{BB962C8B-B14F-4D97-AF65-F5344CB8AC3E}">
        <p14:creationId xmlns:p14="http://schemas.microsoft.com/office/powerpoint/2010/main" val="1980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6E9C-C9B2-4EBC-A137-42CBED04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Section 1</a:t>
            </a:r>
            <a:br>
              <a:rPr lang="en-US" dirty="0"/>
            </a:b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53242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CFD-DD67-4884-AF61-164281F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B632-81A7-42F3-806F-B59CD04C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repeat code until a certain condition is false.</a:t>
            </a:r>
          </a:p>
          <a:p>
            <a:r>
              <a:rPr lang="en-US" dirty="0"/>
              <a:t>For loops keep track of the number of times the code has run (iterations).</a:t>
            </a:r>
          </a:p>
          <a:p>
            <a:r>
              <a:rPr lang="en-US" dirty="0"/>
              <a:t>JavaScript has six types of loops: four for loops and two while loops.</a:t>
            </a:r>
          </a:p>
        </p:txBody>
      </p:sp>
    </p:spTree>
    <p:extLst>
      <p:ext uri="{BB962C8B-B14F-4D97-AF65-F5344CB8AC3E}">
        <p14:creationId xmlns:p14="http://schemas.microsoft.com/office/powerpoint/2010/main" val="10939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can have up to three statements in their parentheses.</a:t>
            </a:r>
          </a:p>
          <a:p>
            <a:pPr lvl="1"/>
            <a:r>
              <a:rPr lang="en-US" dirty="0"/>
              <a:t>The first statement defines a new variable.</a:t>
            </a:r>
          </a:p>
          <a:p>
            <a:pPr lvl="1"/>
            <a:r>
              <a:rPr lang="en-US" dirty="0"/>
              <a:t>The second is the condition for the loop to continue.</a:t>
            </a:r>
          </a:p>
          <a:p>
            <a:pPr lvl="1"/>
            <a:r>
              <a:rPr lang="en-US" dirty="0"/>
              <a:t>The third runs after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50638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for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//Declare a new variable “</a:t>
            </a:r>
            <a:r>
              <a:rPr lang="en-US" dirty="0" err="1"/>
              <a:t>i</a:t>
            </a:r>
            <a:r>
              <a:rPr lang="en-US" dirty="0"/>
              <a:t>” and set it to 0</a:t>
            </a:r>
          </a:p>
          <a:p>
            <a:pPr marL="0" indent="0">
              <a:buNone/>
            </a:pPr>
            <a:r>
              <a:rPr lang="en-US" dirty="0"/>
              <a:t>//Repeat while </a:t>
            </a:r>
            <a:r>
              <a:rPr lang="en-US" dirty="0" err="1"/>
              <a:t>i</a:t>
            </a:r>
            <a:r>
              <a:rPr lang="en-US" dirty="0"/>
              <a:t> is less than 5</a:t>
            </a:r>
          </a:p>
          <a:p>
            <a:pPr marL="0" indent="0">
              <a:buNone/>
            </a:pPr>
            <a:r>
              <a:rPr lang="en-US" dirty="0"/>
              <a:t>//Increase </a:t>
            </a:r>
            <a:r>
              <a:rPr lang="en-US" dirty="0" err="1"/>
              <a:t>i</a:t>
            </a:r>
            <a:r>
              <a:rPr lang="en-US" dirty="0"/>
              <a:t> by 1 each time the code is executed</a:t>
            </a:r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console.log(“</a:t>
            </a:r>
            <a:r>
              <a:rPr lang="en-US" dirty="0" err="1"/>
              <a:t>bruh</a:t>
            </a:r>
            <a:r>
              <a:rPr lang="en-US" dirty="0"/>
              <a:t> moment”);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  <a:br>
              <a:rPr lang="en-US" dirty="0"/>
            </a:br>
            <a:r>
              <a:rPr lang="en-US" dirty="0" err="1"/>
              <a:t>bruh</a:t>
            </a:r>
            <a:r>
              <a:rPr lang="en-US" dirty="0"/>
              <a:t> moment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loops through an object’s keys.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iterable</a:t>
            </a:r>
            <a:r>
              <a:rPr lang="en-US" dirty="0"/>
              <a:t> objects, these are the index numbers.</a:t>
            </a:r>
          </a:p>
          <a:p>
            <a:pPr lvl="1"/>
            <a:r>
              <a:rPr lang="en-US" dirty="0"/>
              <a:t>For other objects, they are the property names.</a:t>
            </a:r>
          </a:p>
          <a:p>
            <a:r>
              <a:rPr lang="en-US" dirty="0"/>
              <a:t>The code is executed once per item in the object.</a:t>
            </a:r>
          </a:p>
          <a:p>
            <a:r>
              <a:rPr lang="en-US" dirty="0"/>
              <a:t>In the parentheses, you define a variable that will represent whatever the current key is.</a:t>
            </a:r>
          </a:p>
          <a:p>
            <a:r>
              <a:rPr lang="en-US" dirty="0"/>
              <a:t>You can use </a:t>
            </a:r>
            <a:r>
              <a:rPr lang="en-US" dirty="0" err="1"/>
              <a:t>objectName</a:t>
            </a:r>
            <a:r>
              <a:rPr lang="en-US" dirty="0"/>
              <a:t>[</a:t>
            </a:r>
            <a:r>
              <a:rPr lang="en-US" dirty="0" err="1"/>
              <a:t>keyVariable</a:t>
            </a:r>
            <a:r>
              <a:rPr lang="en-US" dirty="0"/>
              <a:t>] to get the value corresponding to the key.</a:t>
            </a:r>
          </a:p>
        </p:txBody>
      </p:sp>
    </p:spTree>
    <p:extLst>
      <p:ext uri="{BB962C8B-B14F-4D97-AF65-F5344CB8AC3E}">
        <p14:creationId xmlns:p14="http://schemas.microsoft.com/office/powerpoint/2010/main" val="413305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let array = [“a”, “b”, “c”];</a:t>
            </a:r>
          </a:p>
          <a:p>
            <a:pPr marL="0" indent="0">
              <a:buNone/>
            </a:pPr>
            <a:r>
              <a:rPr lang="en-US" dirty="0"/>
              <a:t>let object = {key1: “value1”, key2: “value2”};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array) {</a:t>
            </a:r>
          </a:p>
          <a:p>
            <a:pPr marL="0" indent="0">
              <a:buNone/>
            </a:pPr>
            <a:r>
              <a:rPr lang="en-US" dirty="0"/>
              <a:t>	console.log(</a:t>
            </a:r>
            <a:r>
              <a:rPr lang="en-US" dirty="0" err="1"/>
              <a:t>i</a:t>
            </a:r>
            <a:r>
              <a:rPr lang="en-US" dirty="0"/>
              <a:t> + “: ” + array[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key in object) {</a:t>
            </a:r>
          </a:p>
          <a:p>
            <a:pPr marL="0" indent="0">
              <a:buNone/>
            </a:pPr>
            <a:r>
              <a:rPr lang="en-US" dirty="0"/>
              <a:t>	console.log(key + “: ” + object[key]);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0: a</a:t>
            </a:r>
            <a:br>
              <a:rPr lang="en-US" dirty="0"/>
            </a:br>
            <a:r>
              <a:rPr lang="en-US" dirty="0"/>
              <a:t>1: b</a:t>
            </a:r>
            <a:br>
              <a:rPr lang="en-US" dirty="0"/>
            </a:br>
            <a:r>
              <a:rPr lang="en-US" dirty="0"/>
              <a:t>2: c</a:t>
            </a:r>
            <a:br>
              <a:rPr lang="en-US" dirty="0"/>
            </a:br>
            <a:r>
              <a:rPr lang="en-US" dirty="0"/>
              <a:t>key1: value1</a:t>
            </a:r>
            <a:br>
              <a:rPr lang="en-US" dirty="0"/>
            </a:br>
            <a:r>
              <a:rPr lang="en-US" dirty="0"/>
              <a:t>key2: value2</a:t>
            </a:r>
          </a:p>
        </p:txBody>
      </p:sp>
    </p:spTree>
    <p:extLst>
      <p:ext uri="{BB962C8B-B14F-4D97-AF65-F5344CB8AC3E}">
        <p14:creationId xmlns:p14="http://schemas.microsoft.com/office/powerpoint/2010/main" val="7056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For/of loops through </a:t>
            </a:r>
            <a:r>
              <a:rPr lang="en-US" dirty="0" err="1"/>
              <a:t>iterable</a:t>
            </a:r>
            <a:r>
              <a:rPr lang="en-US" dirty="0"/>
              <a:t> objects, such as arrays and strings.</a:t>
            </a:r>
          </a:p>
          <a:p>
            <a:r>
              <a:rPr lang="en-US" dirty="0"/>
              <a:t>They are similar to for/in loops, but they loop through the object’s values rather than its keys.</a:t>
            </a:r>
          </a:p>
        </p:txBody>
      </p:sp>
    </p:spTree>
    <p:extLst>
      <p:ext uri="{BB962C8B-B14F-4D97-AF65-F5344CB8AC3E}">
        <p14:creationId xmlns:p14="http://schemas.microsoft.com/office/powerpoint/2010/main" val="288074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EC7-605A-4154-9E22-73341D23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for/of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36F-0D0B-4E44-9D33-C7C1E143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array = [“a”, “b”, “c”];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(let letter of array) {</a:t>
            </a:r>
          </a:p>
          <a:p>
            <a:pPr marL="0" indent="0">
              <a:buNone/>
            </a:pPr>
            <a:r>
              <a:rPr lang="en-US" dirty="0"/>
              <a:t>	console.log(letter);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b</a:t>
            </a:r>
            <a:br>
              <a:rPr lang="en-US" dirty="0"/>
            </a:b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1971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4" ma:contentTypeDescription="Create a new document." ma:contentTypeScope="" ma:versionID="76667c60ce0b2cf0b2d51dfe12963ac9">
  <xsd:schema xmlns:xsd="http://www.w3.org/2001/XMLSchema" xmlns:xs="http://www.w3.org/2001/XMLSchema" xmlns:p="http://schemas.microsoft.com/office/2006/metadata/properties" xmlns:ns3="a226a929-813b-4430-a398-5fab01598312" xmlns:ns4="ec5225a2-c630-40f5-9e8d-7fb3531c4cbf" targetNamespace="http://schemas.microsoft.com/office/2006/metadata/properties" ma:root="true" ma:fieldsID="04596c6fdc0b8324c1ff7886bcf2917b" ns3:_="" ns4:_="">
    <xsd:import namespace="a226a929-813b-4430-a398-5fab01598312"/>
    <xsd:import namespace="ec5225a2-c630-40f5-9e8d-7fb3531c4c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25a2-c630-40f5-9e8d-7fb3531c4cb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AE8041-C8D6-4943-AACB-8BD19A2802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ec5225a2-c630-40f5-9e8d-7fb3531c4c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2F742C-521B-48E4-B065-8F206EB994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4922C4-9CB8-46BD-BD0A-10AC6B6C08ED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ec5225a2-c630-40f5-9e8d-7fb3531c4cbf"/>
    <ds:schemaRef ds:uri="http://www.w3.org/XML/1998/namespace"/>
    <ds:schemaRef ds:uri="http://purl.org/dc/dcmitype/"/>
    <ds:schemaRef ds:uri="http://schemas.microsoft.com/office/infopath/2007/PartnerControls"/>
    <ds:schemaRef ds:uri="a226a929-813b-4430-a398-5fab0159831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684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JavaScript Loops</vt:lpstr>
      <vt:lpstr>Section 1 For loops</vt:lpstr>
      <vt:lpstr>What they do</vt:lpstr>
      <vt:lpstr>Classic for loops</vt:lpstr>
      <vt:lpstr>Classic for loop example</vt:lpstr>
      <vt:lpstr>for/in loops</vt:lpstr>
      <vt:lpstr>for/in loop example</vt:lpstr>
      <vt:lpstr>for/of loops</vt:lpstr>
      <vt:lpstr>for/of loop example</vt:lpstr>
      <vt:lpstr>forEach()</vt:lpstr>
      <vt:lpstr>forEach() example</vt:lpstr>
      <vt:lpstr>Section 2 While loops</vt:lpstr>
      <vt:lpstr>while loops</vt:lpstr>
      <vt:lpstr>while loop example</vt:lpstr>
      <vt:lpstr>do/while loops</vt:lpstr>
      <vt:lpstr>do/while loop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Birkeland, John</dc:creator>
  <cp:lastModifiedBy>Birkeland, John</cp:lastModifiedBy>
  <cp:revision>10</cp:revision>
  <dcterms:created xsi:type="dcterms:W3CDTF">2022-03-15T12:53:44Z</dcterms:created>
  <dcterms:modified xsi:type="dcterms:W3CDTF">2022-03-20T00:29:37Z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