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Eckert" userId="4bc2ccbb-28b3-472c-aabd-6865a4954c16" providerId="ADAL" clId="{FFAC88B5-8AB7-4DF2-84FD-E9DD4CDA21DD}"/>
    <pc:docChg chg="custSel addSld modSld">
      <pc:chgData name="John Eckert" userId="4bc2ccbb-28b3-472c-aabd-6865a4954c16" providerId="ADAL" clId="{FFAC88B5-8AB7-4DF2-84FD-E9DD4CDA21DD}" dt="2022-03-15T12:35:04.271" v="44"/>
      <pc:docMkLst>
        <pc:docMk/>
      </pc:docMkLst>
      <pc:sldChg chg="delSp modSp add">
        <pc:chgData name="John Eckert" userId="4bc2ccbb-28b3-472c-aabd-6865a4954c16" providerId="ADAL" clId="{FFAC88B5-8AB7-4DF2-84FD-E9DD4CDA21DD}" dt="2022-03-15T12:34:58.636" v="39" actId="1076"/>
        <pc:sldMkLst>
          <pc:docMk/>
          <pc:sldMk cId="1782800014" sldId="256"/>
        </pc:sldMkLst>
        <pc:spChg chg="mod">
          <ac:chgData name="John Eckert" userId="4bc2ccbb-28b3-472c-aabd-6865a4954c16" providerId="ADAL" clId="{FFAC88B5-8AB7-4DF2-84FD-E9DD4CDA21DD}" dt="2022-03-15T12:34:58.636" v="39" actId="1076"/>
          <ac:spMkLst>
            <pc:docMk/>
            <pc:sldMk cId="1782800014" sldId="256"/>
            <ac:spMk id="2" creationId="{B7C8150B-AF12-4AAD-A66F-21F27390B626}"/>
          </ac:spMkLst>
        </pc:spChg>
        <pc:spChg chg="del">
          <ac:chgData name="John Eckert" userId="4bc2ccbb-28b3-472c-aabd-6865a4954c16" providerId="ADAL" clId="{FFAC88B5-8AB7-4DF2-84FD-E9DD4CDA21DD}" dt="2022-03-15T12:34:45.246" v="37" actId="478"/>
          <ac:spMkLst>
            <pc:docMk/>
            <pc:sldMk cId="1782800014" sldId="256"/>
            <ac:spMk id="3" creationId="{A4EA9FB0-2AA3-43DD-9070-2AC845E72818}"/>
          </ac:spMkLst>
        </pc:spChg>
      </pc:sldChg>
      <pc:sldChg chg="add">
        <pc:chgData name="John Eckert" userId="4bc2ccbb-28b3-472c-aabd-6865a4954c16" providerId="ADAL" clId="{FFAC88B5-8AB7-4DF2-84FD-E9DD4CDA21DD}" dt="2022-03-15T12:35:02.544" v="40"/>
        <pc:sldMkLst>
          <pc:docMk/>
          <pc:sldMk cId="681265222" sldId="257"/>
        </pc:sldMkLst>
      </pc:sldChg>
      <pc:sldChg chg="add">
        <pc:chgData name="John Eckert" userId="4bc2ccbb-28b3-472c-aabd-6865a4954c16" providerId="ADAL" clId="{FFAC88B5-8AB7-4DF2-84FD-E9DD4CDA21DD}" dt="2022-03-15T12:35:03.949" v="41"/>
        <pc:sldMkLst>
          <pc:docMk/>
          <pc:sldMk cId="2149350803" sldId="258"/>
        </pc:sldMkLst>
      </pc:sldChg>
      <pc:sldChg chg="add">
        <pc:chgData name="John Eckert" userId="4bc2ccbb-28b3-472c-aabd-6865a4954c16" providerId="ADAL" clId="{FFAC88B5-8AB7-4DF2-84FD-E9DD4CDA21DD}" dt="2022-03-15T12:35:04.034" v="42"/>
        <pc:sldMkLst>
          <pc:docMk/>
          <pc:sldMk cId="2033783425" sldId="259"/>
        </pc:sldMkLst>
      </pc:sldChg>
      <pc:sldChg chg="add">
        <pc:chgData name="John Eckert" userId="4bc2ccbb-28b3-472c-aabd-6865a4954c16" providerId="ADAL" clId="{FFAC88B5-8AB7-4DF2-84FD-E9DD4CDA21DD}" dt="2022-03-15T12:35:04.169" v="43"/>
        <pc:sldMkLst>
          <pc:docMk/>
          <pc:sldMk cId="3436628723" sldId="260"/>
        </pc:sldMkLst>
      </pc:sldChg>
      <pc:sldChg chg="add">
        <pc:chgData name="John Eckert" userId="4bc2ccbb-28b3-472c-aabd-6865a4954c16" providerId="ADAL" clId="{FFAC88B5-8AB7-4DF2-84FD-E9DD4CDA21DD}" dt="2022-03-15T12:35:04.271" v="44"/>
        <pc:sldMkLst>
          <pc:docMk/>
          <pc:sldMk cId="2947034683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7777B-30AD-4620-9BC0-F811A3BD2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6B7AF-761F-4341-A693-74335C504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9B77E-C038-4EFC-8C5E-D217C074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6673-5A1A-4272-8B5C-E2CF58243877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0EC6D-6967-49E3-AA77-48830EFE7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A8167-A427-46FE-A817-E0F0B074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9597-E952-4682-8300-8FE88922B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1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9738-678E-424F-AF8A-30DBC3135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F4256-D5A0-48E2-9F40-134589514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912B1-E553-4507-B56B-E9347F004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6673-5A1A-4272-8B5C-E2CF58243877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B2C75-17E0-4908-A954-83DD0DF6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C08A1-E4A4-4243-B98E-4FC72A35D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9597-E952-4682-8300-8FE88922B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0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76178E-6C5A-4281-A4EA-9B4B112A0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82A81-DEBB-4C52-ADD7-EFA0DC87B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E6883-B37C-449D-8554-F9BCC0F5D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6673-5A1A-4272-8B5C-E2CF58243877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D4AE4-1F05-444D-8D86-DFBCD4729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4E0F7-1F33-4C38-98B3-A7D97A64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9597-E952-4682-8300-8FE88922B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3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10660-BE16-4C1F-A9A9-C8FD6922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46812-F2B7-4A59-BC36-47BC52497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C6D86-0B69-4824-886F-F7419539B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6673-5A1A-4272-8B5C-E2CF58243877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A7C61-C565-4BD9-90BF-3BC7C971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5D13A-43A9-4DAF-B961-3F98792C7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9597-E952-4682-8300-8FE88922B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2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75AA-E2C1-47C4-8D8D-898A5BA4F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66AF2-EC7A-438D-B506-9CBD141AA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D7A9-5944-44F4-929A-1C3F8B9B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6673-5A1A-4272-8B5C-E2CF58243877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DC235-B835-46BF-B081-8C82E3D6D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1BE57-B766-481C-B4F3-D50E9BF1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9597-E952-4682-8300-8FE88922B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2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BA47D-E77A-40AB-B167-143539F5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712F1-0A2D-48B0-B539-A7B20571B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44341-DA64-4AF7-8689-46761AF30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A4A62-A2CE-4226-9E81-3B6183CCA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6673-5A1A-4272-8B5C-E2CF58243877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5E2AE-B9CB-4F29-AC9C-6D44FD634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31F88-E66C-438C-9269-F0F4BE1F3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9597-E952-4682-8300-8FE88922B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8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A516-55D4-4170-9A89-C7B6368E6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FB92D-B02D-4095-8784-C3938C730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ECA48-E939-43D6-BC27-B373D1BBA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AAE0A1-EE35-4863-9F0D-6CAA5DFF6B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44E3D7-1EF2-41FF-A3B4-145D5AE1B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1BD676-4AA8-4372-AD7A-FF34A74CF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6673-5A1A-4272-8B5C-E2CF58243877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6C80C3-CEEF-43DF-8855-8E0C25B63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8C4341-B302-41C6-93D5-153E94CE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9597-E952-4682-8300-8FE88922B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9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59085-62F9-4C27-913A-A9CCFC4CC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C9FE3-10A2-4CB5-89D8-74A1E645A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6673-5A1A-4272-8B5C-E2CF58243877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44FFE-F08C-4978-AB46-281C4FD72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9AD80-DAE7-4660-8D59-E5CC9C50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9597-E952-4682-8300-8FE88922B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6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2F2F90-8A10-488F-B46F-7C2FC545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6673-5A1A-4272-8B5C-E2CF58243877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736182-B568-4A8F-9DA0-97E11BAA9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14960-3E8B-4BC5-8010-E008A372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9597-E952-4682-8300-8FE88922B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2501-4013-4855-B02A-5C90E2E91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1F355-EF89-472B-BADA-756E814BD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8CE73-EB11-4E5F-9735-14748259B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80041-D479-448D-A59D-CC6CA7F1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6673-5A1A-4272-8B5C-E2CF58243877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EB832-2F0C-480C-AA38-CA3A14B8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41D90-42B6-483F-9041-4B1E7059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9597-E952-4682-8300-8FE88922B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2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7ABDE-9292-42FF-B561-E811FE3C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FCB2A8-6FFF-478A-8BAA-2C9EF1E0E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1AB16-539E-4CB2-94B4-322AFB513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3916B-2F85-4932-AA94-CA9CA7270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6673-5A1A-4272-8B5C-E2CF58243877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D0BA1-F674-49E3-8535-64DF3E6C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5D2BB-B983-47E0-9740-CE0219B7A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9597-E952-4682-8300-8FE88922B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0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84A9E-DE98-41C7-83B5-9C43F0A3D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A28AC-BDD6-4F9B-92A5-1CE6ED256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EFBAD-C4F7-4D6B-A7E7-386F34A43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16673-5A1A-4272-8B5C-E2CF58243877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C902C-E5DA-4BF7-855D-0672DC2B1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8F239-F45C-4786-8A3D-97BE3A5808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D9597-E952-4682-8300-8FE88922B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9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8150B-AF12-4AAD-A66F-21F27390B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75289"/>
            <a:ext cx="9144000" cy="2387600"/>
          </a:xfrm>
        </p:spPr>
        <p:txBody>
          <a:bodyPr/>
          <a:lstStyle/>
          <a:p>
            <a:r>
              <a:rPr lang="en-US" dirty="0"/>
              <a:t>Reviewing what we’ve done</a:t>
            </a:r>
          </a:p>
        </p:txBody>
      </p:sp>
    </p:spTree>
    <p:extLst>
      <p:ext uri="{BB962C8B-B14F-4D97-AF65-F5344CB8AC3E}">
        <p14:creationId xmlns:p14="http://schemas.microsoft.com/office/powerpoint/2010/main" val="178280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4B03-953E-43B2-AD72-2CFBFFF8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50F96-2F04-4DED-AABD-F62ED08A2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65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F7B09-947F-4782-9540-DB2BE4209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40DC5-9D01-451D-98C8-A87980193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5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A0EFA-1721-4939-BA33-FC052412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87B70-A0AC-4E66-A6B4-D9FE0A122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83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0AD18-BA78-4CCD-820C-F808F3FAD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2A7A7-EBC3-4B67-B820-48D6C16F3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2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B1BBD-8277-4EE6-83C8-8D1488A8C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AC037-5717-48F3-A348-FD3F1C3C6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3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Reviewing what we’ve done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Reviewing what we’ve done</dc:title>
  <dc:creator>Eckert, John</dc:creator>
  <cp:lastModifiedBy>Eckert, John</cp:lastModifiedBy>
  <cp:revision>1</cp:revision>
  <dcterms:created xsi:type="dcterms:W3CDTF">2022-03-15T12:31:19Z</dcterms:created>
  <dcterms:modified xsi:type="dcterms:W3CDTF">2022-03-15T12:36:18Z</dcterms:modified>
</cp:coreProperties>
</file>