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3" r:id="rId7"/>
    <p:sldId id="264"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2274" y="1008"/>
      </p:cViewPr>
      <p:guideLst/>
    </p:cSldViewPr>
  </p:slideViewPr>
  <p:notesTextViewPr>
    <p:cViewPr>
      <p:scale>
        <a:sx n="1" d="1"/>
        <a:sy n="1" d="1"/>
      </p:scale>
      <p:origin x="0" y="0"/>
    </p:cViewPr>
  </p:notesTextViewPr>
  <p:notesViewPr>
    <p:cSldViewPr snapToGrid="0">
      <p:cViewPr varScale="1">
        <p:scale>
          <a:sx n="87" d="100"/>
          <a:sy n="87" d="100"/>
        </p:scale>
        <p:origin x="95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Eckert" userId="4bc2ccbb-28b3-472c-aabd-6865a4954c16" providerId="ADAL" clId="{FFAC88B5-8AB7-4DF2-84FD-E9DD4CDA21DD}"/>
    <pc:docChg chg="custSel addSld modSld">
      <pc:chgData name="John Eckert" userId="4bc2ccbb-28b3-472c-aabd-6865a4954c16" providerId="ADAL" clId="{FFAC88B5-8AB7-4DF2-84FD-E9DD4CDA21DD}" dt="2022-03-15T12:35:04.271" v="44"/>
      <pc:docMkLst>
        <pc:docMk/>
      </pc:docMkLst>
      <pc:sldChg chg="delSp modSp add">
        <pc:chgData name="John Eckert" userId="4bc2ccbb-28b3-472c-aabd-6865a4954c16" providerId="ADAL" clId="{FFAC88B5-8AB7-4DF2-84FD-E9DD4CDA21DD}" dt="2022-03-15T12:34:58.636" v="39" actId="1076"/>
        <pc:sldMkLst>
          <pc:docMk/>
          <pc:sldMk cId="1782800014" sldId="256"/>
        </pc:sldMkLst>
        <pc:spChg chg="mod">
          <ac:chgData name="John Eckert" userId="4bc2ccbb-28b3-472c-aabd-6865a4954c16" providerId="ADAL" clId="{FFAC88B5-8AB7-4DF2-84FD-E9DD4CDA21DD}" dt="2022-03-15T12:34:58.636" v="39" actId="1076"/>
          <ac:spMkLst>
            <pc:docMk/>
            <pc:sldMk cId="1782800014" sldId="256"/>
            <ac:spMk id="2" creationId="{B7C8150B-AF12-4AAD-A66F-21F27390B626}"/>
          </ac:spMkLst>
        </pc:spChg>
        <pc:spChg chg="del">
          <ac:chgData name="John Eckert" userId="4bc2ccbb-28b3-472c-aabd-6865a4954c16" providerId="ADAL" clId="{FFAC88B5-8AB7-4DF2-84FD-E9DD4CDA21DD}" dt="2022-03-15T12:34:45.246" v="37" actId="478"/>
          <ac:spMkLst>
            <pc:docMk/>
            <pc:sldMk cId="1782800014" sldId="256"/>
            <ac:spMk id="3" creationId="{A4EA9FB0-2AA3-43DD-9070-2AC845E72818}"/>
          </ac:spMkLst>
        </pc:spChg>
      </pc:sldChg>
      <pc:sldChg chg="add">
        <pc:chgData name="John Eckert" userId="4bc2ccbb-28b3-472c-aabd-6865a4954c16" providerId="ADAL" clId="{FFAC88B5-8AB7-4DF2-84FD-E9DD4CDA21DD}" dt="2022-03-15T12:35:02.544" v="40"/>
        <pc:sldMkLst>
          <pc:docMk/>
          <pc:sldMk cId="681265222" sldId="257"/>
        </pc:sldMkLst>
      </pc:sldChg>
      <pc:sldChg chg="add">
        <pc:chgData name="John Eckert" userId="4bc2ccbb-28b3-472c-aabd-6865a4954c16" providerId="ADAL" clId="{FFAC88B5-8AB7-4DF2-84FD-E9DD4CDA21DD}" dt="2022-03-15T12:35:03.949" v="41"/>
        <pc:sldMkLst>
          <pc:docMk/>
          <pc:sldMk cId="2149350803" sldId="258"/>
        </pc:sldMkLst>
      </pc:sldChg>
      <pc:sldChg chg="add">
        <pc:chgData name="John Eckert" userId="4bc2ccbb-28b3-472c-aabd-6865a4954c16" providerId="ADAL" clId="{FFAC88B5-8AB7-4DF2-84FD-E9DD4CDA21DD}" dt="2022-03-15T12:35:04.034" v="42"/>
        <pc:sldMkLst>
          <pc:docMk/>
          <pc:sldMk cId="2033783425" sldId="259"/>
        </pc:sldMkLst>
      </pc:sldChg>
      <pc:sldChg chg="add">
        <pc:chgData name="John Eckert" userId="4bc2ccbb-28b3-472c-aabd-6865a4954c16" providerId="ADAL" clId="{FFAC88B5-8AB7-4DF2-84FD-E9DD4CDA21DD}" dt="2022-03-15T12:35:04.169" v="43"/>
        <pc:sldMkLst>
          <pc:docMk/>
          <pc:sldMk cId="3436628723" sldId="260"/>
        </pc:sldMkLst>
      </pc:sldChg>
      <pc:sldChg chg="add">
        <pc:chgData name="John Eckert" userId="4bc2ccbb-28b3-472c-aabd-6865a4954c16" providerId="ADAL" clId="{FFAC88B5-8AB7-4DF2-84FD-E9DD4CDA21DD}" dt="2022-03-15T12:35:04.271" v="44"/>
        <pc:sldMkLst>
          <pc:docMk/>
          <pc:sldMk cId="2947034683" sldId="261"/>
        </pc:sldMkLst>
      </pc:sldChg>
    </pc:docChg>
  </pc:docChgLst>
  <pc:docChgLst>
    <pc:chgData name="John Eckert" userId="4bc2ccbb-28b3-472c-aabd-6865a4954c16" providerId="ADAL" clId="{6D692BC9-8A2F-4EB9-955E-4535A3383F8E}"/>
    <pc:docChg chg="undo custSel addSld modSld">
      <pc:chgData name="John Eckert" userId="4bc2ccbb-28b3-472c-aabd-6865a4954c16" providerId="ADAL" clId="{6D692BC9-8A2F-4EB9-955E-4535A3383F8E}" dt="2022-03-15T14:09:17.973" v="4430"/>
      <pc:docMkLst>
        <pc:docMk/>
      </pc:docMkLst>
      <pc:sldChg chg="addSp delSp modSp modAnim">
        <pc:chgData name="John Eckert" userId="4bc2ccbb-28b3-472c-aabd-6865a4954c16" providerId="ADAL" clId="{6D692BC9-8A2F-4EB9-955E-4535A3383F8E}" dt="2022-03-15T13:59:14.895" v="3102" actId="14100"/>
        <pc:sldMkLst>
          <pc:docMk/>
          <pc:sldMk cId="1782800014" sldId="256"/>
        </pc:sldMkLst>
        <pc:picChg chg="add mod ord">
          <ac:chgData name="John Eckert" userId="4bc2ccbb-28b3-472c-aabd-6865a4954c16" providerId="ADAL" clId="{6D692BC9-8A2F-4EB9-955E-4535A3383F8E}" dt="2022-03-15T13:59:14.895" v="3102" actId="14100"/>
          <ac:picMkLst>
            <pc:docMk/>
            <pc:sldMk cId="1782800014" sldId="256"/>
            <ac:picMk id="4" creationId="{95F700CA-FECE-413B-A177-8340B70B6E40}"/>
          </ac:picMkLst>
        </pc:picChg>
        <pc:picChg chg="add del mod">
          <ac:chgData name="John Eckert" userId="4bc2ccbb-28b3-472c-aabd-6865a4954c16" providerId="ADAL" clId="{6D692BC9-8A2F-4EB9-955E-4535A3383F8E}" dt="2022-03-15T13:11:38.463" v="2312" actId="478"/>
          <ac:picMkLst>
            <pc:docMk/>
            <pc:sldMk cId="1782800014" sldId="256"/>
            <ac:picMk id="6" creationId="{502867AD-C8F2-4542-89CE-16925D08655E}"/>
          </ac:picMkLst>
        </pc:picChg>
      </pc:sldChg>
      <pc:sldChg chg="addSp delSp modSp modTransition delAnim modAnim modNotesTx">
        <pc:chgData name="John Eckert" userId="4bc2ccbb-28b3-472c-aabd-6865a4954c16" providerId="ADAL" clId="{6D692BC9-8A2F-4EB9-955E-4535A3383F8E}" dt="2022-03-15T13:59:22.866" v="3103" actId="478"/>
        <pc:sldMkLst>
          <pc:docMk/>
          <pc:sldMk cId="681265222" sldId="257"/>
        </pc:sldMkLst>
        <pc:spChg chg="mod">
          <ac:chgData name="John Eckert" userId="4bc2ccbb-28b3-472c-aabd-6865a4954c16" providerId="ADAL" clId="{6D692BC9-8A2F-4EB9-955E-4535A3383F8E}" dt="2022-03-15T12:50:14.840" v="858" actId="20577"/>
          <ac:spMkLst>
            <pc:docMk/>
            <pc:sldMk cId="681265222" sldId="257"/>
            <ac:spMk id="2" creationId="{AE804B03-953E-43B2-AD72-2CFBFFF85BA8}"/>
          </ac:spMkLst>
        </pc:spChg>
        <pc:spChg chg="mod">
          <ac:chgData name="John Eckert" userId="4bc2ccbb-28b3-472c-aabd-6865a4954c16" providerId="ADAL" clId="{6D692BC9-8A2F-4EB9-955E-4535A3383F8E}" dt="2022-03-15T13:49:17.589" v="3073" actId="1076"/>
          <ac:spMkLst>
            <pc:docMk/>
            <pc:sldMk cId="681265222" sldId="257"/>
            <ac:spMk id="3" creationId="{ED450F96-2F04-4DED-AABD-F62ED08A219C}"/>
          </ac:spMkLst>
        </pc:spChg>
        <pc:picChg chg="add del mod ord">
          <ac:chgData name="John Eckert" userId="4bc2ccbb-28b3-472c-aabd-6865a4954c16" providerId="ADAL" clId="{6D692BC9-8A2F-4EB9-955E-4535A3383F8E}" dt="2022-03-15T13:59:22.866" v="3103" actId="478"/>
          <ac:picMkLst>
            <pc:docMk/>
            <pc:sldMk cId="681265222" sldId="257"/>
            <ac:picMk id="4" creationId="{F24BE40C-3734-4203-9277-8638A0D4CA5F}"/>
          </ac:picMkLst>
        </pc:picChg>
      </pc:sldChg>
      <pc:sldChg chg="addSp delSp modSp delAnim modAnim modNotesTx">
        <pc:chgData name="John Eckert" userId="4bc2ccbb-28b3-472c-aabd-6865a4954c16" providerId="ADAL" clId="{6D692BC9-8A2F-4EB9-955E-4535A3383F8E}" dt="2022-03-15T13:59:23.951" v="3104" actId="478"/>
        <pc:sldMkLst>
          <pc:docMk/>
          <pc:sldMk cId="2149350803" sldId="258"/>
        </pc:sldMkLst>
        <pc:spChg chg="mod">
          <ac:chgData name="John Eckert" userId="4bc2ccbb-28b3-472c-aabd-6865a4954c16" providerId="ADAL" clId="{6D692BC9-8A2F-4EB9-955E-4535A3383F8E}" dt="2022-03-15T12:56:18.804" v="1114" actId="20577"/>
          <ac:spMkLst>
            <pc:docMk/>
            <pc:sldMk cId="2149350803" sldId="258"/>
            <ac:spMk id="2" creationId="{E50F7B09-947F-4782-9540-DB2BE4209A5C}"/>
          </ac:spMkLst>
        </pc:spChg>
        <pc:spChg chg="mod">
          <ac:chgData name="John Eckert" userId="4bc2ccbb-28b3-472c-aabd-6865a4954c16" providerId="ADAL" clId="{6D692BC9-8A2F-4EB9-955E-4535A3383F8E}" dt="2022-03-15T12:59:17.300" v="1524" actId="20577"/>
          <ac:spMkLst>
            <pc:docMk/>
            <pc:sldMk cId="2149350803" sldId="258"/>
            <ac:spMk id="3" creationId="{60940DC5-9D01-451D-98C8-A87980193976}"/>
          </ac:spMkLst>
        </pc:spChg>
        <pc:picChg chg="add del">
          <ac:chgData name="John Eckert" userId="4bc2ccbb-28b3-472c-aabd-6865a4954c16" providerId="ADAL" clId="{6D692BC9-8A2F-4EB9-955E-4535A3383F8E}" dt="2022-03-15T13:59:23.951" v="3104" actId="478"/>
          <ac:picMkLst>
            <pc:docMk/>
            <pc:sldMk cId="2149350803" sldId="258"/>
            <ac:picMk id="4" creationId="{61ED4B68-82AB-457D-AFC3-F95A26C35022}"/>
          </ac:picMkLst>
        </pc:picChg>
      </pc:sldChg>
      <pc:sldChg chg="addSp delSp modSp delAnim modAnim modNotesTx">
        <pc:chgData name="John Eckert" userId="4bc2ccbb-28b3-472c-aabd-6865a4954c16" providerId="ADAL" clId="{6D692BC9-8A2F-4EB9-955E-4535A3383F8E}" dt="2022-03-15T13:59:25.586" v="3105" actId="478"/>
        <pc:sldMkLst>
          <pc:docMk/>
          <pc:sldMk cId="2033783425" sldId="259"/>
        </pc:sldMkLst>
        <pc:spChg chg="mod">
          <ac:chgData name="John Eckert" userId="4bc2ccbb-28b3-472c-aabd-6865a4954c16" providerId="ADAL" clId="{6D692BC9-8A2F-4EB9-955E-4535A3383F8E}" dt="2022-03-15T12:59:45.511" v="1570" actId="20577"/>
          <ac:spMkLst>
            <pc:docMk/>
            <pc:sldMk cId="2033783425" sldId="259"/>
            <ac:spMk id="2" creationId="{E84A0EFA-1721-4939-BA33-FC052412CAC5}"/>
          </ac:spMkLst>
        </pc:spChg>
        <pc:spChg chg="mod">
          <ac:chgData name="John Eckert" userId="4bc2ccbb-28b3-472c-aabd-6865a4954c16" providerId="ADAL" clId="{6D692BC9-8A2F-4EB9-955E-4535A3383F8E}" dt="2022-03-15T13:02:00.325" v="1855" actId="20577"/>
          <ac:spMkLst>
            <pc:docMk/>
            <pc:sldMk cId="2033783425" sldId="259"/>
            <ac:spMk id="3" creationId="{17E87B70-A0AC-4E66-A6B4-D9FE0A122D00}"/>
          </ac:spMkLst>
        </pc:spChg>
        <pc:picChg chg="add del mod">
          <ac:chgData name="John Eckert" userId="4bc2ccbb-28b3-472c-aabd-6865a4954c16" providerId="ADAL" clId="{6D692BC9-8A2F-4EB9-955E-4535A3383F8E}" dt="2022-03-15T13:59:25.586" v="3105" actId="478"/>
          <ac:picMkLst>
            <pc:docMk/>
            <pc:sldMk cId="2033783425" sldId="259"/>
            <ac:picMk id="4" creationId="{0DB17CBC-5BA5-4DF6-AA60-0F0AC4ABFDD5}"/>
          </ac:picMkLst>
        </pc:picChg>
      </pc:sldChg>
      <pc:sldChg chg="addSp delSp modSp delAnim modAnim modNotesTx">
        <pc:chgData name="John Eckert" userId="4bc2ccbb-28b3-472c-aabd-6865a4954c16" providerId="ADAL" clId="{6D692BC9-8A2F-4EB9-955E-4535A3383F8E}" dt="2022-03-15T13:59:27.906" v="3106" actId="478"/>
        <pc:sldMkLst>
          <pc:docMk/>
          <pc:sldMk cId="3436628723" sldId="260"/>
        </pc:sldMkLst>
        <pc:spChg chg="mod">
          <ac:chgData name="John Eckert" userId="4bc2ccbb-28b3-472c-aabd-6865a4954c16" providerId="ADAL" clId="{6D692BC9-8A2F-4EB9-955E-4535A3383F8E}" dt="2022-03-15T13:04:23.618" v="2135" actId="20577"/>
          <ac:spMkLst>
            <pc:docMk/>
            <pc:sldMk cId="3436628723" sldId="260"/>
            <ac:spMk id="2" creationId="{7BC0AD18-BA78-4CCD-820C-F808F3FAD0BD}"/>
          </ac:spMkLst>
        </pc:spChg>
        <pc:spChg chg="mod">
          <ac:chgData name="John Eckert" userId="4bc2ccbb-28b3-472c-aabd-6865a4954c16" providerId="ADAL" clId="{6D692BC9-8A2F-4EB9-955E-4535A3383F8E}" dt="2022-03-15T13:21:51.614" v="2649" actId="20577"/>
          <ac:spMkLst>
            <pc:docMk/>
            <pc:sldMk cId="3436628723" sldId="260"/>
            <ac:spMk id="3" creationId="{B832A7A7-EBC3-4B67-B820-48D6C16F325C}"/>
          </ac:spMkLst>
        </pc:spChg>
        <pc:picChg chg="add del mod">
          <ac:chgData name="John Eckert" userId="4bc2ccbb-28b3-472c-aabd-6865a4954c16" providerId="ADAL" clId="{6D692BC9-8A2F-4EB9-955E-4535A3383F8E}" dt="2022-03-15T13:59:27.906" v="3106" actId="478"/>
          <ac:picMkLst>
            <pc:docMk/>
            <pc:sldMk cId="3436628723" sldId="260"/>
            <ac:picMk id="5" creationId="{1D2F64CD-F24F-4A5A-879F-975A44BB530C}"/>
          </ac:picMkLst>
        </pc:picChg>
      </pc:sldChg>
      <pc:sldChg chg="addSp delSp modSp modAnim modNotesTx">
        <pc:chgData name="John Eckert" userId="4bc2ccbb-28b3-472c-aabd-6865a4954c16" providerId="ADAL" clId="{6D692BC9-8A2F-4EB9-955E-4535A3383F8E}" dt="2022-03-15T13:39:22.289" v="2949"/>
        <pc:sldMkLst>
          <pc:docMk/>
          <pc:sldMk cId="2947034683" sldId="261"/>
        </pc:sldMkLst>
        <pc:spChg chg="mod">
          <ac:chgData name="John Eckert" userId="4bc2ccbb-28b3-472c-aabd-6865a4954c16" providerId="ADAL" clId="{6D692BC9-8A2F-4EB9-955E-4535A3383F8E}" dt="2022-03-15T13:25:54.778" v="2700" actId="20577"/>
          <ac:spMkLst>
            <pc:docMk/>
            <pc:sldMk cId="2947034683" sldId="261"/>
            <ac:spMk id="2" creationId="{3EEB1BBD-8277-4EE6-83C8-8D1488A8C1B4}"/>
          </ac:spMkLst>
        </pc:spChg>
        <pc:spChg chg="del">
          <ac:chgData name="John Eckert" userId="4bc2ccbb-28b3-472c-aabd-6865a4954c16" providerId="ADAL" clId="{6D692BC9-8A2F-4EB9-955E-4535A3383F8E}" dt="2022-03-15T13:25:20.237" v="2683" actId="478"/>
          <ac:spMkLst>
            <pc:docMk/>
            <pc:sldMk cId="2947034683" sldId="261"/>
            <ac:spMk id="3" creationId="{EB9AC037-5717-48F3-A348-FD3F1C3C6E85}"/>
          </ac:spMkLst>
        </pc:spChg>
        <pc:picChg chg="add mod">
          <ac:chgData name="John Eckert" userId="4bc2ccbb-28b3-472c-aabd-6865a4954c16" providerId="ADAL" clId="{6D692BC9-8A2F-4EB9-955E-4535A3383F8E}" dt="2022-03-15T13:23:43.199" v="2665" actId="1076"/>
          <ac:picMkLst>
            <pc:docMk/>
            <pc:sldMk cId="2947034683" sldId="261"/>
            <ac:picMk id="4" creationId="{6EAE6476-614B-4558-9919-F6FDE8CBA4D3}"/>
          </ac:picMkLst>
        </pc:picChg>
        <pc:picChg chg="add mod">
          <ac:chgData name="John Eckert" userId="4bc2ccbb-28b3-472c-aabd-6865a4954c16" providerId="ADAL" clId="{6D692BC9-8A2F-4EB9-955E-4535A3383F8E}" dt="2022-03-15T13:24:59.162" v="2682" actId="1076"/>
          <ac:picMkLst>
            <pc:docMk/>
            <pc:sldMk cId="2947034683" sldId="261"/>
            <ac:picMk id="5" creationId="{3D28CFD7-9FDF-4038-8580-36979A622D40}"/>
          </ac:picMkLst>
        </pc:picChg>
        <pc:picChg chg="add mod">
          <ac:chgData name="John Eckert" userId="4bc2ccbb-28b3-472c-aabd-6865a4954c16" providerId="ADAL" clId="{6D692BC9-8A2F-4EB9-955E-4535A3383F8E}" dt="2022-03-15T13:24:40.536" v="2680" actId="1076"/>
          <ac:picMkLst>
            <pc:docMk/>
            <pc:sldMk cId="2947034683" sldId="261"/>
            <ac:picMk id="6" creationId="{45E322F6-8A86-4A3C-8438-FB03972797D5}"/>
          </ac:picMkLst>
        </pc:picChg>
        <pc:picChg chg="add mod">
          <ac:chgData name="John Eckert" userId="4bc2ccbb-28b3-472c-aabd-6865a4954c16" providerId="ADAL" clId="{6D692BC9-8A2F-4EB9-955E-4535A3383F8E}" dt="2022-03-15T13:24:21.073" v="2674" actId="1076"/>
          <ac:picMkLst>
            <pc:docMk/>
            <pc:sldMk cId="2947034683" sldId="261"/>
            <ac:picMk id="7" creationId="{990860C9-DF92-47B5-97E5-8AE1E9AAA631}"/>
          </ac:picMkLst>
        </pc:picChg>
        <pc:picChg chg="add mod">
          <ac:chgData name="John Eckert" userId="4bc2ccbb-28b3-472c-aabd-6865a4954c16" providerId="ADAL" clId="{6D692BC9-8A2F-4EB9-955E-4535A3383F8E}" dt="2022-03-15T13:24:34.130" v="2678" actId="1076"/>
          <ac:picMkLst>
            <pc:docMk/>
            <pc:sldMk cId="2947034683" sldId="261"/>
            <ac:picMk id="8" creationId="{0A42B3F1-E132-4B73-88A3-1759CFC3B50D}"/>
          </ac:picMkLst>
        </pc:picChg>
        <pc:picChg chg="add">
          <ac:chgData name="John Eckert" userId="4bc2ccbb-28b3-472c-aabd-6865a4954c16" providerId="ADAL" clId="{6D692BC9-8A2F-4EB9-955E-4535A3383F8E}" dt="2022-03-15T13:24:29.774" v="2677"/>
          <ac:picMkLst>
            <pc:docMk/>
            <pc:sldMk cId="2947034683" sldId="261"/>
            <ac:picMk id="9" creationId="{8F961C86-2C7C-445E-A663-A34B93643C96}"/>
          </ac:picMkLst>
        </pc:picChg>
      </pc:sldChg>
      <pc:sldChg chg="addSp delSp modSp add delAnim modAnim">
        <pc:chgData name="John Eckert" userId="4bc2ccbb-28b3-472c-aabd-6865a4954c16" providerId="ADAL" clId="{6D692BC9-8A2F-4EB9-955E-4535A3383F8E}" dt="2022-03-15T13:59:37.412" v="3107" actId="478"/>
        <pc:sldMkLst>
          <pc:docMk/>
          <pc:sldMk cId="2178884250" sldId="262"/>
        </pc:sldMkLst>
        <pc:spChg chg="mod">
          <ac:chgData name="John Eckert" userId="4bc2ccbb-28b3-472c-aabd-6865a4954c16" providerId="ADAL" clId="{6D692BC9-8A2F-4EB9-955E-4535A3383F8E}" dt="2022-03-15T13:33:36.888" v="2867" actId="20577"/>
          <ac:spMkLst>
            <pc:docMk/>
            <pc:sldMk cId="2178884250" sldId="262"/>
            <ac:spMk id="2" creationId="{0B154FE1-64D2-43DB-9EC2-355D861FF9BA}"/>
          </ac:spMkLst>
        </pc:spChg>
        <pc:spChg chg="del">
          <ac:chgData name="John Eckert" userId="4bc2ccbb-28b3-472c-aabd-6865a4954c16" providerId="ADAL" clId="{6D692BC9-8A2F-4EB9-955E-4535A3383F8E}" dt="2022-03-15T13:30:20.918" v="2839"/>
          <ac:spMkLst>
            <pc:docMk/>
            <pc:sldMk cId="2178884250" sldId="262"/>
            <ac:spMk id="3" creationId="{889B6C9D-B6E0-40F7-9E33-BB17074B619C}"/>
          </ac:spMkLst>
        </pc:spChg>
        <pc:spChg chg="add mod">
          <ac:chgData name="John Eckert" userId="4bc2ccbb-28b3-472c-aabd-6865a4954c16" providerId="ADAL" clId="{6D692BC9-8A2F-4EB9-955E-4535A3383F8E}" dt="2022-03-15T13:33:54.985" v="2885" actId="20577"/>
          <ac:spMkLst>
            <pc:docMk/>
            <pc:sldMk cId="2178884250" sldId="262"/>
            <ac:spMk id="10" creationId="{8C3438D2-EFBB-4F51-B8D7-3BC71C33FFF2}"/>
          </ac:spMkLst>
        </pc:spChg>
        <pc:picChg chg="add del mod">
          <ac:chgData name="John Eckert" userId="4bc2ccbb-28b3-472c-aabd-6865a4954c16" providerId="ADAL" clId="{6D692BC9-8A2F-4EB9-955E-4535A3383F8E}" dt="2022-03-15T13:33:30.040" v="2858" actId="478"/>
          <ac:picMkLst>
            <pc:docMk/>
            <pc:sldMk cId="2178884250" sldId="262"/>
            <ac:picMk id="4" creationId="{18773F3E-4FD4-4109-AF93-C92479F11A03}"/>
          </ac:picMkLst>
        </pc:picChg>
        <pc:picChg chg="add mod">
          <ac:chgData name="John Eckert" userId="4bc2ccbb-28b3-472c-aabd-6865a4954c16" providerId="ADAL" clId="{6D692BC9-8A2F-4EB9-955E-4535A3383F8E}" dt="2022-03-15T13:31:29.120" v="2847" actId="1076"/>
          <ac:picMkLst>
            <pc:docMk/>
            <pc:sldMk cId="2178884250" sldId="262"/>
            <ac:picMk id="6" creationId="{CE4B77F4-2144-402D-85E5-6286E9B3B665}"/>
          </ac:picMkLst>
        </pc:picChg>
        <pc:picChg chg="add mod ord">
          <ac:chgData name="John Eckert" userId="4bc2ccbb-28b3-472c-aabd-6865a4954c16" providerId="ADAL" clId="{6D692BC9-8A2F-4EB9-955E-4535A3383F8E}" dt="2022-03-15T13:50:33.216" v="3079" actId="167"/>
          <ac:picMkLst>
            <pc:docMk/>
            <pc:sldMk cId="2178884250" sldId="262"/>
            <ac:picMk id="8" creationId="{EA20A739-C6A0-4010-82B8-23A22F17B890}"/>
          </ac:picMkLst>
        </pc:picChg>
        <pc:picChg chg="add del">
          <ac:chgData name="John Eckert" userId="4bc2ccbb-28b3-472c-aabd-6865a4954c16" providerId="ADAL" clId="{6D692BC9-8A2F-4EB9-955E-4535A3383F8E}" dt="2022-03-15T13:49:32.199" v="3075" actId="478"/>
          <ac:picMkLst>
            <pc:docMk/>
            <pc:sldMk cId="2178884250" sldId="262"/>
            <ac:picMk id="11" creationId="{B233C089-62D8-4661-942D-4CDE3C2C99B9}"/>
          </ac:picMkLst>
        </pc:picChg>
        <pc:picChg chg="add del mod ord">
          <ac:chgData name="John Eckert" userId="4bc2ccbb-28b3-472c-aabd-6865a4954c16" providerId="ADAL" clId="{6D692BC9-8A2F-4EB9-955E-4535A3383F8E}" dt="2022-03-15T13:59:37.412" v="3107" actId="478"/>
          <ac:picMkLst>
            <pc:docMk/>
            <pc:sldMk cId="2178884250" sldId="262"/>
            <ac:picMk id="13" creationId="{4ED8F361-653F-476B-B60A-9BA51A4D655D}"/>
          </ac:picMkLst>
        </pc:picChg>
      </pc:sldChg>
      <pc:sldChg chg="modSp add modAnim modNotesTx">
        <pc:chgData name="John Eckert" userId="4bc2ccbb-28b3-472c-aabd-6865a4954c16" providerId="ADAL" clId="{6D692BC9-8A2F-4EB9-955E-4535A3383F8E}" dt="2022-03-15T14:08:55.722" v="4426"/>
        <pc:sldMkLst>
          <pc:docMk/>
          <pc:sldMk cId="1392181631" sldId="263"/>
        </pc:sldMkLst>
        <pc:spChg chg="mod">
          <ac:chgData name="John Eckert" userId="4bc2ccbb-28b3-472c-aabd-6865a4954c16" providerId="ADAL" clId="{6D692BC9-8A2F-4EB9-955E-4535A3383F8E}" dt="2022-03-15T14:02:42.160" v="3616" actId="313"/>
          <ac:spMkLst>
            <pc:docMk/>
            <pc:sldMk cId="1392181631" sldId="263"/>
            <ac:spMk id="2" creationId="{5B4606E1-25CE-44EC-8767-7A53BB668DA5}"/>
          </ac:spMkLst>
        </pc:spChg>
        <pc:spChg chg="mod">
          <ac:chgData name="John Eckert" userId="4bc2ccbb-28b3-472c-aabd-6865a4954c16" providerId="ADAL" clId="{6D692BC9-8A2F-4EB9-955E-4535A3383F8E}" dt="2022-03-15T14:02:36.256" v="3615" actId="20577"/>
          <ac:spMkLst>
            <pc:docMk/>
            <pc:sldMk cId="1392181631" sldId="263"/>
            <ac:spMk id="3" creationId="{FDF33D27-40E3-4ACD-BA07-2D382B222CD0}"/>
          </ac:spMkLst>
        </pc:spChg>
      </pc:sldChg>
      <pc:sldChg chg="modSp add modAnim modNotesTx">
        <pc:chgData name="John Eckert" userId="4bc2ccbb-28b3-472c-aabd-6865a4954c16" providerId="ADAL" clId="{6D692BC9-8A2F-4EB9-955E-4535A3383F8E}" dt="2022-03-15T14:09:17.973" v="4430"/>
        <pc:sldMkLst>
          <pc:docMk/>
          <pc:sldMk cId="2444857967" sldId="264"/>
        </pc:sldMkLst>
        <pc:spChg chg="mod">
          <ac:chgData name="John Eckert" userId="4bc2ccbb-28b3-472c-aabd-6865a4954c16" providerId="ADAL" clId="{6D692BC9-8A2F-4EB9-955E-4535A3383F8E}" dt="2022-03-15T14:02:54.206" v="3636" actId="20577"/>
          <ac:spMkLst>
            <pc:docMk/>
            <pc:sldMk cId="2444857967" sldId="264"/>
            <ac:spMk id="2" creationId="{510AFA1D-9889-490B-A762-A2B328EB85E2}"/>
          </ac:spMkLst>
        </pc:spChg>
        <pc:spChg chg="mod">
          <ac:chgData name="John Eckert" userId="4bc2ccbb-28b3-472c-aabd-6865a4954c16" providerId="ADAL" clId="{6D692BC9-8A2F-4EB9-955E-4535A3383F8E}" dt="2022-03-15T14:05:08.353" v="4091" actId="20577"/>
          <ac:spMkLst>
            <pc:docMk/>
            <pc:sldMk cId="2444857967" sldId="264"/>
            <ac:spMk id="3" creationId="{D73B311E-EC11-4F51-A28C-C67DAFAE8B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BEBC7-3E13-47FC-9FAC-B5F9E89ED4F1}" type="datetimeFigureOut">
              <a:rPr lang="en-US" smtClean="0"/>
              <a:t>3/15/2022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5ECB5-F452-40C3-93B8-9860F4AF2787}" type="slidenum">
              <a:rPr lang="en-US" smtClean="0"/>
              <a:t>‹#›</a:t>
            </a:fld>
            <a:endParaRPr lang="en-US"/>
          </a:p>
        </p:txBody>
      </p:sp>
    </p:spTree>
    <p:extLst>
      <p:ext uri="{BB962C8B-B14F-4D97-AF65-F5344CB8AC3E}">
        <p14:creationId xmlns:p14="http://schemas.microsoft.com/office/powerpoint/2010/main" val="377485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A5ECB5-F452-40C3-93B8-9860F4AF2787}" type="slidenum">
              <a:rPr lang="en-US" smtClean="0"/>
              <a:t>1</a:t>
            </a:fld>
            <a:endParaRPr lang="en-US"/>
          </a:p>
        </p:txBody>
      </p:sp>
    </p:spTree>
    <p:extLst>
      <p:ext uri="{BB962C8B-B14F-4D97-AF65-F5344CB8AC3E}">
        <p14:creationId xmlns:p14="http://schemas.microsoft.com/office/powerpoint/2010/main" val="173885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Elaborate on what people may not know or what little they could learn through this</a:t>
            </a:r>
          </a:p>
          <a:p>
            <a:endParaRPr lang="en-US" dirty="0"/>
          </a:p>
        </p:txBody>
      </p:sp>
      <p:sp>
        <p:nvSpPr>
          <p:cNvPr id="4" name="Slide Number Placeholder 3"/>
          <p:cNvSpPr>
            <a:spLocks noGrp="1"/>
          </p:cNvSpPr>
          <p:nvPr>
            <p:ph type="sldNum" sz="quarter" idx="5"/>
          </p:nvPr>
        </p:nvSpPr>
        <p:spPr/>
        <p:txBody>
          <a:bodyPr/>
          <a:lstStyle/>
          <a:p>
            <a:fld id="{EDA5ECB5-F452-40C3-93B8-9860F4AF2787}" type="slidenum">
              <a:rPr lang="en-US" smtClean="0"/>
              <a:t>2</a:t>
            </a:fld>
            <a:endParaRPr lang="en-US"/>
          </a:p>
        </p:txBody>
      </p:sp>
    </p:spTree>
    <p:extLst>
      <p:ext uri="{BB962C8B-B14F-4D97-AF65-F5344CB8AC3E}">
        <p14:creationId xmlns:p14="http://schemas.microsoft.com/office/powerpoint/2010/main" val="307765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line leaves some room for further elaboration, go into more detail about them or explain how it is relevant / true.</a:t>
            </a:r>
          </a:p>
        </p:txBody>
      </p:sp>
      <p:sp>
        <p:nvSpPr>
          <p:cNvPr id="4" name="Slide Number Placeholder 3"/>
          <p:cNvSpPr>
            <a:spLocks noGrp="1"/>
          </p:cNvSpPr>
          <p:nvPr>
            <p:ph type="sldNum" sz="quarter" idx="5"/>
          </p:nvPr>
        </p:nvSpPr>
        <p:spPr/>
        <p:txBody>
          <a:bodyPr/>
          <a:lstStyle/>
          <a:p>
            <a:fld id="{EDA5ECB5-F452-40C3-93B8-9860F4AF2787}" type="slidenum">
              <a:rPr lang="en-US" smtClean="0"/>
              <a:t>3</a:t>
            </a:fld>
            <a:endParaRPr lang="en-US"/>
          </a:p>
        </p:txBody>
      </p:sp>
    </p:spTree>
    <p:extLst>
      <p:ext uri="{BB962C8B-B14F-4D97-AF65-F5344CB8AC3E}">
        <p14:creationId xmlns:p14="http://schemas.microsoft.com/office/powerpoint/2010/main" val="3454382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go into deeper detail. Explain how he could check the code, different ways to add comments (teacher does it or has the students go through and comment it themselves), and examples of 3.</a:t>
            </a:r>
          </a:p>
        </p:txBody>
      </p:sp>
      <p:sp>
        <p:nvSpPr>
          <p:cNvPr id="4" name="Slide Number Placeholder 3"/>
          <p:cNvSpPr>
            <a:spLocks noGrp="1"/>
          </p:cNvSpPr>
          <p:nvPr>
            <p:ph type="sldNum" sz="quarter" idx="5"/>
          </p:nvPr>
        </p:nvSpPr>
        <p:spPr/>
        <p:txBody>
          <a:bodyPr/>
          <a:lstStyle/>
          <a:p>
            <a:fld id="{EDA5ECB5-F452-40C3-93B8-9860F4AF2787}" type="slidenum">
              <a:rPr lang="en-US" smtClean="0"/>
              <a:t>4</a:t>
            </a:fld>
            <a:endParaRPr lang="en-US"/>
          </a:p>
        </p:txBody>
      </p:sp>
    </p:spTree>
    <p:extLst>
      <p:ext uri="{BB962C8B-B14F-4D97-AF65-F5344CB8AC3E}">
        <p14:creationId xmlns:p14="http://schemas.microsoft.com/office/powerpoint/2010/main" val="26225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Time-taker slide, don’t think anyone actually needs this but doesn’t hurt</a:t>
            </a:r>
          </a:p>
        </p:txBody>
      </p:sp>
      <p:sp>
        <p:nvSpPr>
          <p:cNvPr id="4" name="Slide Number Placeholder 3"/>
          <p:cNvSpPr>
            <a:spLocks noGrp="1"/>
          </p:cNvSpPr>
          <p:nvPr>
            <p:ph type="sldNum" sz="quarter" idx="5"/>
          </p:nvPr>
        </p:nvSpPr>
        <p:spPr/>
        <p:txBody>
          <a:bodyPr/>
          <a:lstStyle/>
          <a:p>
            <a:fld id="{EDA5ECB5-F452-40C3-93B8-9860F4AF2787}" type="slidenum">
              <a:rPr lang="en-US" smtClean="0"/>
              <a:t>5</a:t>
            </a:fld>
            <a:endParaRPr lang="en-US"/>
          </a:p>
        </p:txBody>
      </p:sp>
    </p:spTree>
    <p:extLst>
      <p:ext uri="{BB962C8B-B14F-4D97-AF65-F5344CB8AC3E}">
        <p14:creationId xmlns:p14="http://schemas.microsoft.com/office/powerpoint/2010/main" val="4063212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forcing python on, just trying to kill time and express an opinion. Python is better though.</a:t>
            </a:r>
          </a:p>
        </p:txBody>
      </p:sp>
      <p:sp>
        <p:nvSpPr>
          <p:cNvPr id="4" name="Slide Number Placeholder 3"/>
          <p:cNvSpPr>
            <a:spLocks noGrp="1"/>
          </p:cNvSpPr>
          <p:nvPr>
            <p:ph type="sldNum" sz="quarter" idx="5"/>
          </p:nvPr>
        </p:nvSpPr>
        <p:spPr/>
        <p:txBody>
          <a:bodyPr/>
          <a:lstStyle/>
          <a:p>
            <a:fld id="{EDA5ECB5-F452-40C3-93B8-9860F4AF2787}" type="slidenum">
              <a:rPr lang="en-US" smtClean="0"/>
              <a:t>6</a:t>
            </a:fld>
            <a:endParaRPr lang="en-US"/>
          </a:p>
        </p:txBody>
      </p:sp>
    </p:spTree>
    <p:extLst>
      <p:ext uri="{BB962C8B-B14F-4D97-AF65-F5344CB8AC3E}">
        <p14:creationId xmlns:p14="http://schemas.microsoft.com/office/powerpoint/2010/main" val="2168126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into more examples for the .gitignore, or explain what a shell would be (telling us what we might be needing to use to complete our work)</a:t>
            </a:r>
          </a:p>
        </p:txBody>
      </p:sp>
      <p:sp>
        <p:nvSpPr>
          <p:cNvPr id="4" name="Slide Number Placeholder 3"/>
          <p:cNvSpPr>
            <a:spLocks noGrp="1"/>
          </p:cNvSpPr>
          <p:nvPr>
            <p:ph type="sldNum" sz="quarter" idx="5"/>
          </p:nvPr>
        </p:nvSpPr>
        <p:spPr/>
        <p:txBody>
          <a:bodyPr/>
          <a:lstStyle/>
          <a:p>
            <a:fld id="{EDA5ECB5-F452-40C3-93B8-9860F4AF2787}" type="slidenum">
              <a:rPr lang="en-US" smtClean="0"/>
              <a:t>7</a:t>
            </a:fld>
            <a:endParaRPr lang="en-US"/>
          </a:p>
        </p:txBody>
      </p:sp>
    </p:spTree>
    <p:extLst>
      <p:ext uri="{BB962C8B-B14F-4D97-AF65-F5344CB8AC3E}">
        <p14:creationId xmlns:p14="http://schemas.microsoft.com/office/powerpoint/2010/main" val="4232288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Spinning Mario sextuplets</a:t>
            </a:r>
          </a:p>
        </p:txBody>
      </p:sp>
      <p:sp>
        <p:nvSpPr>
          <p:cNvPr id="4" name="Slide Number Placeholder 3"/>
          <p:cNvSpPr>
            <a:spLocks noGrp="1"/>
          </p:cNvSpPr>
          <p:nvPr>
            <p:ph type="sldNum" sz="quarter" idx="5"/>
          </p:nvPr>
        </p:nvSpPr>
        <p:spPr/>
        <p:txBody>
          <a:bodyPr/>
          <a:lstStyle/>
          <a:p>
            <a:fld id="{EDA5ECB5-F452-40C3-93B8-9860F4AF2787}" type="slidenum">
              <a:rPr lang="en-US" smtClean="0"/>
              <a:t>8</a:t>
            </a:fld>
            <a:endParaRPr lang="en-US"/>
          </a:p>
        </p:txBody>
      </p:sp>
    </p:spTree>
    <p:extLst>
      <p:ext uri="{BB962C8B-B14F-4D97-AF65-F5344CB8AC3E}">
        <p14:creationId xmlns:p14="http://schemas.microsoft.com/office/powerpoint/2010/main" val="67360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7777B-30AD-4620-9BC0-F811A3BD2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76B7AF-761F-4341-A693-74335C504B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C9B77E-C038-4EFC-8C5E-D217C074C236}"/>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5" name="Footer Placeholder 4">
            <a:extLst>
              <a:ext uri="{FF2B5EF4-FFF2-40B4-BE49-F238E27FC236}">
                <a16:creationId xmlns:a16="http://schemas.microsoft.com/office/drawing/2014/main" id="{5210EC6D-6967-49E3-AA77-48830EFE7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A8167-A427-46FE-A817-E0F0B07474BF}"/>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174121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9738-678E-424F-AF8A-30DBC3135A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BF4256-D5A0-48E2-9F40-1345895149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912B1-E553-4507-B56B-E9347F0045E8}"/>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5" name="Footer Placeholder 4">
            <a:extLst>
              <a:ext uri="{FF2B5EF4-FFF2-40B4-BE49-F238E27FC236}">
                <a16:creationId xmlns:a16="http://schemas.microsoft.com/office/drawing/2014/main" id="{131B2C75-17E0-4908-A954-83DD0DF6C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C08A1-E4A4-4243-B98E-4FC72A35DBCA}"/>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404430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76178E-6C5A-4281-A4EA-9B4B112A0B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782A81-DEBB-4C52-ADD7-EFA0DC87BF0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3E6883-B37C-449D-8554-F9BCC0F5D57E}"/>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5" name="Footer Placeholder 4">
            <a:extLst>
              <a:ext uri="{FF2B5EF4-FFF2-40B4-BE49-F238E27FC236}">
                <a16:creationId xmlns:a16="http://schemas.microsoft.com/office/drawing/2014/main" id="{21DD4AE4-1F05-444D-8D86-DFBCD4729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4E0F7-1F33-4C38-98B3-A7D97A64F8F7}"/>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402943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0660-BE16-4C1F-A9A9-C8FD6922BA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46812-F2B7-4A59-BC36-47BC52497A0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EC6D86-0B69-4824-886F-F7419539BE5A}"/>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5" name="Footer Placeholder 4">
            <a:extLst>
              <a:ext uri="{FF2B5EF4-FFF2-40B4-BE49-F238E27FC236}">
                <a16:creationId xmlns:a16="http://schemas.microsoft.com/office/drawing/2014/main" id="{50DA7C61-C565-4BD9-90BF-3BC7C971B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5D13A-43A9-4DAF-B961-3F98792C74C6}"/>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182412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75AA-E2C1-47C4-8D8D-898A5BA4FA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466AF2-EC7A-438D-B506-9CBD141AAE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D0D7A9-5944-44F4-929A-1C3F8B9B8702}"/>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5" name="Footer Placeholder 4">
            <a:extLst>
              <a:ext uri="{FF2B5EF4-FFF2-40B4-BE49-F238E27FC236}">
                <a16:creationId xmlns:a16="http://schemas.microsoft.com/office/drawing/2014/main" id="{A3BDC235-B835-46BF-B081-8C82E3D6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1BE57-B766-481C-B4F3-D50E9BF1C17E}"/>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336712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A47D-E77A-40AB-B167-143539F582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712F1-0A2D-48B0-B539-A7B20571BB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544341-DA64-4AF7-8689-46761AF30C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BA4A62-A2CE-4226-9E81-3B6183CCA600}"/>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6" name="Footer Placeholder 5">
            <a:extLst>
              <a:ext uri="{FF2B5EF4-FFF2-40B4-BE49-F238E27FC236}">
                <a16:creationId xmlns:a16="http://schemas.microsoft.com/office/drawing/2014/main" id="{F815E2AE-B9CB-4F29-AC9C-6D44FD634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D31F88-E66C-438C-9269-F0F4BE1F3117}"/>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347278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A516-55D4-4170-9A89-C7B6368E6C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3FB92D-B02D-4095-8784-C3938C730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1ECA48-E939-43D6-BC27-B373D1BBAE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AAE0A1-EE35-4863-9F0D-6CAA5DFF6B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244E3D7-1EF2-41FF-A3B4-145D5AE1B3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1BD676-4AA8-4372-AD7A-FF34A74CF6AA}"/>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8" name="Footer Placeholder 7">
            <a:extLst>
              <a:ext uri="{FF2B5EF4-FFF2-40B4-BE49-F238E27FC236}">
                <a16:creationId xmlns:a16="http://schemas.microsoft.com/office/drawing/2014/main" id="{636C80C3-CEEF-43DF-8855-8E0C25B635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8C4341-B302-41C6-93D5-153E94CE2385}"/>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307849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9085-62F9-4C27-913A-A9CCFC4CC5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5C9FE3-10A2-4CB5-89D8-74A1E645AFC6}"/>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4" name="Footer Placeholder 3">
            <a:extLst>
              <a:ext uri="{FF2B5EF4-FFF2-40B4-BE49-F238E27FC236}">
                <a16:creationId xmlns:a16="http://schemas.microsoft.com/office/drawing/2014/main" id="{9E644FFE-F08C-4978-AB46-281C4FD720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D9AD80-DAE7-4660-8D59-E5CC9C509714}"/>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1731162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F2F90-8A10-488F-B46F-7C2FC545318F}"/>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3" name="Footer Placeholder 2">
            <a:extLst>
              <a:ext uri="{FF2B5EF4-FFF2-40B4-BE49-F238E27FC236}">
                <a16:creationId xmlns:a16="http://schemas.microsoft.com/office/drawing/2014/main" id="{A4736182-B568-4A8F-9DA0-97E11BAA9B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B14960-3E8B-4BC5-8010-E008A3724535}"/>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10339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2501-4013-4855-B02A-5C90E2E91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71F355-EF89-472B-BADA-756E814BD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68CE73-EB11-4E5F-9735-14748259B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780041-D479-448D-A59D-CC6CA7F13CA1}"/>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6" name="Footer Placeholder 5">
            <a:extLst>
              <a:ext uri="{FF2B5EF4-FFF2-40B4-BE49-F238E27FC236}">
                <a16:creationId xmlns:a16="http://schemas.microsoft.com/office/drawing/2014/main" id="{6F5EB832-2F0C-480C-AA38-CA3A14B8F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E41D90-42B6-483F-9041-4B1E7059951B}"/>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3668524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ABDE-9292-42FF-B561-E811FE3CE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FCB2A8-6FFF-478A-8BAA-2C9EF1E0E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C1AB16-539E-4CB2-94B4-322AFB513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43916B-2F85-4932-AA94-CA9CA7270934}"/>
              </a:ext>
            </a:extLst>
          </p:cNvPr>
          <p:cNvSpPr>
            <a:spLocks noGrp="1"/>
          </p:cNvSpPr>
          <p:nvPr>
            <p:ph type="dt" sz="half" idx="10"/>
          </p:nvPr>
        </p:nvSpPr>
        <p:spPr/>
        <p:txBody>
          <a:bodyPr/>
          <a:lstStyle/>
          <a:p>
            <a:fld id="{14516673-5A1A-4272-8B5C-E2CF58243877}" type="datetimeFigureOut">
              <a:rPr lang="en-US" smtClean="0"/>
              <a:t>3/15/2022</a:t>
            </a:fld>
            <a:endParaRPr lang="en-US"/>
          </a:p>
        </p:txBody>
      </p:sp>
      <p:sp>
        <p:nvSpPr>
          <p:cNvPr id="6" name="Footer Placeholder 5">
            <a:extLst>
              <a:ext uri="{FF2B5EF4-FFF2-40B4-BE49-F238E27FC236}">
                <a16:creationId xmlns:a16="http://schemas.microsoft.com/office/drawing/2014/main" id="{3C1D0BA1-F674-49E3-8535-64DF3E6CE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5D2BB-B983-47E0-9740-CE0219B7A488}"/>
              </a:ext>
            </a:extLst>
          </p:cNvPr>
          <p:cNvSpPr>
            <a:spLocks noGrp="1"/>
          </p:cNvSpPr>
          <p:nvPr>
            <p:ph type="sldNum" sz="quarter" idx="12"/>
          </p:nvPr>
        </p:nvSpPr>
        <p:spPr/>
        <p:txBody>
          <a:bodyPr/>
          <a:lstStyle/>
          <a:p>
            <a:fld id="{459D9597-E952-4682-8300-8FE88922B032}" type="slidenum">
              <a:rPr lang="en-US" smtClean="0"/>
              <a:t>‹#›</a:t>
            </a:fld>
            <a:endParaRPr lang="en-US"/>
          </a:p>
        </p:txBody>
      </p:sp>
    </p:spTree>
    <p:extLst>
      <p:ext uri="{BB962C8B-B14F-4D97-AF65-F5344CB8AC3E}">
        <p14:creationId xmlns:p14="http://schemas.microsoft.com/office/powerpoint/2010/main" val="45440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584A9E-DE98-41C7-83B5-9C43F0A3DF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A28AC-BDD6-4F9B-92A5-1CE6ED256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4EFBAD-C4F7-4D6B-A7E7-386F34A43E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16673-5A1A-4272-8B5C-E2CF58243877}" type="datetimeFigureOut">
              <a:rPr lang="en-US" smtClean="0"/>
              <a:t>3/15/2022</a:t>
            </a:fld>
            <a:endParaRPr lang="en-US"/>
          </a:p>
        </p:txBody>
      </p:sp>
      <p:sp>
        <p:nvSpPr>
          <p:cNvPr id="5" name="Footer Placeholder 4">
            <a:extLst>
              <a:ext uri="{FF2B5EF4-FFF2-40B4-BE49-F238E27FC236}">
                <a16:creationId xmlns:a16="http://schemas.microsoft.com/office/drawing/2014/main" id="{23EC902C-E5DA-4BF7-855D-0672DC2B1E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18F239-F45C-4786-8A3D-97BE3A5808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D9597-E952-4682-8300-8FE88922B032}" type="slidenum">
              <a:rPr lang="en-US" smtClean="0"/>
              <a:t>‹#›</a:t>
            </a:fld>
            <a:endParaRPr lang="en-US"/>
          </a:p>
        </p:txBody>
      </p:sp>
    </p:spTree>
    <p:extLst>
      <p:ext uri="{BB962C8B-B14F-4D97-AF65-F5344CB8AC3E}">
        <p14:creationId xmlns:p14="http://schemas.microsoft.com/office/powerpoint/2010/main" val="3164493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700CA-FECE-413B-A177-8340B70B6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016" y="0"/>
            <a:ext cx="1417983" cy="1379054"/>
          </a:xfrm>
          <a:prstGeom prst="rect">
            <a:avLst/>
          </a:prstGeom>
        </p:spPr>
      </p:pic>
      <p:sp>
        <p:nvSpPr>
          <p:cNvPr id="2" name="Title 1">
            <a:extLst>
              <a:ext uri="{FF2B5EF4-FFF2-40B4-BE49-F238E27FC236}">
                <a16:creationId xmlns:a16="http://schemas.microsoft.com/office/drawing/2014/main" id="{B7C8150B-AF12-4AAD-A66F-21F27390B626}"/>
              </a:ext>
            </a:extLst>
          </p:cNvPr>
          <p:cNvSpPr>
            <a:spLocks noGrp="1"/>
          </p:cNvSpPr>
          <p:nvPr>
            <p:ph type="ctrTitle"/>
          </p:nvPr>
        </p:nvSpPr>
        <p:spPr>
          <a:xfrm>
            <a:off x="1524000" y="1475289"/>
            <a:ext cx="9144000" cy="2387600"/>
          </a:xfrm>
        </p:spPr>
        <p:txBody>
          <a:bodyPr/>
          <a:lstStyle/>
          <a:p>
            <a:r>
              <a:rPr lang="en-US" dirty="0"/>
              <a:t>Reviewing what we’ve done</a:t>
            </a:r>
          </a:p>
        </p:txBody>
      </p:sp>
    </p:spTree>
    <p:extLst>
      <p:ext uri="{BB962C8B-B14F-4D97-AF65-F5344CB8AC3E}">
        <p14:creationId xmlns:p14="http://schemas.microsoft.com/office/powerpoint/2010/main" val="178280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4B03-953E-43B2-AD72-2CFBFFF85BA8}"/>
              </a:ext>
            </a:extLst>
          </p:cNvPr>
          <p:cNvSpPr>
            <a:spLocks noGrp="1"/>
          </p:cNvSpPr>
          <p:nvPr>
            <p:ph type="title"/>
          </p:nvPr>
        </p:nvSpPr>
        <p:spPr/>
        <p:txBody>
          <a:bodyPr/>
          <a:lstStyle/>
          <a:p>
            <a:r>
              <a:rPr lang="en-US" dirty="0"/>
              <a:t>There are a couple things</a:t>
            </a:r>
          </a:p>
        </p:txBody>
      </p:sp>
      <p:sp>
        <p:nvSpPr>
          <p:cNvPr id="3" name="Content Placeholder 2">
            <a:extLst>
              <a:ext uri="{FF2B5EF4-FFF2-40B4-BE49-F238E27FC236}">
                <a16:creationId xmlns:a16="http://schemas.microsoft.com/office/drawing/2014/main" id="{ED450F96-2F04-4DED-AABD-F62ED08A219C}"/>
              </a:ext>
            </a:extLst>
          </p:cNvPr>
          <p:cNvSpPr>
            <a:spLocks noGrp="1"/>
          </p:cNvSpPr>
          <p:nvPr>
            <p:ph idx="1"/>
          </p:nvPr>
        </p:nvSpPr>
        <p:spPr>
          <a:xfrm>
            <a:off x="838200" y="1825625"/>
            <a:ext cx="10515600" cy="4351338"/>
          </a:xfrm>
        </p:spPr>
        <p:txBody>
          <a:bodyPr/>
          <a:lstStyle/>
          <a:p>
            <a:pPr marL="0" indent="0">
              <a:buNone/>
            </a:pPr>
            <a:r>
              <a:rPr lang="en-US" dirty="0"/>
              <a:t>With SQL being brand new to some, working with someone else’s broken code (which was the wrong one to begin with), and nearly no direction for any of it, there leaves potholes in what people know. </a:t>
            </a:r>
          </a:p>
          <a:p>
            <a:pPr marL="0" indent="0">
              <a:buNone/>
            </a:pPr>
            <a:endParaRPr lang="en-US" dirty="0"/>
          </a:p>
          <a:p>
            <a:pPr marL="0" indent="0">
              <a:buNone/>
            </a:pPr>
            <a:r>
              <a:rPr lang="en-US" dirty="0"/>
              <a:t>Some people cannot learn things without guidance or help, and as a class in a school, they should not be expected to almost every week.</a:t>
            </a:r>
          </a:p>
        </p:txBody>
      </p:sp>
    </p:spTree>
    <p:extLst>
      <p:ext uri="{BB962C8B-B14F-4D97-AF65-F5344CB8AC3E}">
        <p14:creationId xmlns:p14="http://schemas.microsoft.com/office/powerpoint/2010/main" val="6812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F7B09-947F-4782-9540-DB2BE4209A5C}"/>
              </a:ext>
            </a:extLst>
          </p:cNvPr>
          <p:cNvSpPr>
            <a:spLocks noGrp="1"/>
          </p:cNvSpPr>
          <p:nvPr>
            <p:ph type="title"/>
          </p:nvPr>
        </p:nvSpPr>
        <p:spPr/>
        <p:txBody>
          <a:bodyPr/>
          <a:lstStyle/>
          <a:p>
            <a:r>
              <a:rPr lang="en-US" dirty="0"/>
              <a:t>SQLite</a:t>
            </a:r>
          </a:p>
        </p:txBody>
      </p:sp>
      <p:sp>
        <p:nvSpPr>
          <p:cNvPr id="3" name="Content Placeholder 2">
            <a:extLst>
              <a:ext uri="{FF2B5EF4-FFF2-40B4-BE49-F238E27FC236}">
                <a16:creationId xmlns:a16="http://schemas.microsoft.com/office/drawing/2014/main" id="{60940DC5-9D01-451D-98C8-A87980193976}"/>
              </a:ext>
            </a:extLst>
          </p:cNvPr>
          <p:cNvSpPr>
            <a:spLocks noGrp="1"/>
          </p:cNvSpPr>
          <p:nvPr>
            <p:ph idx="1"/>
          </p:nvPr>
        </p:nvSpPr>
        <p:spPr/>
        <p:txBody>
          <a:bodyPr>
            <a:normAutofit/>
          </a:bodyPr>
          <a:lstStyle/>
          <a:p>
            <a:pPr marL="0" indent="0">
              <a:buNone/>
            </a:pPr>
            <a:r>
              <a:rPr lang="en-US" sz="2400" dirty="0"/>
              <a:t>I believe this could go into more detail, as it was left to chance to get the needed information. </a:t>
            </a:r>
          </a:p>
          <a:p>
            <a:pPr marL="0" indent="0">
              <a:buNone/>
            </a:pPr>
            <a:r>
              <a:rPr lang="en-US" sz="2400" dirty="0"/>
              <a:t>Some kids haven’t even heard of this before, leaving them at a substantial disadvantage. </a:t>
            </a:r>
          </a:p>
          <a:p>
            <a:pPr marL="0" indent="0">
              <a:buNone/>
            </a:pPr>
            <a:r>
              <a:rPr lang="en-US" sz="2400" dirty="0"/>
              <a:t>Codecademy or a personal lesson would help smooth out some people’s bumps on this topic. </a:t>
            </a:r>
          </a:p>
          <a:p>
            <a:pPr marL="0" indent="0">
              <a:buNone/>
            </a:pPr>
            <a:endParaRPr lang="en-US" sz="2400" dirty="0"/>
          </a:p>
          <a:p>
            <a:pPr marL="0" indent="0">
              <a:buNone/>
            </a:pPr>
            <a:endParaRPr lang="en-US" sz="2400" dirty="0"/>
          </a:p>
          <a:p>
            <a:pPr marL="0" indent="0">
              <a:buNone/>
            </a:pPr>
            <a:r>
              <a:rPr lang="en-US" sz="2400" dirty="0"/>
              <a:t>If a personal lesson, it could go into deeper detail.</a:t>
            </a:r>
          </a:p>
        </p:txBody>
      </p:sp>
    </p:spTree>
    <p:extLst>
      <p:ext uri="{BB962C8B-B14F-4D97-AF65-F5344CB8AC3E}">
        <p14:creationId xmlns:p14="http://schemas.microsoft.com/office/powerpoint/2010/main" val="214935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circle(in)">
                                      <p:cBhvr>
                                        <p:cTn id="14" dur="2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p:cTn id="26"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0EFA-1721-4939-BA33-FC052412CAC5}"/>
              </a:ext>
            </a:extLst>
          </p:cNvPr>
          <p:cNvSpPr>
            <a:spLocks noGrp="1"/>
          </p:cNvSpPr>
          <p:nvPr>
            <p:ph type="title"/>
          </p:nvPr>
        </p:nvSpPr>
        <p:spPr/>
        <p:txBody>
          <a:bodyPr/>
          <a:lstStyle/>
          <a:p>
            <a:r>
              <a:rPr lang="en-US" dirty="0"/>
              <a:t>Branching from other’s work</a:t>
            </a:r>
          </a:p>
        </p:txBody>
      </p:sp>
      <p:sp>
        <p:nvSpPr>
          <p:cNvPr id="3" name="Content Placeholder 2">
            <a:extLst>
              <a:ext uri="{FF2B5EF4-FFF2-40B4-BE49-F238E27FC236}">
                <a16:creationId xmlns:a16="http://schemas.microsoft.com/office/drawing/2014/main" id="{17E87B70-A0AC-4E66-A6B4-D9FE0A122D00}"/>
              </a:ext>
            </a:extLst>
          </p:cNvPr>
          <p:cNvSpPr>
            <a:spLocks noGrp="1"/>
          </p:cNvSpPr>
          <p:nvPr>
            <p:ph idx="1"/>
          </p:nvPr>
        </p:nvSpPr>
        <p:spPr/>
        <p:txBody>
          <a:bodyPr/>
          <a:lstStyle/>
          <a:p>
            <a:pPr marL="0" indent="0">
              <a:buNone/>
            </a:pPr>
            <a:r>
              <a:rPr lang="en-US" dirty="0"/>
              <a:t>Personally, I think of this as a great idea.</a:t>
            </a:r>
          </a:p>
          <a:p>
            <a:pPr marL="0" indent="0">
              <a:buNone/>
            </a:pPr>
            <a:endParaRPr lang="en-US" dirty="0"/>
          </a:p>
          <a:p>
            <a:r>
              <a:rPr lang="en-US" dirty="0"/>
              <a:t>Check the code</a:t>
            </a:r>
          </a:p>
          <a:p>
            <a:r>
              <a:rPr lang="en-US" dirty="0"/>
              <a:t>Add comments</a:t>
            </a:r>
          </a:p>
          <a:p>
            <a:r>
              <a:rPr lang="en-US" dirty="0"/>
              <a:t>Inform us on what we would be needing to change or where it generally would be at</a:t>
            </a:r>
          </a:p>
        </p:txBody>
      </p:sp>
    </p:spTree>
    <p:extLst>
      <p:ext uri="{BB962C8B-B14F-4D97-AF65-F5344CB8AC3E}">
        <p14:creationId xmlns:p14="http://schemas.microsoft.com/office/powerpoint/2010/main" val="203378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AD18-BA78-4CCD-820C-F808F3FAD0BD}"/>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B832A7A7-EBC3-4B67-B820-48D6C16F325C}"/>
              </a:ext>
            </a:extLst>
          </p:cNvPr>
          <p:cNvSpPr>
            <a:spLocks noGrp="1"/>
          </p:cNvSpPr>
          <p:nvPr>
            <p:ph idx="1"/>
          </p:nvPr>
        </p:nvSpPr>
        <p:spPr/>
        <p:txBody>
          <a:bodyPr/>
          <a:lstStyle/>
          <a:p>
            <a:pPr marL="0" indent="0">
              <a:buNone/>
            </a:pPr>
            <a:r>
              <a:rPr lang="en-US" dirty="0"/>
              <a:t>Throughout the year, everything has been explained in multiple different ways. </a:t>
            </a:r>
          </a:p>
          <a:p>
            <a:pPr marL="0" indent="0">
              <a:buNone/>
            </a:pPr>
            <a:endParaRPr lang="en-US" dirty="0"/>
          </a:p>
          <a:p>
            <a:pPr marL="0" indent="0">
              <a:buNone/>
            </a:pPr>
            <a:r>
              <a:rPr lang="en-US" dirty="0"/>
              <a:t>Reiterating all the new rules, although not totally necessary, would help those still following the old rules to realign with the rest of the class faster. </a:t>
            </a:r>
          </a:p>
        </p:txBody>
      </p:sp>
    </p:spTree>
    <p:extLst>
      <p:ext uri="{BB962C8B-B14F-4D97-AF65-F5344CB8AC3E}">
        <p14:creationId xmlns:p14="http://schemas.microsoft.com/office/powerpoint/2010/main" val="343662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50" fill="hold"/>
                                        <p:tgtEl>
                                          <p:spTgt spid="3">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path" presetSubtype="0" accel="50000" decel="50000" fill="hold" grpId="0" nodeType="clickEffect">
                                  <p:stCondLst>
                                    <p:cond delay="0"/>
                                  </p:stCondLst>
                                  <p:childTnLst>
                                    <p:animMotion origin="layout" path="M -0.46705 0.0074 C -0.46705 0.04051 -0.36666 0.06736 -0.2427 0.06736 C -0.09713 0.06736 -0.04453 0.0375 -0.02239 0.01944 L 0.00053 -0.00463 C 0.02292 -0.02269 0.07904 -0.05255 0.24336 -0.05255 C 0.34805 -0.05255 0.46849 -0.0257 0.46849 0.0074 C 0.46849 0.04051 0.34805 0.06736 0.24336 0.06736 C 0.07904 0.06736 0.02292 0.0375 0.00053 0.01944 L -0.02239 -0.00463 C -0.04453 -0.02269 -0.09713 -0.05255 -0.2427 -0.05255 C -0.36666 -0.05255 -0.46705 -0.0257 -0.46705 0.0074 Z " pathEditMode="relative" rAng="0" ptsTypes="AAAAAAAAAAA">
                                      <p:cBhvr>
                                        <p:cTn id="10" dur="500" fill="hold"/>
                                        <p:tgtEl>
                                          <p:spTgt spid="3">
                                            <p:txEl>
                                              <p:pRg st="2" end="2"/>
                                            </p:txEl>
                                          </p:spTgt>
                                        </p:tgtEl>
                                        <p:attrNameLst>
                                          <p:attrName>ppt_x</p:attrName>
                                          <p:attrName>ppt_y</p:attrName>
                                        </p:attrNameLst>
                                      </p:cBhvr>
                                      <p:rCtr x="4677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06E1-25CE-44EC-8767-7A53BB668DA5}"/>
              </a:ext>
            </a:extLst>
          </p:cNvPr>
          <p:cNvSpPr>
            <a:spLocks noGrp="1"/>
          </p:cNvSpPr>
          <p:nvPr>
            <p:ph type="title"/>
          </p:nvPr>
        </p:nvSpPr>
        <p:spPr/>
        <p:txBody>
          <a:bodyPr/>
          <a:lstStyle/>
          <a:p>
            <a:r>
              <a:rPr lang="en-US" dirty="0"/>
              <a:t>JavaScript</a:t>
            </a:r>
          </a:p>
        </p:txBody>
      </p:sp>
      <p:sp>
        <p:nvSpPr>
          <p:cNvPr id="3" name="Content Placeholder 2">
            <a:extLst>
              <a:ext uri="{FF2B5EF4-FFF2-40B4-BE49-F238E27FC236}">
                <a16:creationId xmlns:a16="http://schemas.microsoft.com/office/drawing/2014/main" id="{FDF33D27-40E3-4ACD-BA07-2D382B222CD0}"/>
              </a:ext>
            </a:extLst>
          </p:cNvPr>
          <p:cNvSpPr>
            <a:spLocks noGrp="1"/>
          </p:cNvSpPr>
          <p:nvPr>
            <p:ph idx="1"/>
          </p:nvPr>
        </p:nvSpPr>
        <p:spPr/>
        <p:txBody>
          <a:bodyPr/>
          <a:lstStyle/>
          <a:p>
            <a:pPr marL="0" indent="0">
              <a:buNone/>
            </a:pPr>
            <a:r>
              <a:rPr lang="en-US" dirty="0"/>
              <a:t>Python is better.</a:t>
            </a:r>
          </a:p>
          <a:p>
            <a:pPr marL="0" indent="0">
              <a:buNone/>
            </a:pPr>
            <a:endParaRPr lang="en-US" dirty="0"/>
          </a:p>
          <a:p>
            <a:pPr marL="0" indent="0">
              <a:buNone/>
            </a:pPr>
            <a:r>
              <a:rPr lang="en-US" dirty="0"/>
              <a:t>This is more of a personal opinion than something that desperately needs changed, but if we’re going to work with a language, I’d enjoy python more. </a:t>
            </a:r>
          </a:p>
          <a:p>
            <a:pPr marL="0" indent="0">
              <a:buNone/>
            </a:pPr>
            <a:endParaRPr lang="en-US" dirty="0"/>
          </a:p>
          <a:p>
            <a:pPr marL="0" indent="0">
              <a:buNone/>
            </a:pPr>
            <a:r>
              <a:rPr lang="en-US" dirty="0"/>
              <a:t>We tend to end up using python eventually anyway, so we should focus on one.</a:t>
            </a:r>
          </a:p>
        </p:txBody>
      </p:sp>
    </p:spTree>
    <p:extLst>
      <p:ext uri="{BB962C8B-B14F-4D97-AF65-F5344CB8AC3E}">
        <p14:creationId xmlns:p14="http://schemas.microsoft.com/office/powerpoint/2010/main" val="139218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FA1D-9889-490B-A762-A2B328EB85E2}"/>
              </a:ext>
            </a:extLst>
          </p:cNvPr>
          <p:cNvSpPr>
            <a:spLocks noGrp="1"/>
          </p:cNvSpPr>
          <p:nvPr>
            <p:ph type="title"/>
          </p:nvPr>
        </p:nvSpPr>
        <p:spPr/>
        <p:txBody>
          <a:bodyPr/>
          <a:lstStyle/>
          <a:p>
            <a:r>
              <a:rPr lang="en-US" dirty="0"/>
              <a:t>Personal problems</a:t>
            </a:r>
          </a:p>
        </p:txBody>
      </p:sp>
      <p:sp>
        <p:nvSpPr>
          <p:cNvPr id="3" name="Content Placeholder 2">
            <a:extLst>
              <a:ext uri="{FF2B5EF4-FFF2-40B4-BE49-F238E27FC236}">
                <a16:creationId xmlns:a16="http://schemas.microsoft.com/office/drawing/2014/main" id="{D73B311E-EC11-4F51-A28C-C67DAFAE8B6C}"/>
              </a:ext>
            </a:extLst>
          </p:cNvPr>
          <p:cNvSpPr>
            <a:spLocks noGrp="1"/>
          </p:cNvSpPr>
          <p:nvPr>
            <p:ph idx="1"/>
          </p:nvPr>
        </p:nvSpPr>
        <p:spPr/>
        <p:txBody>
          <a:bodyPr/>
          <a:lstStyle/>
          <a:p>
            <a:pPr marL="0" indent="0">
              <a:buNone/>
            </a:pPr>
            <a:r>
              <a:rPr lang="en-US" dirty="0"/>
              <a:t>Not everything must fall unto you to teach, there are some things simple enough for students to learn on their own just fine.</a:t>
            </a:r>
          </a:p>
          <a:p>
            <a:pPr marL="0" indent="0">
              <a:buNone/>
            </a:pPr>
            <a:endParaRPr lang="en-US" dirty="0"/>
          </a:p>
          <a:p>
            <a:pPr marL="0" indent="0">
              <a:buNone/>
            </a:pPr>
            <a:r>
              <a:rPr lang="en-US" dirty="0"/>
              <a:t>.gitignore is a great example</a:t>
            </a:r>
          </a:p>
          <a:p>
            <a:pPr marL="0" indent="0">
              <a:buNone/>
            </a:pPr>
            <a:endParaRPr lang="en-US" dirty="0"/>
          </a:p>
          <a:p>
            <a:pPr marL="0" indent="0">
              <a:buNone/>
            </a:pPr>
            <a:r>
              <a:rPr lang="en-US" dirty="0"/>
              <a:t>I’m not asking you to teach every line we need to complete an assignment, but at least a shell of what we’d need to be using.</a:t>
            </a:r>
          </a:p>
        </p:txBody>
      </p:sp>
    </p:spTree>
    <p:extLst>
      <p:ext uri="{BB962C8B-B14F-4D97-AF65-F5344CB8AC3E}">
        <p14:creationId xmlns:p14="http://schemas.microsoft.com/office/powerpoint/2010/main" val="244485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anim calcmode="lin" valueType="num">
                                      <p:cBhvr>
                                        <p:cTn id="16"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1)">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B1BBD-8277-4EE6-83C8-8D1488A8C1B4}"/>
              </a:ext>
            </a:extLst>
          </p:cNvPr>
          <p:cNvSpPr>
            <a:spLocks noGrp="1"/>
          </p:cNvSpPr>
          <p:nvPr>
            <p:ph type="title"/>
          </p:nvPr>
        </p:nvSpPr>
        <p:spPr/>
        <p:txBody>
          <a:bodyPr/>
          <a:lstStyle/>
          <a:p>
            <a:r>
              <a:rPr lang="en-US" dirty="0"/>
              <a:t>End</a:t>
            </a:r>
          </a:p>
        </p:txBody>
      </p:sp>
      <p:pic>
        <p:nvPicPr>
          <p:cNvPr id="4" name="Picture 3">
            <a:extLst>
              <a:ext uri="{FF2B5EF4-FFF2-40B4-BE49-F238E27FC236}">
                <a16:creationId xmlns:a16="http://schemas.microsoft.com/office/drawing/2014/main" id="{6EAE6476-614B-4558-9919-F6FDE8CBA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714875"/>
            <a:ext cx="2143125" cy="2143125"/>
          </a:xfrm>
          <a:prstGeom prst="rect">
            <a:avLst/>
          </a:prstGeom>
        </p:spPr>
      </p:pic>
      <p:pic>
        <p:nvPicPr>
          <p:cNvPr id="5" name="Picture 4">
            <a:extLst>
              <a:ext uri="{FF2B5EF4-FFF2-40B4-BE49-F238E27FC236}">
                <a16:creationId xmlns:a16="http://schemas.microsoft.com/office/drawing/2014/main" id="{3D28CFD7-9FDF-4038-8580-36979A622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378" y="4714875"/>
            <a:ext cx="2143125" cy="2143125"/>
          </a:xfrm>
          <a:prstGeom prst="rect">
            <a:avLst/>
          </a:prstGeom>
        </p:spPr>
      </p:pic>
      <p:pic>
        <p:nvPicPr>
          <p:cNvPr id="6" name="Picture 5">
            <a:extLst>
              <a:ext uri="{FF2B5EF4-FFF2-40B4-BE49-F238E27FC236}">
                <a16:creationId xmlns:a16="http://schemas.microsoft.com/office/drawing/2014/main" id="{45E322F6-8A86-4A3C-8438-FB03972797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0923" y="4714874"/>
            <a:ext cx="2143125" cy="2143125"/>
          </a:xfrm>
          <a:prstGeom prst="rect">
            <a:avLst/>
          </a:prstGeom>
        </p:spPr>
      </p:pic>
      <p:pic>
        <p:nvPicPr>
          <p:cNvPr id="7" name="Picture 6">
            <a:extLst>
              <a:ext uri="{FF2B5EF4-FFF2-40B4-BE49-F238E27FC236}">
                <a16:creationId xmlns:a16="http://schemas.microsoft.com/office/drawing/2014/main" id="{990860C9-DF92-47B5-97E5-8AE1E9AAA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375" y="4714875"/>
            <a:ext cx="2143125" cy="2143125"/>
          </a:xfrm>
          <a:prstGeom prst="rect">
            <a:avLst/>
          </a:prstGeom>
        </p:spPr>
      </p:pic>
      <p:pic>
        <p:nvPicPr>
          <p:cNvPr id="8" name="Picture 7">
            <a:extLst>
              <a:ext uri="{FF2B5EF4-FFF2-40B4-BE49-F238E27FC236}">
                <a16:creationId xmlns:a16="http://schemas.microsoft.com/office/drawing/2014/main" id="{0A42B3F1-E132-4B73-88A3-1759CFC3B5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9125" y="4714875"/>
            <a:ext cx="2143125" cy="2143125"/>
          </a:xfrm>
          <a:prstGeom prst="rect">
            <a:avLst/>
          </a:prstGeom>
        </p:spPr>
      </p:pic>
      <p:pic>
        <p:nvPicPr>
          <p:cNvPr id="9" name="Picture 8">
            <a:extLst>
              <a:ext uri="{FF2B5EF4-FFF2-40B4-BE49-F238E27FC236}">
                <a16:creationId xmlns:a16="http://schemas.microsoft.com/office/drawing/2014/main" id="{8F961C86-2C7C-445E-A663-A34B93643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8875" y="4714875"/>
            <a:ext cx="2143125" cy="2143125"/>
          </a:xfrm>
          <a:prstGeom prst="rect">
            <a:avLst/>
          </a:prstGeom>
        </p:spPr>
      </p:pic>
    </p:spTree>
    <p:extLst>
      <p:ext uri="{BB962C8B-B14F-4D97-AF65-F5344CB8AC3E}">
        <p14:creationId xmlns:p14="http://schemas.microsoft.com/office/powerpoint/2010/main" val="294703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4000"/>
                                        <p:tgtEl>
                                          <p:spTgt spid="4"/>
                                        </p:tgtEl>
                                      </p:cBhvr>
                                    </p:animEffect>
                                    <p:anim calcmode="lin" valueType="num">
                                      <p:cBhvr>
                                        <p:cTn id="8" dur="4000" fill="hold"/>
                                        <p:tgtEl>
                                          <p:spTgt spid="4"/>
                                        </p:tgtEl>
                                        <p:attrNameLst>
                                          <p:attrName>ppt_w</p:attrName>
                                        </p:attrNameLst>
                                      </p:cBhvr>
                                      <p:tavLst>
                                        <p:tav tm="0" fmla="#ppt_w*sin(2.5*pi*$)">
                                          <p:val>
                                            <p:fltVal val="0"/>
                                          </p:val>
                                        </p:tav>
                                        <p:tav tm="100000">
                                          <p:val>
                                            <p:fltVal val="1"/>
                                          </p:val>
                                        </p:tav>
                                      </p:tavLst>
                                    </p:anim>
                                    <p:anim calcmode="lin" valueType="num">
                                      <p:cBhvr>
                                        <p:cTn id="9" dur="4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4000"/>
                                        <p:tgtEl>
                                          <p:spTgt spid="5"/>
                                        </p:tgtEl>
                                      </p:cBhvr>
                                    </p:animEffect>
                                    <p:anim calcmode="lin" valueType="num">
                                      <p:cBhvr>
                                        <p:cTn id="13" dur="4000" fill="hold"/>
                                        <p:tgtEl>
                                          <p:spTgt spid="5"/>
                                        </p:tgtEl>
                                        <p:attrNameLst>
                                          <p:attrName>ppt_w</p:attrName>
                                        </p:attrNameLst>
                                      </p:cBhvr>
                                      <p:tavLst>
                                        <p:tav tm="0" fmla="#ppt_w*sin(2.5*pi*$)">
                                          <p:val>
                                            <p:fltVal val="0"/>
                                          </p:val>
                                        </p:tav>
                                        <p:tav tm="100000">
                                          <p:val>
                                            <p:fltVal val="1"/>
                                          </p:val>
                                        </p:tav>
                                      </p:tavLst>
                                    </p:anim>
                                    <p:anim calcmode="lin" valueType="num">
                                      <p:cBhvr>
                                        <p:cTn id="14" dur="4000" fill="hold"/>
                                        <p:tgtEl>
                                          <p:spTgt spid="5"/>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4000"/>
                                        <p:tgtEl>
                                          <p:spTgt spid="6"/>
                                        </p:tgtEl>
                                      </p:cBhvr>
                                    </p:animEffect>
                                    <p:anim calcmode="lin" valueType="num">
                                      <p:cBhvr>
                                        <p:cTn id="18" dur="4000" fill="hold"/>
                                        <p:tgtEl>
                                          <p:spTgt spid="6"/>
                                        </p:tgtEl>
                                        <p:attrNameLst>
                                          <p:attrName>ppt_w</p:attrName>
                                        </p:attrNameLst>
                                      </p:cBhvr>
                                      <p:tavLst>
                                        <p:tav tm="0" fmla="#ppt_w*sin(2.5*pi*$)">
                                          <p:val>
                                            <p:fltVal val="0"/>
                                          </p:val>
                                        </p:tav>
                                        <p:tav tm="100000">
                                          <p:val>
                                            <p:fltVal val="1"/>
                                          </p:val>
                                        </p:tav>
                                      </p:tavLst>
                                    </p:anim>
                                    <p:anim calcmode="lin" valueType="num">
                                      <p:cBhvr>
                                        <p:cTn id="19" dur="4000" fill="hold"/>
                                        <p:tgtEl>
                                          <p:spTgt spid="6"/>
                                        </p:tgtEl>
                                        <p:attrNameLst>
                                          <p:attrName>ppt_h</p:attrName>
                                        </p:attrNameLst>
                                      </p:cBhvr>
                                      <p:tavLst>
                                        <p:tav tm="0">
                                          <p:val>
                                            <p:strVal val="#ppt_h"/>
                                          </p:val>
                                        </p:tav>
                                        <p:tav tm="100000">
                                          <p:val>
                                            <p:strVal val="#ppt_h"/>
                                          </p:val>
                                        </p:tav>
                                      </p:tavLst>
                                    </p:anim>
                                  </p:childTnLst>
                                </p:cTn>
                              </p:par>
                              <p:par>
                                <p:cTn id="20" presetID="45"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4000"/>
                                        <p:tgtEl>
                                          <p:spTgt spid="7"/>
                                        </p:tgtEl>
                                      </p:cBhvr>
                                    </p:animEffect>
                                    <p:anim calcmode="lin" valueType="num">
                                      <p:cBhvr>
                                        <p:cTn id="23" dur="4000" fill="hold"/>
                                        <p:tgtEl>
                                          <p:spTgt spid="7"/>
                                        </p:tgtEl>
                                        <p:attrNameLst>
                                          <p:attrName>ppt_w</p:attrName>
                                        </p:attrNameLst>
                                      </p:cBhvr>
                                      <p:tavLst>
                                        <p:tav tm="0" fmla="#ppt_w*sin(2.5*pi*$)">
                                          <p:val>
                                            <p:fltVal val="0"/>
                                          </p:val>
                                        </p:tav>
                                        <p:tav tm="100000">
                                          <p:val>
                                            <p:fltVal val="1"/>
                                          </p:val>
                                        </p:tav>
                                      </p:tavLst>
                                    </p:anim>
                                    <p:anim calcmode="lin" valueType="num">
                                      <p:cBhvr>
                                        <p:cTn id="24" dur="4000" fill="hold"/>
                                        <p:tgtEl>
                                          <p:spTgt spid="7"/>
                                        </p:tgtEl>
                                        <p:attrNameLst>
                                          <p:attrName>ppt_h</p:attrName>
                                        </p:attrNameLst>
                                      </p:cBhvr>
                                      <p:tavLst>
                                        <p:tav tm="0">
                                          <p:val>
                                            <p:strVal val="#ppt_h"/>
                                          </p:val>
                                        </p:tav>
                                        <p:tav tm="100000">
                                          <p:val>
                                            <p:strVal val="#ppt_h"/>
                                          </p:val>
                                        </p:tav>
                                      </p:tavLst>
                                    </p:anim>
                                  </p:childTnLst>
                                </p:cTn>
                              </p:par>
                              <p:par>
                                <p:cTn id="25" presetID="45"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4000"/>
                                        <p:tgtEl>
                                          <p:spTgt spid="8"/>
                                        </p:tgtEl>
                                      </p:cBhvr>
                                    </p:animEffect>
                                    <p:anim calcmode="lin" valueType="num">
                                      <p:cBhvr>
                                        <p:cTn id="28" dur="4000" fill="hold"/>
                                        <p:tgtEl>
                                          <p:spTgt spid="8"/>
                                        </p:tgtEl>
                                        <p:attrNameLst>
                                          <p:attrName>ppt_w</p:attrName>
                                        </p:attrNameLst>
                                      </p:cBhvr>
                                      <p:tavLst>
                                        <p:tav tm="0" fmla="#ppt_w*sin(2.5*pi*$)">
                                          <p:val>
                                            <p:fltVal val="0"/>
                                          </p:val>
                                        </p:tav>
                                        <p:tav tm="100000">
                                          <p:val>
                                            <p:fltVal val="1"/>
                                          </p:val>
                                        </p:tav>
                                      </p:tavLst>
                                    </p:anim>
                                    <p:anim calcmode="lin" valueType="num">
                                      <p:cBhvr>
                                        <p:cTn id="29" dur="4000" fill="hold"/>
                                        <p:tgtEl>
                                          <p:spTgt spid="8"/>
                                        </p:tgtEl>
                                        <p:attrNameLst>
                                          <p:attrName>ppt_h</p:attrName>
                                        </p:attrNameLst>
                                      </p:cBhvr>
                                      <p:tavLst>
                                        <p:tav tm="0">
                                          <p:val>
                                            <p:strVal val="#ppt_h"/>
                                          </p:val>
                                        </p:tav>
                                        <p:tav tm="100000">
                                          <p:val>
                                            <p:strVal val="#ppt_h"/>
                                          </p:val>
                                        </p:tav>
                                      </p:tavLst>
                                    </p:anim>
                                  </p:childTnLst>
                                </p:cTn>
                              </p:par>
                              <p:par>
                                <p:cTn id="30" presetID="45" presetClass="entr" presetSubtype="0"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4000"/>
                                        <p:tgtEl>
                                          <p:spTgt spid="9"/>
                                        </p:tgtEl>
                                      </p:cBhvr>
                                    </p:animEffect>
                                    <p:anim calcmode="lin" valueType="num">
                                      <p:cBhvr>
                                        <p:cTn id="33" dur="4000" fill="hold"/>
                                        <p:tgtEl>
                                          <p:spTgt spid="9"/>
                                        </p:tgtEl>
                                        <p:attrNameLst>
                                          <p:attrName>ppt_w</p:attrName>
                                        </p:attrNameLst>
                                      </p:cBhvr>
                                      <p:tavLst>
                                        <p:tav tm="0" fmla="#ppt_w*sin(2.5*pi*$)">
                                          <p:val>
                                            <p:fltVal val="0"/>
                                          </p:val>
                                        </p:tav>
                                        <p:tav tm="100000">
                                          <p:val>
                                            <p:fltVal val="1"/>
                                          </p:val>
                                        </p:tav>
                                      </p:tavLst>
                                    </p:anim>
                                    <p:anim calcmode="lin" valueType="num">
                                      <p:cBhvr>
                                        <p:cTn id="34" dur="40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4FE1-64D2-43DB-9EC2-355D861FF9BA}"/>
              </a:ext>
            </a:extLst>
          </p:cNvPr>
          <p:cNvSpPr>
            <a:spLocks noGrp="1"/>
          </p:cNvSpPr>
          <p:nvPr>
            <p:ph type="title"/>
          </p:nvPr>
        </p:nvSpPr>
        <p:spPr/>
        <p:txBody>
          <a:bodyPr/>
          <a:lstStyle/>
          <a:p>
            <a:r>
              <a:rPr lang="en-US" dirty="0"/>
              <a:t>Uh oh</a:t>
            </a:r>
          </a:p>
        </p:txBody>
      </p:sp>
      <p:pic>
        <p:nvPicPr>
          <p:cNvPr id="6" name="Picture 5">
            <a:extLst>
              <a:ext uri="{FF2B5EF4-FFF2-40B4-BE49-F238E27FC236}">
                <a16:creationId xmlns:a16="http://schemas.microsoft.com/office/drawing/2014/main" id="{CE4B77F4-2144-402D-85E5-6286E9B3B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106" y="5138738"/>
            <a:ext cx="1828800" cy="1719262"/>
          </a:xfrm>
          <a:prstGeom prst="rect">
            <a:avLst/>
          </a:prstGeom>
        </p:spPr>
      </p:pic>
      <p:pic>
        <p:nvPicPr>
          <p:cNvPr id="8" name="Picture 7">
            <a:extLst>
              <a:ext uri="{FF2B5EF4-FFF2-40B4-BE49-F238E27FC236}">
                <a16:creationId xmlns:a16="http://schemas.microsoft.com/office/drawing/2014/main" id="{EA20A739-C6A0-4010-82B8-23A22F17B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6296" y="3197643"/>
            <a:ext cx="2133600" cy="2133600"/>
          </a:xfrm>
          <a:prstGeom prst="rect">
            <a:avLst/>
          </a:prstGeom>
        </p:spPr>
      </p:pic>
      <p:sp>
        <p:nvSpPr>
          <p:cNvPr id="10" name="Content Placeholder 9">
            <a:extLst>
              <a:ext uri="{FF2B5EF4-FFF2-40B4-BE49-F238E27FC236}">
                <a16:creationId xmlns:a16="http://schemas.microsoft.com/office/drawing/2014/main" id="{8C3438D2-EFBB-4F51-B8D7-3BC71C33FFF2}"/>
              </a:ext>
            </a:extLst>
          </p:cNvPr>
          <p:cNvSpPr>
            <a:spLocks noGrp="1"/>
          </p:cNvSpPr>
          <p:nvPr>
            <p:ph idx="1"/>
          </p:nvPr>
        </p:nvSpPr>
        <p:spPr/>
        <p:txBody>
          <a:bodyPr/>
          <a:lstStyle/>
          <a:p>
            <a:pPr marL="0" indent="0">
              <a:buNone/>
            </a:pPr>
            <a:r>
              <a:rPr lang="en-US" dirty="0"/>
              <a:t>Thank you </a:t>
            </a:r>
            <a:r>
              <a:rPr lang="en-US" dirty="0" err="1"/>
              <a:t>mario</a:t>
            </a:r>
            <a:endParaRPr lang="en-US" dirty="0"/>
          </a:p>
        </p:txBody>
      </p:sp>
    </p:spTree>
    <p:extLst>
      <p:ext uri="{BB962C8B-B14F-4D97-AF65-F5344CB8AC3E}">
        <p14:creationId xmlns:p14="http://schemas.microsoft.com/office/powerpoint/2010/main" val="217888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495</Words>
  <Application>Microsoft Office PowerPoint</Application>
  <PresentationFormat>Widescreen</PresentationFormat>
  <Paragraphs>52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Reviewing what we’ve done</vt:lpstr>
      <vt:lpstr>There are a couple things</vt:lpstr>
      <vt:lpstr>SQLite</vt:lpstr>
      <vt:lpstr>Branching from other’s work</vt:lpstr>
      <vt:lpstr>Expectations</vt:lpstr>
      <vt:lpstr>JavaScript</vt:lpstr>
      <vt:lpstr>Personal problems</vt:lpstr>
      <vt:lpstr>End</vt:lpstr>
      <vt:lpstr>Uh oh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Reviewing what we’ve done</dc:title>
  <dc:creator>Eckert, John</dc:creator>
  <cp:lastModifiedBy>Eckert, John</cp:lastModifiedBy>
  <cp:revision>8</cp:revision>
  <dcterms:created xsi:type="dcterms:W3CDTF">2022-03-15T12:31:19Z</dcterms:created>
  <dcterms:modified xsi:type="dcterms:W3CDTF">2022-03-15T14:13:38Z</dcterms:modified>
</cp:coreProperties>
</file>