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Matheson" userId="9cde1b2d-4dda-4e59-8a78-5c289dde0121" providerId="ADAL" clId="{012A528A-36E2-4A98-8C57-BD96A876E84D}"/>
    <pc:docChg chg="custSel addSld delSld modSld sldOrd">
      <pc:chgData name="Xavier Matheson" userId="9cde1b2d-4dda-4e59-8a78-5c289dde0121" providerId="ADAL" clId="{012A528A-36E2-4A98-8C57-BD96A876E84D}" dt="2022-03-16T18:27:20.283" v="1224" actId="114"/>
      <pc:docMkLst>
        <pc:docMk/>
      </pc:docMkLst>
      <pc:sldChg chg="modSp">
        <pc:chgData name="Xavier Matheson" userId="9cde1b2d-4dda-4e59-8a78-5c289dde0121" providerId="ADAL" clId="{012A528A-36E2-4A98-8C57-BD96A876E84D}" dt="2022-03-16T18:22:47.259" v="1180" actId="20577"/>
        <pc:sldMkLst>
          <pc:docMk/>
          <pc:sldMk cId="2162618056" sldId="272"/>
        </pc:sldMkLst>
        <pc:spChg chg="mod">
          <ac:chgData name="Xavier Matheson" userId="9cde1b2d-4dda-4e59-8a78-5c289dde0121" providerId="ADAL" clId="{012A528A-36E2-4A98-8C57-BD96A876E84D}" dt="2022-03-16T18:22:47.259" v="1180" actId="20577"/>
          <ac:spMkLst>
            <pc:docMk/>
            <pc:sldMk cId="2162618056" sldId="272"/>
            <ac:spMk id="3" creationId="{EE4E189F-ADEF-4D8E-AD78-99089A9816B6}"/>
          </ac:spMkLst>
        </pc:spChg>
      </pc:sldChg>
      <pc:sldChg chg="modSp add">
        <pc:chgData name="Xavier Matheson" userId="9cde1b2d-4dda-4e59-8a78-5c289dde0121" providerId="ADAL" clId="{012A528A-36E2-4A98-8C57-BD96A876E84D}" dt="2022-03-16T18:27:20.283" v="1224" actId="114"/>
        <pc:sldMkLst>
          <pc:docMk/>
          <pc:sldMk cId="2981223005" sldId="273"/>
        </pc:sldMkLst>
        <pc:spChg chg="mod">
          <ac:chgData name="Xavier Matheson" userId="9cde1b2d-4dda-4e59-8a78-5c289dde0121" providerId="ADAL" clId="{012A528A-36E2-4A98-8C57-BD96A876E84D}" dt="2022-03-16T18:09:02.705" v="286" actId="20577"/>
          <ac:spMkLst>
            <pc:docMk/>
            <pc:sldMk cId="2981223005" sldId="273"/>
            <ac:spMk id="2" creationId="{EC89B571-3876-4E39-A32C-478787C8EC10}"/>
          </ac:spMkLst>
        </pc:spChg>
        <pc:spChg chg="mod">
          <ac:chgData name="Xavier Matheson" userId="9cde1b2d-4dda-4e59-8a78-5c289dde0121" providerId="ADAL" clId="{012A528A-36E2-4A98-8C57-BD96A876E84D}" dt="2022-03-16T18:27:20.283" v="1224" actId="114"/>
          <ac:spMkLst>
            <pc:docMk/>
            <pc:sldMk cId="2981223005" sldId="273"/>
            <ac:spMk id="3" creationId="{B6C53CFD-093E-4DD0-93BA-0EA3184D7F3B}"/>
          </ac:spMkLst>
        </pc:spChg>
      </pc:sldChg>
      <pc:sldChg chg="modSp add ord">
        <pc:chgData name="Xavier Matheson" userId="9cde1b2d-4dda-4e59-8a78-5c289dde0121" providerId="ADAL" clId="{012A528A-36E2-4A98-8C57-BD96A876E84D}" dt="2022-03-16T18:18:42.446" v="1105" actId="20577"/>
        <pc:sldMkLst>
          <pc:docMk/>
          <pc:sldMk cId="556107456" sldId="274"/>
        </pc:sldMkLst>
        <pc:spChg chg="mod">
          <ac:chgData name="Xavier Matheson" userId="9cde1b2d-4dda-4e59-8a78-5c289dde0121" providerId="ADAL" clId="{012A528A-36E2-4A98-8C57-BD96A876E84D}" dt="2022-03-16T18:14:30.447" v="619" actId="20577"/>
          <ac:spMkLst>
            <pc:docMk/>
            <pc:sldMk cId="556107456" sldId="274"/>
            <ac:spMk id="2" creationId="{9BBF64B7-A668-4B89-93A4-7E056009D99F}"/>
          </ac:spMkLst>
        </pc:spChg>
        <pc:spChg chg="mod">
          <ac:chgData name="Xavier Matheson" userId="9cde1b2d-4dda-4e59-8a78-5c289dde0121" providerId="ADAL" clId="{012A528A-36E2-4A98-8C57-BD96A876E84D}" dt="2022-03-16T18:18:42.446" v="1105" actId="20577"/>
          <ac:spMkLst>
            <pc:docMk/>
            <pc:sldMk cId="556107456" sldId="274"/>
            <ac:spMk id="3" creationId="{27304CCD-9C99-4A6D-AAED-7446DABE7C75}"/>
          </ac:spMkLst>
        </pc:spChg>
      </pc:sldChg>
      <pc:sldChg chg="modSp add del">
        <pc:chgData name="Xavier Matheson" userId="9cde1b2d-4dda-4e59-8a78-5c289dde0121" providerId="ADAL" clId="{012A528A-36E2-4A98-8C57-BD96A876E84D}" dt="2022-03-16T18:24:10.810" v="1181" actId="2696"/>
        <pc:sldMkLst>
          <pc:docMk/>
          <pc:sldMk cId="3853393575" sldId="275"/>
        </pc:sldMkLst>
        <pc:spChg chg="mod">
          <ac:chgData name="Xavier Matheson" userId="9cde1b2d-4dda-4e59-8a78-5c289dde0121" providerId="ADAL" clId="{012A528A-36E2-4A98-8C57-BD96A876E84D}" dt="2022-03-16T18:20:37.997" v="1118" actId="20577"/>
          <ac:spMkLst>
            <pc:docMk/>
            <pc:sldMk cId="3853393575" sldId="275"/>
            <ac:spMk id="2" creationId="{FA7C077D-D821-42CF-BA37-846B479B38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0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9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8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0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AC9A45-5973-42BB-BE85-9687020C26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99C6EE-0214-4BF1-913D-B3789DFD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8B5D-8F82-43BC-840E-002D6973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“What am I Doing This Week?”-Clorox Jones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DB22F-7B5D-4C3C-ACEA-5A0A616C1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Xavier Matheson</a:t>
            </a:r>
          </a:p>
        </p:txBody>
      </p:sp>
    </p:spTree>
    <p:extLst>
      <p:ext uri="{BB962C8B-B14F-4D97-AF65-F5344CB8AC3E}">
        <p14:creationId xmlns:p14="http://schemas.microsoft.com/office/powerpoint/2010/main" val="383454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5083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5747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0673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676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800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06 -0.45741 L -0.46406 -0.45741 C -0.46029 -0.46019 -0.45651 -0.46227 -0.45299 -0.46528 C -0.44987 -0.46806 -0.44987 -0.46829 -0.44635 -0.47061 C -0.44492 -0.47153 -0.44336 -0.47223 -0.44193 -0.47315 C -0.44076 -0.47408 -0.43958 -0.47524 -0.43828 -0.4757 C -0.43659 -0.47662 -0.4349 -0.47662 -0.4332 -0.47709 C -0.43164 -0.47755 -0.43021 -0.47801 -0.42878 -0.47848 L -0.41849 -0.48102 L -0.37878 -0.47963 C -0.37122 -0.4794 -0.37044 -0.47732 -0.3625 -0.4757 C -0.35911 -0.475 -0.35573 -0.475 -0.35221 -0.47454 C -0.31862 -0.46528 -0.37214 -0.48033 -0.33021 -0.46667 C -0.32513 -0.46505 -0.31992 -0.46436 -0.31471 -0.46274 C -0.3056 -0.45973 -0.29674 -0.4551 -0.2875 -0.45232 C -0.28164 -0.45047 -0.27578 -0.44908 -0.26992 -0.447 C -0.26185 -0.44422 -0.24219 -0.43612 -0.23464 -0.43264 C -0.22747 -0.4294 -0.22044 -0.42547 -0.21328 -0.42223 C -0.20677 -0.41922 -0.2 -0.41737 -0.19349 -0.41436 C -0.18607 -0.41088 -0.17865 -0.40672 -0.17135 -0.40255 L -0.125 -0.37639 C -0.1082 -0.36644 -0.09089 -0.35834 -0.07435 -0.3463 C -0.00742 -0.29862 -0.02852 -0.31528 0.03594 -0.26274 C 0.0444 -0.25602 0.0526 -0.24885 0.06094 -0.2419 L 0.08594 -0.22084 C 0.0931 -0.21482 0.1 -0.20787 0.10729 -0.20255 C 0.14167 -0.17871 0.1168 -0.19676 0.16029 -0.16204 C 0.16367 -0.1595 0.16706 -0.15695 0.17057 -0.15417 C 0.1737 -0.15186 0.17682 -0.14862 0.18008 -0.14653 C 0.18281 -0.14468 0.18555 -0.14329 0.18815 -0.14121 C 0.19505 -0.13612 0.19349 -0.13542 0.20065 -0.1294 C 0.20404 -0.12662 0.20781 -0.12524 0.21094 -0.12153 C 0.2125 -0.11991 0.2138 -0.11783 0.21536 -0.11644 C 0.22409 -0.10811 0.22174 -0.11412 0.23086 -0.1007 C 0.23372 -0.0963 0.23724 -0.09306 0.23971 -0.08774 L 0.24479 -0.07593 C 0.24557 -0.07408 0.24635 -0.07246 0.24701 -0.07061 L 0.24922 -0.06412 C 0.25052 -0.04954 0.25078 -0.0507 0.24922 -0.02871 C 0.24857 -0.02037 0.24557 -0.01042 0.24401 -0.00278 C 0.24323 0.00208 0.24284 0.00717 0.2418 0.0118 C 0.24063 0.01713 0.23906 0.02222 0.2375 0.02731 C 0.2237 0.06944 0.22122 0.07222 0.20143 0.11759 C 0.19596 0.13009 0.18086 0.16365 0.17422 0.17638 L 0.14622 0.22986 C 0.14258 0.23726 0.13893 0.2449 0.13529 0.25208 C 0.1306 0.26134 0.12578 0.27037 0.12122 0.27963 C 0.11654 0.28958 0.11263 0.30069 0.10729 0.30972 C 0.08477 0.34791 0.09206 0.3368 0.06029 0.38148 C 0.05443 0.38958 0.04883 0.39814 0.04258 0.40509 C 0.03047 0.41875 0.02539 0.42523 0.01315 0.43657 C 0.0043 0.44467 -0.00443 0.45231 -0.01406 0.4574 C -0.01497 0.45787 -0.01602 0.45833 -0.01693 0.45879 C -0.02005 0.46226 -0.01849 0.46134 -0.02279 0.46273 C -0.03216 0.4655 -0.02995 0.46481 -0.03828 0.46643 C -0.04961 0.46527 -0.07448 0.46504 -0.08828 0.4574 C -0.1 0.45092 -0.11159 0.44351 -0.12279 0.43518 C -0.13763 0.4243 -0.15052 0.4155 -0.16471 0.40254 C -0.17917 0.38935 -0.1931 0.37546 -0.20742 0.36203 C -0.21445 0.35532 -0.22201 0.35 -0.22878 0.34236 C -0.24232 0.32708 -0.24557 0.32453 -0.25742 0.30717 C -0.26354 0.29814 -0.26758 0.29189 -0.27135 0.27963 C -0.27305 0.27453 -0.27539 0.26064 -0.27656 0.25486 C -0.27669 0.25162 -0.27786 0.23541 -0.27799 0.23263 C -0.27917 0.18865 -0.27786 0.20393 -0.27943 0.17777 C -0.27969 0.1743 -0.27995 0.17083 -0.28021 0.16713 C -0.28047 0.16342 -0.28021 0.15925 -0.28099 0.15555 C -0.28151 0.15254 -0.28294 0.15023 -0.28385 0.14768 C -0.29505 0.16736 -0.28711 0.153 -0.30378 0.18564 C -0.30638 0.19074 -0.30885 0.19652 -0.31185 0.20115 C -0.31628 0.2081 -0.32083 0.21481 -0.325 0.22222 C -0.32656 0.22476 -0.32786 0.22777 -0.32943 0.22986 C -0.33008 0.23078 -0.33789 0.24097 -0.34128 0.24305 C -0.34297 0.24421 -0.34466 0.2449 -0.34635 0.2456 C -0.34805 0.24629 -0.34987 0.24652 -0.35156 0.24699 C -0.35794 0.24652 -0.36432 0.24675 -0.3707 0.2456 C -0.37266 0.24537 -0.37461 0.24421 -0.37656 0.24305 L -0.38099 0.2405 C -0.38464 0.23379 -0.37982 0.24166 -0.38464 0.23657 C -0.38516 0.23588 -0.38555 0.23472 -0.38607 0.23379 C -0.39076 0.22731 -0.3862 0.23495 -0.38971 0.2287 C -0.38997 0.22685 -0.39049 0.22523 -0.39049 0.22338 C -0.38945 0.18726 -0.39089 0.18495 -0.38529 0.16064 C -0.38294 0.15069 -0.38099 0.14004 -0.37799 0.13055 C -0.37148 0.11018 -0.36966 0.103 -0.36328 0.08611 C -0.36159 0.08171 -0.36016 0.07708 -0.3582 0.07314 C -0.34062 0.03773 -0.35456 0.06388 -0.34193 0.04305 C -0.34023 0.04004 -0.33867 0.03657 -0.33685 0.03402 C -0.33333 0.0287 -0.32943 0.0243 -0.32578 0.01944 C -0.31992 0.0118 -0.31771 0.00787 -0.31029 0.00254 C -0.2987 -0.00579 -0.27409 -0.02014 -0.26107 -0.02616 C -0.25456 -0.02917 -0.24779 -0.03125 -0.24128 -0.03403 C -0.23529 -0.03658 -0.22956 -0.03982 -0.22357 -0.0419 C -0.21875 -0.04375 -0.2138 -0.04468 -0.20885 -0.04584 C -0.19727 -0.04862 -0.19831 -0.04815 -0.1875 -0.04977 C -0.18503 -0.05047 -0.17201 -0.05487 -0.16992 -0.05487 L -0.12721 -0.05371 C -0.12083 -0.05186 -0.11445 -0.05116 -0.1082 -0.04838 C -0.10117 -0.04537 -0.09427 -0.04121 -0.0875 -0.03658 C -0.04232 -0.00533 -0.04466 -0.0044 -0.00156 0.03657 C 0.00625 0.04398 0.01432 0.05069 0.02201 0.05879 C 0.02917 0.0662 0.03607 0.0743 0.04336 0.08101 C 0.05078 0.08773 0.05859 0.09282 0.06615 0.0993 C 0.08919 0.11875 0.09896 0.13171 0.12721 0.14768 C 0.13255 0.15069 0.13789 0.15393 0.14336 0.15671 C 0.15208 0.16134 0.16107 0.16504 0.16979 0.1699 C 0.17305 0.17152 0.17617 0.17361 0.1793 0.175 C 0.18177 0.17615 0.18424 0.17662 0.18672 0.17777 C 0.18841 0.17847 0.1901 0.17963 0.1918 0.18032 C 0.21029 0.18726 0.18815 0.17777 0.2 0.18287 C 0.20898 0.1824 0.2181 0.1824 0.22721 0.18171 C 0.22982 0.18148 0.2306 0.17939 0.23307 0.17777 C 0.23945 0.17314 0.23841 0.17662 0.24622 0.16713 C 0.26198 0.14861 0.24948 0.16412 0.25951 0.15023 C 0.26367 0.14444 0.26641 0.14189 0.26979 0.13449 C 0.27148 0.13078 0.27253 0.12638 0.27422 0.12291 C 0.27943 0.11134 0.27878 0.11736 0.28229 0.10578 C 0.28346 0.10208 0.28424 0.09791 0.28529 0.09398 C 0.28594 0.09143 0.28672 0.08888 0.2875 0.08611 C 0.28789 0.08263 0.28854 0.07916 0.28893 0.07569 C 0.28919 0.07314 0.28932 0.0706 0.28971 0.06782 C 0.2901 0.06435 0.29076 0.06088 0.29115 0.0574 C 0.2918 0.05162 0.29206 0.04768 0.29336 0.04166 C 0.29375 0.04004 0.2944 0.03842 0.29479 0.03657 C 0.29596 0.03148 0.29505 0.03148 0.29779 0.02615 C 0.29857 0.02453 0.29974 0.02338 0.30065 0.02222 C 0.30169 0.01944 0.30247 0.01666 0.30365 0.01435 C 0.30469 0.01203 0.30612 0.00995 0.30729 0.00787 C 0.30859 0.00532 0.30977 0.00254 0.31094 4.44444E-6 C 0.3125 -0.00348 0.3138 -0.00718 0.31536 -0.01042 C 0.31693 -0.01366 0.31888 -0.01644 0.32057 -0.01968 C 0.32253 -0.02362 0.32721 -0.03403 0.32865 -0.03797 C 0.32969 -0.04098 0.33047 -0.04422 0.33151 -0.04723 C 0.33281 -0.05047 0.33477 -0.05301 0.33594 -0.05625 C 0.33724 -0.0595 0.33776 -0.06343 0.33893 -0.06667 C 0.33997 -0.06968 0.34141 -0.07176 0.34258 -0.07454 C 0.34388 -0.07755 0.34492 -0.08079 0.34622 -0.0838 C 0.34961 -0.09121 0.35352 -0.09792 0.35651 -0.10602 C 0.36068 -0.11713 0.36224 -0.12037 0.36536 -0.13079 C 0.36966 -0.14514 0.36654 -0.13704 0.37057 -0.14653 C 0.37122 -0.15 0.37188 -0.15348 0.37279 -0.15695 C 0.37721 -0.1757 0.37565 -0.16505 0.37721 -0.17778 C 0.37695 -0.18612 0.37695 -0.19445 0.37643 -0.20255 C 0.3763 -0.20487 0.37552 -0.20718 0.375 -0.20926 C 0.37344 -0.21459 0.3724 -0.21713 0.36979 -0.22084 C 0.36549 -0.22732 0.3638 -0.22963 0.35872 -0.23264 C 0.35065 -0.2375 0.35091 -0.23658 0.34258 -0.23797 L 0.32721 -0.24051 C 0.31029 -0.24005 0.29336 -0.24051 0.27643 -0.23912 C 0.27148 -0.23889 0.26667 -0.23635 0.26172 -0.23542 C 0.25534 -0.2338 0.24896 -0.23334 0.24258 -0.23149 C 0.21536 -0.22292 0.18815 -0.21366 0.16094 -0.20394 L 0.13151 -0.19352 C 0.05664 -0.16852 0.14961 -0.20186 0.08451 -0.17639 C 0.06133 -0.1676 0.06784 -0.17246 0.04336 -0.16088 C 0.04049 -0.1595 0.03802 -0.15695 0.03529 -0.15556 C 0.01602 -0.14537 0.03958 -0.16019 0.02344 -0.14908 C 0.01953 -0.1463 0.01523 -0.14514 0.01172 -0.14121 C 0.00313 -0.13172 0.00885 -0.13681 -0.00078 -0.13079 C -0.00547 -0.12778 -0.01003 -0.12385 -0.01471 -0.12153 C -0.02018 -0.11899 -0.02552 -0.11575 -0.03099 -0.11366 C -0.03802 -0.11112 -0.04505 -0.10741 -0.05221 -0.10602 C -0.06042 -0.10417 -0.05625 -0.10533 -0.06471 -0.10209 C -0.07018 -0.10278 -0.07565 -0.10278 -0.08099 -0.10463 C -0.08333 -0.10533 -0.08542 -0.10811 -0.0875 -0.10996 C -0.08997 -0.11204 -0.09258 -0.11389 -0.09492 -0.11644 C -0.10312 -0.12477 -0.11784 -0.14422 -0.12279 -0.15162 L -0.14414 -0.18311 C -0.14674 -0.18681 -0.14909 -0.19098 -0.15156 -0.19491 C -0.15677 -0.20278 -0.16276 -0.21088 -0.16771 -0.21968 C -0.17396 -0.23079 -0.1806 -0.24306 -0.1875 -0.25232 C -0.18945 -0.25487 -0.19128 -0.25787 -0.19349 -0.26019 C -0.19792 -0.26482 -0.20286 -0.26852 -0.20742 -0.27315 C -0.20872 -0.27454 -0.2151 -0.28125 -0.21693 -0.28241 C -0.2207 -0.2845 -0.22539 -0.28612 -0.22943 -0.2875 C -0.23607 -0.28681 -0.24284 -0.28797 -0.24935 -0.28496 C -0.25612 -0.28172 -0.26211 -0.27454 -0.26849 -0.26922 C -0.27279 -0.26575 -0.27747 -0.2632 -0.28164 -0.2588 C -0.29792 -0.24237 -0.31367 -0.22709 -0.32878 -0.20649 C -0.33294 -0.20093 -0.33698 -0.19491 -0.34128 -0.18959 C -0.34805 -0.18102 -0.3556 -0.17431 -0.36185 -0.16482 C -0.36549 -0.15903 -0.36901 -0.15301 -0.37279 -0.14769 C -0.37383 -0.14653 -0.37487 -0.14537 -0.37578 -0.14375 C -0.3776 -0.14098 -0.37917 -0.13774 -0.38099 -0.13473 L -0.3832 -0.13079 L -0.38685 -0.12431 C -0.3875 -0.12292 -0.38841 -0.12176 -0.38906 -0.12037 C -0.39102 -0.11598 -0.39271 -0.11112 -0.39492 -0.10718 C -0.39779 -0.10209 -0.39648 -0.10487 -0.39857 -0.09931 C -0.39883 -0.09815 -0.39883 -0.09653 -0.39935 -0.09537 C -0.39987 -0.09445 -0.40078 -0.09422 -0.40156 -0.09422 C -0.40547 -0.09422 -0.40937 -0.09514 -0.41328 -0.09537 C -0.41471 -0.097 -0.42044 -0.10301 -0.42135 -0.10463 C -0.42292 -0.10718 -0.42396 -0.11042 -0.425 -0.11366 C -0.42669 -0.11899 -0.42852 -0.1294 -0.42943 -0.13473 C -0.43203 -0.17963 -0.43294 -0.19051 -0.42878 -0.26019 C -0.42865 -0.26181 -0.41888 -0.27686 -0.41771 -0.27848 C -0.41172 -0.28588 -0.40573 -0.29329 -0.39935 -0.29931 C -0.39323 -0.3051 -0.38724 -0.31158 -0.38099 -0.31644 C -0.36823 -0.32593 -0.3582 -0.3345 -0.34349 -0.33866 C -0.32969 -0.34237 -0.33711 -0.34075 -0.32135 -0.3426 L -0.21849 -0.33982 C -0.20755 -0.33936 -0.19687 -0.33542 -0.18607 -0.33473 C -0.1444 -0.33149 -0.0487 -0.32963 -0.00599 -0.32801 L 0.05065 -0.32547 C 0.19479 -0.31991 0.08034 -0.325 0.15508 -0.32153 L 0.22201 -0.31366 C 0.23398 -0.31227 0.24596 -0.30926 0.25807 -0.30857 C 0.2862 -0.30672 0.31445 -0.30672 0.34258 -0.30579 C 0.34674 -0.30625 0.35091 -0.30649 0.35508 -0.30718 C 0.36146 -0.30834 0.37526 -0.31505 0.3793 -0.3176 C 0.38203 -0.31945 0.38477 -0.3213 0.3875 -0.32292 C 0.38932 -0.32408 0.39141 -0.32454 0.39336 -0.32547 C 0.39648 -0.32709 0.39974 -0.32917 0.40286 -0.33079 C 0.40391 -0.33125 0.40482 -0.33149 0.40586 -0.33195 C 0.42031 -0.34167 0.4 -0.3294 0.41094 -0.33588 C 0.4112 -0.33774 0.4112 -0.33959 0.41172 -0.34121 C 0.41198 -0.34237 0.4138 -0.34399 0.41315 -0.34375 C 0.41068 -0.34329 0.40833 -0.34121 0.40586 -0.33982 C 0.40508 -0.33542 0.40404 -0.33125 0.40365 -0.32686 C 0.40313 -0.32153 0.40273 -0.31644 0.40286 -0.31112 C 0.40352 -0.28311 0.40469 -0.25533 0.40586 -0.22755 C 0.40638 -0.21482 0.40716 -0.20209 0.40807 -0.18959 C 0.40977 -0.16343 0.41029 -0.15718 0.41315 -0.13218 C 0.41523 -0.11412 0.42135 -0.06922 0.42279 -0.0588 C 0.42669 -0.02917 0.42474 -0.04769 0.42721 -0.02362 C 0.42617 0.00162 0.42526 0.02685 0.42422 0.05231 C 0.42396 0.05787 0.42396 0.06365 0.42344 0.06921 C 0.42305 0.07453 0.42201 0.07963 0.42122 0.08495 C 0.42057 0.10208 0.42044 0.11134 0.41758 0.12939 C 0.41706 0.1324 0.41667 0.13541 0.41615 0.13842 C 0.41393 0.1493 0.41445 0.14467 0.4125 0.15277 C 0.41185 0.15509 0.41146 0.15717 0.41094 0.15949 C 0.41055 0.16111 0.4099 0.16273 0.40951 0.16458 C 0.40781 0.17152 0.40859 0.17083 0.40586 0.17638 C 0.40443 0.17916 0.40339 0.18287 0.40143 0.18425 C 0.40013 0.18518 0.39896 0.18588 0.39779 0.1868 C 0.3957 0.18842 0.39401 0.19097 0.3918 0.19213 C 0.38945 0.19328 0.38698 0.19305 0.38451 0.19328 C 0.38138 0.19398 0.37813 0.19421 0.375 0.19467 C 0.36784 0.19375 0.36068 0.19328 0.35365 0.19213 C 0.35013 0.19143 0.34297 0.18842 0.33893 0.18819 L 0.28151 0.18564 L 0.26094 0.18425 C 0.24479 0.17986 0.22852 0.17685 0.2125 0.17106 C 0.13789 0.14467 0.22747 0.17615 0.1543 0.15162 C 0.1457 0.14861 0.13724 0.1456 0.12865 0.14236 C 0.11758 0.13819 0.10664 0.13263 0.09557 0.12939 C 0.08503 0.12615 0.08971 0.12754 0.08151 0.12546 C 0.08138 0.128 0.08008 0.13101 0.08086 0.13333 C 0.09961 0.19675 0.12148 0.24606 0.15065 0.29791 C 0.16797 0.32847 0.17161 0.33842 0.19258 0.36203 C 0.19857 0.36875 0.20508 0.37407 0.21172 0.37893 C 0.22539 0.38888 0.24063 0.3956 0.25508 0.40115 C 0.28958 0.41458 0.33203 0.42569 0.36393 0.43125 L 0.38672 0.43518 C 0.39336 0.43472 0.40143 0.4412 0.40651 0.43379 C 0.40977 0.42916 0.4043 0.41944 0.40221 0.41296 C 0.40065 0.40856 0.39935 0.40416 0.39779 0.39976 C 0.38932 0.37731 0.37813 0.35648 0.36615 0.33981 C 0.3138 0.26666 0.33503 0.29907 0.29779 0.25092 C 0.27096 0.21643 0.25703 0.19884 0.23451 0.16597 C 0.20586 0.12407 0.1918 0.09421 0.15143 0.05486 C 0.13841 0.04213 0.12591 0.028 0.1125 0.01689 C 0.0293 -0.05186 0.00599 -0.06459 -0.07943 -0.1176 C -0.13906 -0.15463 -0.09831 -0.12871 -0.15078 -0.15695 C -0.1582 -0.16088 -0.16549 -0.16598 -0.17279 -0.16991 C -0.19167 -0.18033 -0.18932 -0.17917 -0.2 -0.18311 C -0.20195 -0.18264 -0.20417 -0.18334 -0.20599 -0.18172 C -0.20807 -0.17987 -0.2112 -0.1669 -0.21185 -0.16482 C -0.21341 -0.14283 -0.21432 -0.13426 -0.21029 -0.10463 C -0.20885 -0.09329 -0.20586 -0.08218 -0.20156 -0.07315 C -0.18477 -0.03843 -0.21107 -0.09237 -0.19128 -0.05487 C -0.18854 -0.05 -0.18385 -0.03936 -0.18385 -0.03936 C -0.18359 -0.03797 -0.1832 -0.03681 -0.1832 -0.03542 C -0.1832 -0.01829 -0.18255 -0.01482 -0.18607 -0.00278 C -0.19062 0.01273 -0.19141 0.01666 -0.19714 0.02731 C -0.20065 0.03402 -0.20378 0.04189 -0.2082 0.04699 C -0.21536 0.05555 -0.20964 0.04976 -0.21914 0.05625 C -0.22096 0.0574 -0.22253 0.05925 -0.22435 0.05995 C -0.22643 0.06111 -0.22878 0.06064 -0.23099 0.06134 C -0.23607 0.06296 -0.24128 0.06481 -0.24635 0.06666 C -0.24909 0.06759 -0.25182 0.06805 -0.25443 0.06921 C -0.25742 0.0706 -0.26029 0.07199 -0.26328 0.07314 C -0.26615 0.0743 -0.26927 0.07453 -0.27214 0.07569 C -0.27513 0.07708 -0.27799 0.07939 -0.28099 0.08101 C -0.29258 0.08726 -0.28568 0.08217 -0.29779 0.09004 C -0.30039 0.09166 -0.30273 0.09398 -0.30521 0.09537 C -0.30755 0.09652 -0.31016 0.09699 -0.3125 0.09791 C -0.31458 0.09884 -0.31641 0.09976 -0.31849 0.10069 C -0.32018 0.10115 -0.32187 0.10115 -0.32357 0.10185 C -0.32526 0.10254 -0.32695 0.1037 -0.32878 0.10439 C -0.32995 0.10509 -0.33112 0.10532 -0.33242 0.10578 C -0.33333 0.10648 -0.33672 0.10949 -0.3375 0.11111 C -0.34023 0.11643 -0.34049 0.11921 -0.34193 0.12546 C -0.3444 0.15532 -0.34076 0.11342 -0.34414 0.14375 C -0.34453 0.14745 -0.34544 0.16458 -0.3457 0.16713 C -0.34401 0.1831 -0.34401 0.20162 -0.33828 0.2155 C -0.33672 0.21967 -0.33424 0.22245 -0.33242 0.22615 C -0.33008 0.23032 -0.32812 0.23518 -0.32578 0.23912 C -0.32357 0.24305 -0.32083 0.24583 -0.31849 0.24953 C -0.31693 0.25208 -0.31562 0.25509 -0.31406 0.2574 C -0.31263 0.25949 -0.31107 0.26088 -0.30964 0.26273 C -0.30859 0.26388 -0.30768 0.2655 -0.30664 0.26666 C -0.30547 0.26782 -0.3043 0.26828 -0.30299 0.26921 C -0.29948 0.27152 -0.2957 0.27361 -0.29193 0.2743 C -0.28854 0.27523 -0.28516 0.27546 -0.28164 0.27569 C -0.27109 0.27638 -0.26055 0.27662 -0.25 0.27708 L -0.22799 0.26782 C -0.22096 0.26504 -0.21367 0.26342 -0.20664 0.25995 C -0.1944 0.25416 -0.17487 0.24074 -0.16328 0.23125 C -0.15182 0.22175 -0.14076 0.21134 -0.12943 0.20115 C -0.1194 0.19213 -0.11328 0.18611 -0.10378 0.17638 C -0.10078 0.17338 -0.09779 0.1706 -0.09492 0.16713 C -0.09154 0.16342 -0.08828 0.15879 -0.08464 0.15555 C -0.07982 0.15092 -0.075 0.14699 -0.06992 0.14375 C -0.06315 0.13912 -0.05625 0.13518 -0.04935 0.13194 C -0.03034 0.12291 -0.0112 0.11388 0.00807 0.10717 C 0.03672 0.09699 0.04049 0.09675 0.0668 0.08356 C 0.075 0.07963 0.08307 0.075 0.09115 0.0706 C 0.10859 0.06064 0.11888 0.05416 0.13594 0.04166 C 0.14219 0.03726 0.14831 0.03263 0.1543 0.02731 C 0.16107 0.02129 0.16745 0.01365 0.17422 0.00787 C 0.18685 -0.00325 0.20039 -0.01065 0.2125 -0.02362 C 0.22617 -0.03843 0.23932 -0.05533 0.25365 -0.06806 C 0.2556 -0.06968 0.25755 -0.0713 0.25951 -0.07315 C 0.26055 -0.07431 0.26146 -0.07593 0.2625 -0.07709 C 0.26315 -0.07801 0.26393 -0.07894 0.26471 -0.07987 C 0.26484 -0.08102 0.26484 -0.08264 0.26536 -0.0838 C 0.26589 -0.08473 0.26745 -0.08357 0.26758 -0.08496 C 0.26784 -0.08774 0.2668 -0.09028 0.26615 -0.09283 C 0.26159 -0.10996 0.26224 -0.1051 0.25586 -0.12037 C 0.25326 -0.12639 0.25078 -0.13218 0.24844 -0.13866 C 0.24453 -0.14977 0.2388 -0.16968 0.23594 -0.18172 C 0.22813 -0.21598 0.21953 -0.24977 0.21315 -0.28496 C 0.20977 -0.30371 0.20352 -0.33982 0.19922 -0.35695 C 0.19648 -0.3676 0.1806 -0.41713 0.17565 -0.42755 C 0.1707 -0.43774 0.16471 -0.44653 0.15872 -0.45487 C 0.14818 -0.46991 0.13516 -0.4845 0.12201 -0.49144 C 0.11771 -0.49375 0.11315 -0.49329 0.10872 -0.49399 C 0.10339 -0.49237 0.09753 -0.49329 0.09258 -0.48889 C 0.08958 -0.48612 0.08815 -0.47987 0.08672 -0.47454 C 0.08359 -0.4632 0.07526 -0.41505 0.07422 -0.40649 C 0.05833 -0.27338 0.0707 -0.35973 0.06172 -0.27593 C 0.06068 -0.26667 0.05977 -0.25764 0.05872 -0.24838 C 0.0582 -0.24306 0.05794 -0.23797 0.05729 -0.23264 C 0.05299 -0.19491 0.05716 -0.23311 0.05286 -0.20394 C 0.05221 -0.19954 0.05195 -0.19514 0.05143 -0.19098 C 0.05169 -0.18033 0.05117 -0.16991 0.05221 -0.1595 C 0.05339 -0.14676 0.06042 -0.12524 0.06393 -0.11505 C 0.06771 -0.10394 0.07135 -0.09283 0.07565 -0.08241 C 0.08385 -0.0625 0.09102 -0.04838 0.10143 -0.03264 C 0.1069 -0.02454 0.11211 -0.01575 0.11836 -0.00926 C 0.12474 -0.00255 0.13177 0.00254 0.13893 0.00648 C 0.16406 0.0206 0.19323 0.01574 0.21836 0.01689 C 0.23138 0.01481 0.2444 0.01365 0.25729 0.01041 C 0.26992 0.00717 0.28229 0.00208 0.29479 -0.00278 C 0.32917 -0.01575 0.36823 -0.03311 0.4 -0.05487 C 0.42148 -0.06968 0.42135 -0.0676 0.43971 -0.08774 C 0.44336 -0.09167 0.45104 -0.10093 0.4543 -0.10857 C 0.4556 -0.11135 0.45638 -0.11459 0.45729 -0.1176 C 0.45781 -0.12084 0.45872 -0.12362 0.45872 -0.12686 C 0.45872 -0.13774 0.45794 -0.14862 0.45729 -0.1595 C 0.45716 -0.16135 0.4556 -0.1676 0.45508 -0.16875 C 0.45404 -0.17107 0.45026 -0.17732 0.44844 -0.17917 C 0.44492 -0.18241 0.44115 -0.18565 0.4375 -0.1882 C 0.43503 -0.19005 0.43255 -0.19075 0.43008 -0.19213 C 0.40378 -0.20787 0.43841 -0.18727 0.41536 -0.20394 C 0.41224 -0.20625 0.40898 -0.20718 0.40586 -0.20926 C 0.40299 -0.21112 0.40052 -0.21366 0.39779 -0.21575 C 0.38451 -0.22524 0.39323 -0.21644 0.37643 -0.23149 C 0.37383 -0.23357 0.3707 -0.23612 0.36836 -0.23912 C 0.36771 -0.24005 0.36732 -0.24098 0.3668 -0.2419 C 0.36458 -0.25417 0.36563 -0.24653 0.36758 -0.27315 C 0.36797 -0.27755 0.36862 -0.28195 0.36901 -0.28635 C 0.3694 -0.28936 0.3694 -0.29237 0.36979 -0.29537 C 0.3707 -0.30162 0.37357 -0.31274 0.37565 -0.3176 C 0.37904 -0.32547 0.38789 -0.34352 0.39336 -0.35024 C 0.40169 -0.36088 0.41055 -0.37037 0.41901 -0.38033 C 0.42161 -0.38334 0.42383 -0.38681 0.42643 -0.38959 C 0.42813 -0.39121 0.42982 -0.39283 0.43151 -0.39468 C 0.43424 -0.39769 0.43685 -0.40139 0.43971 -0.40394 C 0.44063 -0.40487 0.44167 -0.40533 0.44258 -0.40649 C 0.44349 -0.40764 0.44401 -0.40926 0.44479 -0.41042 C 0.44674 -0.4132 0.44857 -0.41598 0.45065 -0.41829 C 0.45208 -0.41991 0.45365 -0.42084 0.45508 -0.42223 C 0.45898 -0.42616 0.46263 -0.43125 0.4668 -0.43403 C 0.46888 -0.43519 0.4707 -0.43681 0.47279 -0.43797 C 0.48112 -0.4426 0.4806 -0.44237 0.48672 -0.44445 C 0.4901 -0.4426 0.49414 -0.44306 0.49701 -0.43912 C 0.49883 -0.43681 0.4987 -0.43149 0.49922 -0.42755 C 0.50039 -0.41713 0.50117 -0.40649 0.50221 -0.39607 C 0.50156 -0.36528 0.50169 -0.31135 0.49844 -0.27593 C 0.4974 -0.26436 0.4957 -0.25301 0.49401 -0.2419 C 0.49284 -0.23357 0.48542 -0.18264 0.48151 -0.16343 C 0.47995 -0.15556 0.47799 -0.14792 0.47643 -0.13982 C 0.47526 -0.1338 0.47487 -0.12755 0.47344 -0.12153 C 0.46966 -0.10602 0.46523 -0.09098 0.46094 -0.07593 C 0.45859 -0.0676 0.45612 -0.05926 0.45365 -0.05093 C 0.45195 -0.04537 0.45039 -0.03959 0.44844 -0.03403 C 0.44622 -0.02755 0.44388 -0.02107 0.4418 -0.01436 C 0.43711 0.00115 0.43255 0.01689 0.42786 0.03263 C 0.42279 0.05023 0.42552 0.04027 0.42201 0.05625 C 0.42135 0.05925 0.42044 0.06203 0.41979 0.06527 C 0.41914 0.06875 0.41888 0.07222 0.41836 0.07569 C 0.41797 0.078 0.41732 0.08009 0.4168 0.08217 C 0.41589 0.0875 0.41523 0.09305 0.41393 0.09791 C 0.41198 0.10532 0.41003 0.11273 0.40807 0.12013 C 0.40729 0.12291 0.40651 0.12546 0.40586 0.128 C 0.40508 0.13055 0.40417 0.1331 0.40365 0.13588 C 0.40313 0.13796 0.40273 0.14027 0.40221 0.14236 C 0.40104 0.14629 0.39935 0.15069 0.39779 0.15416 C 0.39544 0.15902 0.38906 0.17338 0.38529 0.17893 C 0.38073 0.18588 0.37617 0.19282 0.37122 0.19861 C 0.36068 0.21111 0.3431 0.22824 0.33086 0.23912 C 0.325 0.24421 0.30117 0.26435 0.29557 0.26782 C 0.28333 0.27523 0.27122 0.28402 0.25872 0.29004 C 0.25339 0.29282 0.24805 0.29583 0.24258 0.29791 C 0.23919 0.2993 0.21107 0.30648 0.20651 0.30717 C 0.19427 0.30856 0.18203 0.30879 0.16979 0.30972 C 0.15872 0.30925 0.14766 0.30972 0.13672 0.30833 C 0.13099 0.30763 0.12539 0.30509 0.11979 0.30324 C 0.10729 0.29861 0.09479 0.29351 0.08229 0.28888 L 0.05872 0.27963 L 0.03307 0.26921 C 0.02474 0.26597 0.01641 0.26226 0.00807 0.25995 C -0.03203 0.24953 -0.00859 0.25509 -0.0625 0.24444 L -0.16471 0.24699 C -0.16862 0.24699 -0.18503 0.25208 -0.18529 0.25208 C -0.18737 0.25277 -0.18919 0.25416 -0.19128 0.25486 C -0.19362 0.25555 -0.19609 0.25555 -0.19857 0.25601 C -0.21992 0.26134 -0.1918 0.25787 -0.23099 0.25995 C -0.23242 0.26041 -0.23411 0.25972 -0.23529 0.26134 C -0.23646 0.26273 -0.2362 0.26574 -0.23685 0.26782 C -0.23776 0.27106 -0.23893 0.27384 -0.23971 0.27708 C -0.24089 0.28125 -0.24154 0.28588 -0.24271 0.29004 C -0.24375 0.29375 -0.24492 0.29745 -0.24635 0.30046 C -0.25078 0.30972 -0.25521 0.31828 -0.26107 0.32407 C -0.26341 0.32638 -0.26576 0.32939 -0.26849 0.33055 L -0.27135 0.33194 L -0.3 0.32013 C -0.30469 0.31828 -0.30924 0.31597 -0.31406 0.31481 C -0.36146 0.30393 -0.30221 0.31736 -0.34635 0.30833 C -0.37383 0.30277 -0.35286 0.30555 -0.37578 0.30324 L -0.38685 0.30046 C -0.39232 0.2993 -0.39583 0.29884 -0.40156 0.29791 C -0.41484 0.30694 -0.40039 0.29583 -0.4207 0.32268 C -0.42266 0.32546 -0.42461 0.32777 -0.42656 0.33055 C -0.43242 0.33912 -0.43776 0.3493 -0.44414 0.35671 C -0.44727 0.36041 -0.4457 0.35833 -0.44857 0.36319 C -0.44909 0.3655 -0.45 0.36759 -0.45 0.3699 C -0.45013 0.37291 -0.44961 0.37592 -0.44935 0.37893 C -0.44909 0.38101 -0.44727 0.38842 -0.44714 0.38935 C -0.44635 0.39328 -0.4457 0.39722 -0.44492 0.40115 L -0.44414 0.40509 C -0.43815 0.37754 -0.4431 0.39838 -0.43685 0.375 C -0.43555 0.37037 -0.43477 0.36504 -0.4332 0.36064 C -0.42865 0.34838 -0.42318 0.33726 -0.41849 0.32546 C -0.41641 0.32037 -0.41471 0.31481 -0.4125 0.30972 C -0.40638 0.29513 -0.40937 0.303 -0.40378 0.28611 C -0.40299 0.27963 -0.40143 0.27314 -0.40156 0.26666 C -0.40182 0.25208 -0.40495 0.24143 -0.41029 0.23125 C -0.41589 0.22083 -0.42161 0.21018 -0.42799 0.20115 C -0.43164 0.19606 -0.43568 0.19143 -0.43906 0.18564 C -0.44362 0.17754 -0.44753 0.16828 -0.45156 0.15949 C -0.45586 0.14953 -0.4599 0.13842 -0.4625 0.12662 C -0.4638 0.12129 -0.46445 0.11527 -0.46549 0.10972 C -0.46641 0.10486 -0.46745 0.10023 -0.46849 0.09537 C -0.46888 0.08495 -0.4694 0.07453 -0.46992 0.06388 C -0.47018 0.05833 -0.4707 0.04699 -0.4707 0.04699 C -0.47044 0.00046 -0.47057 -0.0463 -0.46992 -0.09283 C -0.46966 -0.11065 -0.46497 -0.11528 -0.4625 -0.13473 C -0.45977 -0.15741 -0.46263 -0.13704 -0.45599 -0.16991 C -0.45312 -0.1838 -0.45547 -0.17431 -0.45378 -0.18704 C -0.45247 -0.19561 -0.45013 -0.20417 -0.4457 -0.20926 C -0.44362 -0.21135 -0.44167 -0.21343 -0.43971 -0.21575 C -0.43424 -0.22223 -0.43451 -0.22362 -0.42799 -0.22871 C -0.42435 -0.23172 -0.42057 -0.2338 -0.41693 -0.23658 C -0.41549 -0.23774 -0.41406 -0.23936 -0.4125 -0.24051 C -0.41159 -0.24121 -0.41055 -0.24144 -0.40964 -0.2419 C -0.40117 -0.24514 -0.41016 -0.24121 -0.40299 -0.24445 C -0.40052 -0.24445 -0.37409 -0.24561 -0.36471 -0.24051 C -0.36198 -0.23912 -0.35937 -0.23612 -0.35664 -0.23403 C -0.35156 -0.2301 -0.34961 -0.2301 -0.3457 -0.22477 C -0.34505 -0.22408 -0.34453 -0.22338 -0.34414 -0.22223 C -0.34336 -0.21968 -0.34271 -0.21713 -0.34193 -0.21436 C -0.34297 -0.20348 -0.34271 -0.19213 -0.34492 -0.18172 C -0.34648 -0.17431 -0.35208 -0.16019 -0.35664 -0.15301 C -0.35755 -0.15162 -0.35859 -0.15024 -0.35964 -0.14908 C -0.36029 -0.14838 -0.36107 -0.14815 -0.36185 -0.14769 C -0.37096 -0.14329 -0.36484 -0.14676 -0.36992 -0.14375 C -0.3763 -0.14561 -0.38281 -0.1463 -0.38906 -0.14908 C -0.39167 -0.15024 -0.3944 -0.15232 -0.39635 -0.15556 C -0.41289 -0.18334 -0.42865 -0.2125 -0.44414 -0.2419 C -0.44805 -0.24931 -0.45339 -0.26482 -0.45599 -0.27454 C -0.45677 -0.27778 -0.45742 -0.28149 -0.4582 -0.28496 C -0.45833 -0.2875 -0.45859 -0.29028 -0.45885 -0.29283 C -0.45911 -0.29491 -0.45964 -0.29723 -0.45964 -0.29931 C -0.45964 -0.31204 -0.45977 -0.32477 -0.45885 -0.33727 C -0.45872 -0.33912 -0.45742 -0.34005 -0.45664 -0.34121 C -0.45547 -0.34283 -0.45286 -0.34561 -0.45156 -0.3463 C -0.45052 -0.347 -0.44961 -0.34723 -0.44857 -0.34769 C -0.44076 -0.3507 -0.44961 -0.34676 -0.43828 -0.35162 C -0.43138 -0.35463 -0.42474 -0.35973 -0.41771 -0.36088 L -0.40964 -0.36204 C -0.38828 -0.36968 -0.41862 -0.35903 -0.39271 -0.36737 C -0.38906 -0.36852 -0.38542 -0.37014 -0.38164 -0.3713 C -0.37734 -0.37246 -0.37279 -0.37292 -0.36849 -0.37385 C -0.36354 -0.375 -0.35872 -0.37686 -0.35378 -0.37778 C -0.34883 -0.37871 -0.34388 -0.37848 -0.33906 -0.37917 C -0.32891 -0.38056 -0.31888 -0.38241 -0.30885 -0.38426 C -0.30469 -0.38519 -0.30052 -0.38635 -0.29635 -0.38704 C -0.28971 -0.38797 -0.27656 -0.38959 -0.27656 -0.38959 C -0.25195 -0.38866 -0.22747 -0.38936 -0.20299 -0.38704 C -0.19089 -0.38588 -0.17904 -0.38102 -0.16693 -0.37917 C -0.13203 -0.37362 -0.16589 -0.37871 -0.1375 -0.37524 C -0.13464 -0.37477 -0.13164 -0.37408 -0.12878 -0.37385 C -0.12266 -0.37338 -0.11654 -0.37292 -0.11029 -0.37246 L -0.09414 -0.3713 C -0.08112 -0.37338 -0.0681 -0.37454 -0.05521 -0.37778 C -0.05326 -0.37825 -0.0418 -0.38704 -0.03971 -0.3882 C -0.03737 -0.38982 -0.03477 -0.39051 -0.03242 -0.39213 C -0.02344 -0.39862 -0.02708 -0.39862 -0.01849 -0.40394 C -0.01576 -0.40556 -0.01302 -0.40625 -0.01029 -0.40787 C -0.00156 -0.41297 -0.00091 -0.41575 0.00807 -0.41829 C 0.0194 -0.42153 0.03333 -0.42315 0.04479 -0.42477 L 0.06094 -0.42755 C 0.07318 -0.42616 0.08555 -0.42547 0.09779 -0.42362 C 0.09974 -0.42315 0.10169 -0.422 0.10365 -0.42084 C 0.10846 -0.41829 0.11302 -0.41412 0.11758 -0.41042 C 0.11732 -0.40787 0.11771 -0.40487 0.1168 -0.40255 C 0.11602 -0.40047 0.11432 -0.40024 0.11315 -0.39862 C 0.09948 -0.38056 0.11784 -0.40139 0.10065 -0.38426 C 0.09479 -0.37848 0.08906 -0.37153 0.08307 -0.36598 C 0.0793 -0.3625 0.07513 -0.36019 0.07122 -0.35695 C 0.0638 -0.35024 0.05677 -0.34213 0.04922 -0.33588 C 0.04648 -0.3338 0.04362 -0.33218 0.04115 -0.3294 C 0.03581 -0.32385 0.03099 -0.3169 0.02565 -0.31112 C 0.02292 -0.30811 0.01979 -0.30602 0.0168 -0.30325 C 0.00677 -0.29352 -0.01315 -0.27014 -0.01849 -0.26412 C -0.03971 -0.23959 -0.04375 -0.23287 -0.06992 -0.20139 C -0.07591 -0.19399 -0.08229 -0.18774 -0.08828 -0.18033 C -0.09505 -0.17246 -0.10104 -0.16274 -0.1082 -0.15556 L -0.14349 -0.12037 C -0.18633 -0.07848 -0.15456 -0.10857 -0.17721 -0.09028 C -0.18464 -0.08426 -0.18346 -0.08357 -0.19049 -0.07987 C -0.19635 -0.07662 -0.20208 -0.072 -0.2082 -0.07061 C -0.21016 -0.07014 -0.21211 -0.06991 -0.21406 -0.06922 C -0.21667 -0.06852 -0.2194 -0.06737 -0.22214 -0.06667 C -0.22474 -0.06598 -0.22747 -0.06575 -0.23021 -0.06551 C -0.24388 -0.06343 -0.24115 -0.06412 -0.25885 -0.06274 L -0.26914 -0.06019 C -0.27135 -0.05973 -0.27357 -0.0595 -0.27578 -0.0588 C -0.2776 -0.05834 -0.27917 -0.05718 -0.28099 -0.05625 C -0.2832 -0.0551 -0.28685 -0.05278 -0.28906 -0.05093 C -0.29115 -0.04931 -0.2974 -0.04399 -0.3 -0.04051 C -0.30977 -0.02825 -0.30326 -0.0345 -0.30964 -0.02871 C -0.31159 -0.02408 -0.31315 -0.01852 -0.31549 -0.01436 C -0.32174 -0.00325 -0.31875 -0.00787 -0.32435 4.44444E-6 C -0.32747 -0.00186 -0.33099 -0.00255 -0.33385 -0.00533 C -0.33529 -0.00649 -0.33607 -0.0095 -0.33685 -0.01181 C -0.34076 -0.02385 -0.34479 -0.03565 -0.34779 -0.04838 L -0.35521 -0.07848 C -0.35599 -0.09051 -0.35703 -0.09908 -0.35521 -0.1125 C -0.35443 -0.11783 -0.35234 -0.12223 -0.35078 -0.12686 C -0.34271 -0.15139 -0.33568 -0.16783 -0.32435 -0.19213 C -0.31693 -0.20787 -0.29557 -0.25162 -0.2832 -0.26274 C -0.28073 -0.26505 -0.27826 -0.2669 -0.27578 -0.26922 C -0.26055 -0.2838 -0.28503 -0.26158 -0.26771 -0.27709 C -0.26276 -0.275 -0.25768 -0.27408 -0.25299 -0.27061 C -0.24987 -0.26829 -0.24753 -0.26389 -0.24492 -0.26019 C -0.2362 -0.24746 -0.22812 -0.23311 -0.21914 -0.22084 C -0.20651 -0.20394 -0.19323 -0.18866 -0.18021 -0.17269 L -0.1582 -0.14514 C -0.14935 -0.13426 -0.12917 -0.11019 -0.12135 -0.09537 C -0.10807 -0.07037 -0.10742 -0.06528 -0.10078 -0.0419 C -0.10039 -0.03889 -0.09701 -0.01227 -0.09714 -0.00787 C -0.09727 0.01134 -0.09805 0.03055 -0.09935 0.04953 C -0.09987 0.0581 -0.10365 0.06504 -0.10599 0.07175 C -0.1082 0.0787 -0.1099 0.08634 -0.1125 0.09282 C -0.11654 0.10231 -0.12135 0.11088 -0.12435 0.12152 L -0.12878 0.13726 C -0.12904 0.13888 -0.12917 0.14074 -0.12943 0.14236 C -0.12969 0.14375 -0.13008 0.1449 -0.13021 0.14629 C -0.13047 0.14884 -0.13073 0.15162 -0.13099 0.15416 C -0.13073 0.15856 -0.13151 0.16342 -0.13021 0.16713 C -0.12878 0.17129 -0.12604 0.17314 -0.12357 0.175 C -0.11628 0.18078 -0.11133 0.18588 -0.10378 0.18819 C -0.10208 0.18865 -0.08555 0.1905 -0.08464 0.19074 L -0.03828 0.2 C -0.0332 0.20254 -0.02786 0.20463 -0.02279 0.20787 C -0.01146 0.21504 0.01628 0.23981 0.02279 0.2456 C 0.05417 0.27361 0.03971 0.26504 0.05729 0.2743 C 0.05924 0.27407 0.06133 0.27453 0.06315 0.27314 C 0.06445 0.27222 0.0651 0.26944 0.06615 0.26782 C 0.07148 0.25949 0.07773 0.25277 0.08229 0.24305 C 0.08984 0.22662 0.09714 0.21157 0.10286 0.19213 C 0.11224 0.15995 0.11432 0.14652 0.11901 0.11898 C 0.11927 0.10486 0.12161 0.07754 0.11758 0.06134 C 0.1151 0.05115 0.11211 0.04097 0.10807 0.03263 C 0.10365 0.02384 0.09792 0.01736 0.09258 0.01041 C 0.08086 -0.00487 0.06927 -0.01019 0.0543 -0.01713 C 0.04818 -0.01991 0.04167 -0.02061 0.03529 -0.02223 C 0.01484 -0.02732 -0.00898 -0.03334 -0.03021 -0.03658 L -0.06914 -0.0419 C -0.07695 -0.04098 -0.08503 -0.0419 -0.09271 -0.03936 C -0.10924 -0.0338 -0.11484 -0.02524 -0.12721 -0.00649 C -0.1319 0.00046 -0.13711 0.00648 -0.14128 0.01435 C -0.14831 0.02777 -0.14987 0.03449 -0.15378 0.04838 C -0.1543 0.05185 -0.15651 0.06736 -0.15664 0.0706 C -0.15716 0.07754 -0.15716 0.08449 -0.15742 0.09143 C -0.15716 0.10439 -0.15716 0.11759 -0.15664 0.13055 C -0.15651 0.13588 -0.15534 0.14097 -0.15521 0.14629 C -0.15495 0.15671 -0.1556 0.1581 -0.15742 0.16597 C -0.15768 0.1699 -0.15768 0.17384 -0.1582 0.17777 C -0.15846 0.18009 -0.15833 0.18425 -0.15964 0.18425 C -0.1638 0.18379 -0.16745 0.17893 -0.17135 0.17638 C -0.18932 0.17685 -0.20794 0.16851 -0.225 0.17777 C -0.22656 0.17847 -0.18698 0.20879 -0.18685 0.20902 C -0.16966 0.2287 -0.15143 0.24583 -0.13529 0.26782 C -0.12682 0.27963 -0.11771 0.29027 -0.10964 0.30324 C -0.10143 0.3162 -0.09062 0.33402 -0.08242 0.34375 C -0.08021 0.34629 -0.07799 0.34907 -0.07578 0.35162 C -0.07083 0.35717 -0.06654 0.36157 -0.06107 0.36597 C -0.05482 0.37083 -0.05052 0.37199 -0.04349 0.375 C -0.03737 0.37338 -0.03112 0.37222 -0.025 0.3699 C -0.0237 0.36921 -0.02253 0.36736 -0.02135 0.36597 C -0.01953 0.36342 -0.0168 0.35717 -0.01549 0.35416 C -0.01276 0.34722 -0.00951 0.34097 -0.00742 0.33333 C -0.00495 0.32407 -0.00247 0.31504 0 0.30578 C 0.00195 0.29814 0.00273 0.29398 0.0043 0.28611 C 0.00534 0.27615 0.00625 0.2662 0.00729 0.25601 C 0.00846 0.24444 0.0099 0.23263 0.01094 0.22083 C 0.01159 0.21481 0.01198 0.20856 0.0125 0.20254 C 0.01289 0.19722 0.01341 0.19213 0.01393 0.1868 C 0.01419 0.18032 0.01432 0.17384 0.01471 0.16713 C 0.01484 0.16412 0.01549 0.16111 0.01536 0.1581 C 0.01523 0.15486 0.01445 0.15208 0.01393 0.14884 C 0.01341 0.1581 0.01159 0.16736 0.0125 0.17638 C 0.01289 0.18125 0.01497 0.18981 0.01758 0.18819 C 0.02526 0.18356 0.03073 0.17152 0.03672 0.16203 L 0.05508 0.13333 C 0.05872 0.12754 0.06276 0.12268 0.06615 0.1162 C 0.0901 0.0706 0.0862 0.07569 0.11471 0.03263 C 0.11693 0.02916 0.11966 0.02685 0.12201 0.02338 C 0.15 -0.01551 0.11875 0.02523 0.1375 0.00254 C 0.14089 -0.00162 0.14401 -0.00718 0.14779 -0.01042 C 0.1526 -0.01505 0.1582 -0.0169 0.16315 -0.02107 C 0.18398 -0.03774 0.15339 -0.01343 0.1918 -0.04051 C 0.19557 -0.04329 0.19922 -0.04676 0.20286 -0.04977 C 0.20651 -0.05255 0.21016 -0.0551 0.21393 -0.05764 C 0.2168 -0.0595 0.21992 -0.06042 0.22279 -0.06274 C 0.23034 -0.06945 0.23802 -0.07593 0.24479 -0.08496 C 0.2487 -0.09028 0.25326 -0.09422 0.25651 -0.1007 C 0.25846 -0.10463 0.26081 -0.10811 0.2625 -0.1125 C 0.27305 -0.14098 0.27383 -0.147 0.28151 -0.17524 C 0.28581 -0.19098 0.28698 -0.19375 0.29258 -0.21181 C 0.29362 -0.21482 0.29453 -0.21783 0.29557 -0.22084 C 0.29648 -0.22408 0.2974 -0.22709 0.29844 -0.2301 L 0.30286 -0.2419 C 0.30495 -0.25695 0.30208 -0.23843 0.30508 -0.25093 C 0.30547 -0.25255 0.3056 -0.2544 0.30586 -0.25625 C 0.3043 -0.26112 0.30365 -0.2669 0.30143 -0.27061 C 0.29753 -0.27709 0.29271 -0.28125 0.28815 -0.28635 C 0.28529 -0.28959 0.28242 -0.29283 0.2793 -0.29537 C 0.26224 -0.31019 0.26029 -0.30811 0.24844 -0.32292 C 0.24518 -0.32709 0.2418 -0.33079 0.23893 -0.33588 C 0.20221 -0.40116 0.23724 -0.34028 0.21979 -0.36852 C 0.21849 -0.37061 0.21758 -0.37338 0.21615 -0.37524 C 0.21211 -0.38033 0.20365 -0.38959 0.20365 -0.38959 C 0.21862 -0.3963 0.20417 -0.39028 0.24336 -0.3882 L 0.28008 -0.38704 L 0.34844 -0.38311 C 0.35 -0.38264 0.35143 -0.38264 0.35286 -0.38172 C 0.35651 -0.3794 0.35716 -0.37639 0.35951 -0.3713 C 0.36055 -0.3595 0.36107 -0.35834 0.35951 -0.3426 C 0.35924 -0.33912 0.35807 -0.33635 0.35729 -0.33334 C 0.34466 -0.28635 0.35768 -0.33334 0.34622 -0.29931 C 0.33997 -0.28056 0.33203 -0.25325 0.32865 -0.23264 C 0.32565 -0.21482 0.3224 -0.19723 0.31979 -0.17917 C 0.31784 -0.16528 0.31615 -0.15116 0.31393 -0.13727 C 0.30977 -0.11181 0.30508 -0.08681 0.30065 -0.06158 C 0.29258 -0.01528 0.28685 0.01689 0.27122 0.06666 C 0.26641 0.08217 0.26055 0.09722 0.25651 0.11365 C 0.25482 0.1206 0.25352 0.128 0.25143 0.13449 C 0.24297 0.16157 0.23372 0.1875 0.225 0.21435 C 0.22318 0.2199 0.22096 0.22523 0.21979 0.23125 L 0.2168 0.24699 C 0.21732 0.25254 0.21706 0.2787 0.22122 0.29004 C 0.22161 0.2912 0.22227 0.29189 0.22279 0.29282 C 0.25221 0.27847 0.22773 0.29074 0.26901 0.26782 C 0.27708 0.26342 0.28542 0.26018 0.29336 0.25486 C 0.29648 0.25254 0.29961 0.25 0.30286 0.24838 C 0.30664 0.24606 0.31081 0.24537 0.31471 0.24444 C 0.3237 0.25092 0.31758 0.24398 0.31758 0.27708 C 0.31758 0.31134 0.31732 0.32199 0.31901 0.34768 C 0.31927 0.35069 0.3194 0.3537 0.31979 0.35671 C 0.32083 0.36458 0.32044 0.36319 0.32279 0.36713 C 0.32474 0.36504 0.32682 0.36319 0.32865 0.36064 C 0.36628 0.31111 0.3651 0.3125 0.40221 0.25092 C 0.4138 0.23148 0.42344 0.21273 0.43372 0.19074 C 0.4349 0.18842 0.43581 0.18564 0.43672 0.18287 C 0.43711 0.18171 0.43828 0.17893 0.4375 0.17893 C 0.43581 0.17893 0.43451 0.18171 0.43307 0.18287 C 0.43047 0.19236 0.41797 0.23865 0.4168 0.2456 C 0.41615 0.25046 0.41563 0.25532 0.41471 0.25995 C 0.41341 0.2655 0.41146 0.27037 0.41029 0.27569 C 0.40924 0.28032 0.40885 0.28541 0.40807 0.29004 C 0.40625 0.30023 0.40391 0.30995 0.40221 0.32013 C 0.40013 0.33148 0.39987 0.33773 0.39844 0.34884 C 0.39805 0.35231 0.39753 0.35578 0.39701 0.35925 C 0.39505 0.3743 0.39635 0.36666 0.39479 0.375 C 0.39505 0.37638 0.39479 0.37939 0.39557 0.37893 C 0.40091 0.37615 0.41432 0.35833 0.41758 0.35416 C 0.42135 0.34907 0.42839 0.33703 0.43086 0.33194 C 0.43177 0.33009 0.43229 0.32754 0.43307 0.32546 C 0.43529 0.31828 0.43477 0.31828 0.43672 0.30833 C 0.43711 0.30625 0.43776 0.30416 0.43815 0.30185 C 0.43867 0.2993 0.43906 0.29652 0.43971 0.29398 C 0.44102 0.28796 0.44271 0.28194 0.44401 0.27569 C 0.44935 0.25254 0.44297 0.2787 0.44844 0.25347 C 0.45013 0.24606 0.45195 0.23865 0.45365 0.23125 C 0.45404 0.22638 0.45703 0.20393 0.45365 0.19861 C 0.45117 0.1949 0.44727 0.19768 0.44401 0.19722 C 0.43177 0.19907 0.41953 0.19976 0.40729 0.20254 C 0.40247 0.2037 0.39779 0.20601 0.39336 0.20902 C 0.37109 0.22384 0.34948 0.24143 0.32721 0.25601 L 0.25 0.30717 C 0.2276 0.32152 0.21823 0.32662 0.19557 0.33703 L 0.14844 0.3581 C 0.14544 0.35949 0.14258 0.36134 0.13971 0.36319 C 0.13841 0.36412 0.13464 0.36597 0.13594 0.36597 C 0.13802 0.36597 0.13984 0.36412 0.1418 0.36319 C 0.14284 0.36157 0.14609 0.35925 0.14479 0.3581 C 0.14336 0.35671 0.14193 0.36088 0.14036 0.36203 C 0.13451 0.3662 0.12865 0.37013 0.12279 0.37384 C 0.0931 0.39189 0.11237 0.37847 0.10065 0.3868 C 0.10039 0.38819 0.09922 0.39027 0.1 0.39074 C 0.10104 0.39143 0.10208 0.38935 0.10286 0.38819 C 0.10768 0.38148 0.10885 0.37546 0.11315 0.36713 C 0.11406 0.3655 0.1151 0.36458 0.11615 0.36319 C 0.11563 0.36643 0.11549 0.36967 0.11471 0.37245 C 0.11419 0.37407 0.11328 0.37523 0.1125 0.37638 C 0.11029 0.37916 0.10677 0.38055 0.1043 0.38148 C 0.0901 0.38819 0.09583 0.38634 0.08229 0.38819 C 0.07956 0.38773 0.07669 0.38865 0.07422 0.3868 C 0.07344 0.38611 0.07617 0.38425 0.07565 0.38287 C 0.07487 0.38101 0.07318 0.38194 0.07201 0.38148 C 0.07057 0.38101 0.06901 0.38078 0.06758 0.38032 C 0.07109 0.37963 0.0832 0.37777 0.08594 0.37777 C 0.09388 0.37777 0.10169 0.37847 0.10951 0.37893 C 0.11315 0.37986 0.11706 0.37963 0.12057 0.38148 C 0.12122 0.38194 0.12201 0.38518 0.12122 0.38541 C 0.11576 0.38773 0.11003 0.38796 0.1043 0.38819 L 0.02422 0.39074 C 0.02148 0.3912 0.01875 0.39143 0.01615 0.39213 C 0.0151 0.39236 0.01276 0.39166 0.01315 0.39328 C 0.0138 0.39537 0.01563 0.39421 0.0168 0.39467 C 0.01953 0.39259 0.02344 0.38935 0.02643 0.38819 C 0.03477 0.38472 0.03685 0.38449 0.04401 0.38287 C 0.04922 0.38333 0.05443 0.38263 0.05951 0.38425 C 0.06042 0.38449 0.05794 0.38588 0.05729 0.3868 C 0.05508 0.38981 0.05326 0.39421 0.05065 0.39606 C 0.0431 0.40138 0.04831 0.39838 0.03451 0.40115 C 0.03216 0.40254 0.02422 0.40717 0.03971 0.39976 C 0.04193 0.39884 0.04857 0.3956 0.04622 0.39606 L 0.03815 0.39722 C 0.03568 0.39768 0.03333 0.39861 0.03086 0.39861 C 0.0293 0.39861 0.03372 0.39768 0.03529 0.39722 C 0.04206 0.39166 0.04909 0.38634 0.05586 0.38032 C 0.05885 0.37754 0.06172 0.3743 0.06471 0.37106 C 0.06536 0.37037 0.06771 0.36828 0.0668 0.36851 C 0.06315 0.36898 0.05951 0.37129 0.05586 0.37245 C 0.05443 0.37291 0.05286 0.37338 0.05143 0.37384 C 0.0487 0.37546 0.04596 0.37708 0.04336 0.37893 C 0.04115 0.38055 0.03906 0.38287 0.03672 0.38425 C 0.03529 0.38495 0.03372 0.38495 0.03229 0.38541 C 0.01823 0.39166 0.0306 0.38773 0.02057 0.39074 C 0.01927 0.38773 0.01667 0.38541 0.0168 0.38148 C 0.01719 0.37338 0.02161 0.3743 0.02422 0.37245 C 0.02526 0.37175 0.02617 0.3706 0.02721 0.3699 C 0.03555 0.3706 0.04401 0.36921 0.05221 0.37245 C 0.05404 0.37314 0.04883 0.37615 0.04701 0.37777 C 0.04232 0.38194 0.04349 0.37963 0.0375 0.38148 C 0.03542 0.38217 0.03346 0.38333 0.03151 0.38425 C 0.03086 0.38449 0.02865 0.38541 0.0293 0.38541 C 0.03255 0.38541 0.03568 0.38472 0.03893 0.38425 C 0.04115 0.3824 0.04336 0.38055 0.04557 0.37893 C 0.04622 0.37847 0.04701 0.37824 0.04779 0.37777 C 0.04896 0.37662 0.05013 0.375 0.05143 0.37384 C 0.05065 0.37291 0.05 0.37152 0.04922 0.37106 C 0.04779 0.37037 0.04622 0.37013 0.04479 0.3699 C 0.04089 0.36921 0.03698 0.36898 0.03307 0.36851 L 0.04844 0.35925 C 0.05365 0.35625 0.05664 0.35486 0.06172 0.34884 C 0.06589 0.34398 0.06328 0.34745 0.06901 0.33703 C 0.07174 0.3324 0.07109 0.33402 0.06615 0.33842 C 0.06497 0.34189 0.06146 0.35416 0.05951 0.3581 C 0.05872 0.35972 0.05534 0.36273 0.05651 0.36203 C 0.06055 0.35972 0.06484 0.35231 0.06758 0.34768 C 0.06914 0.34513 0.0707 0.34259 0.07201 0.33981 C 0.07552 0.3324 0.07995 0.32615 0.08229 0.31759 C 0.08464 0.30925 0.0849 0.30694 0.08893 0.2993 C 0.08997 0.29722 0.09128 0.29537 0.09258 0.29398 C 0.09857 0.28819 0.10651 0.28217 0.11315 0.27824 C 0.11901 0.275 0.125 0.27245 0.13086 0.26921 C 0.13385 0.26759 0.13685 0.26643 0.13971 0.26388 C 0.14141 0.26226 0.13568 0.2655 0.13372 0.26666 C 0.12982 0.26851 0.12578 0.27037 0.12201 0.27314 C 0.10208 0.28703 0.08112 0.29722 0.0625 0.3162 C 0.05729 0.32152 0.05247 0.32777 0.04701 0.33194 C 0.0375 0.33912 0.02747 0.34421 0.01758 0.35023 C 0.01445 0.35208 0.01133 0.35416 0.00807 0.35555 C 0.00534 0.35648 0.0026 0.35625 0 0.35671 C -0.0013 0.35763 -0.00352 0.35717 -0.00378 0.35925 C -0.00391 0.36157 -0.00182 0.36226 -0.00078 0.36319 C 0.00065 0.36481 0.00208 0.3662 0.00365 0.36713 C 0.00612 0.36875 0.01432 0.36967 0.01536 0.3699 C 0.02148 0.36898 0.02773 0.36875 0.03372 0.36713 C 0.04193 0.36504 0.06419 0.34398 0.06471 0.34375 C 0.06732 0.34189 0.07005 0.3405 0.07279 0.33842 C 0.07721 0.33518 0.08594 0.328 0.08594 0.328 C 0.07266 0.35185 0.0888 0.32199 0.07122 0.3581 C 0.06549 0.3699 0.05729 0.38032 0.05 0.38819 C 0.04818 0.39004 0.04596 0.38981 0.04401 0.39074 C 0.03672 0.38981 0.0293 0.38981 0.02201 0.38819 C 0.02031 0.38773 0.01901 0.38564 0.01758 0.38425 C 0.01589 0.38263 0.01445 0.37893 0.0125 0.37893 C 0.01068 0.37893 0.01536 0.3824 0.0168 0.38425 L 0.02122 0.38935 C 0.0112 0.39398 0.01927 0.39213 0.00651 0.38819 C 0.00391 0.38726 0.00117 0.38726 -0.00156 0.3868 L -0.00885 0.38541 C -0.00664 0.38287 -0.0043 0.38078 -0.00221 0.37777 C -0.00039 0.37476 0.00508 0.3655 0.00807 0.36319 C 0.01068 0.36134 0.01341 0.36041 0.01615 0.35925 C 0.03438 0.35254 0.03125 0.35347 0.04479 0.35162 C 0.05664 0.35277 0.0599 0.34513 0.05729 0.36203 C 0.05703 0.36388 0.05638 0.3655 0.05586 0.36713 C 0.05508 0.37407 0.05443 0.38125 0.05365 0.38819 C 0.05339 0.38981 0.05313 0.39166 0.05286 0.39328 C 0.05234 0.39768 0.05195 0.40208 0.05143 0.40648 C 0.05117 0.4081 0.05104 0.40995 0.05065 0.41157 C 0.05013 0.41435 0.04935 0.41713 0.04844 0.41944 C 0.04583 0.42685 0.04414 0.43148 0.03971 0.43518 C 0.03724 0.43726 0.02917 0.43958 0.02721 0.4405 C 0.0237 0.44004 0.02018 0.44027 0.0168 0.43912 C 0.01615 0.43888 0.01549 0.43773 0.01536 0.43657 C 0.01497 0.42916 0.01719 0.42291 0.01901 0.41689 C 0.02188 0.40763 0.02448 0.40254 0.0293 0.39467 C 0.03138 0.39143 0.03385 0.38958 0.03594 0.3868 C 0.03802 0.38425 0.03971 0.38101 0.0418 0.37893 C 0.04609 0.375 0.05078 0.37268 0.05508 0.36851 C 0.06836 0.35578 0.0612 0.36064 0.05872 0.36203 C 0.04818 0.37615 0.07122 0.3449 0.04701 0.38148 C 0.04466 0.38495 0.0362 0.39305 0.03372 0.39467 C 0.02904 0.39791 0.01992 0.40347 0.01393 0.40509 C 0.00951 0.40625 0.00508 0.40694 0.00065 0.40763 C 0.00339 0.40115 0.0056 0.39398 0.00872 0.38819 C 0.01276 0.38032 0.0276 0.35902 0.03307 0.35416 C 0.03698 0.35069 0.04063 0.34629 0.04479 0.34375 C 0.04766 0.34189 0.05365 0.34097 0.05365 0.34097 C 0.0543 0.34189 0.05573 0.34213 0.05586 0.34375 C 0.05625 0.34791 0.05547 0.35231 0.05508 0.35671 C 0.05469 0.3618 0.05365 0.36597 0.05143 0.3699 C 0.04753 0.37685 0.04297 0.38263 0.03893 0.38935 C 0.03685 0.39282 0.03542 0.39722 0.03307 0.39976 C 0.0263 0.4074 0.01836 0.41157 0.01172 0.41944 L 0.00729 0.42476 C 0.00807 0.42569 0.00859 0.42754 0.00951 0.42731 C 0.02292 0.42222 0.04049 0.41134 0.05365 0.40254 C 0.05781 0.39953 0.06198 0.39675 0.06615 0.39328 C 0.07565 0.38564 0.06836 0.39027 0.06758 0.39074 C 0.0651 0.39467 0.06302 0.3993 0.06029 0.40254 C 0.05846 0.40463 0.05638 0.40509 0.0543 0.40648 C 0.05 0.40902 0.04557 0.4118 0.04115 0.41435 C 0.03893 0.4155 0.03672 0.4162 0.03451 0.41689 C 0.01966 0.42199 0.02643 0.41944 0.0168 0.42199 C 0.01536 0.42245 0.01393 0.42314 0.0125 0.42338 C 0.00781 0.42407 0.00313 0.4243 -0.00156 0.42476 C 0.00417 0.41851 0.02747 0.39236 0.03372 0.38935 C 0.0375 0.38773 0.04102 0.38541 0.04479 0.38425 C 0.04896 0.38287 0.05313 0.3824 0.05729 0.38148 C 0.07591 0.37754 0.04349 0.38101 0.09479 0.37893 C 0.09049 0.38101 0.07305 0.3905 0.06615 0.39213 C 0.05951 0.39351 0.05286 0.39375 0.04622 0.39467 C 0.0306 0.39351 0.03242 0.3993 0.02565 0.39074 C 0.02474 0.38958 0.0237 0.38819 0.02279 0.3868 C 0.02227 0.38425 0.02148 0.3787 0.01979 0.37777 C 0.01901 0.37708 0.01836 0.37939 0.01758 0.38032 C 0.01732 0.38287 0.01706 0.38541 0.0168 0.38819 C 0.01654 0.3912 0.01667 0.39421 0.01615 0.39722 C 0.01563 0.4 0.01471 0.40254 0.01393 0.40509 C 0.01159 0.4125 0.00938 0.42037 0.00651 0.42731 C 0.00352 0.43518 -0.00052 0.44189 -0.00378 0.44953 L -0.0082 0.45995 C -0.00534 0.46736 -0.00599 0.46851 0.00143 0.45601 C 0.01888 0.42662 -0.00977 0.45277 0.02122 0.41828 C 0.03398 0.40416 0.02799 0.41041 0.05065 0.38935 C 0.0556 0.38495 0.06055 0.38078 0.06536 0.37638 C 0.07109 0.37129 0.07214 0.3706 0.07786 0.36458 C 0.07865 0.36388 0.0793 0.36296 0.08008 0.36203 C 0.08112 0.3625 0.08255 0.3618 0.08307 0.36319 C 0.08359 0.36481 0.08307 0.36736 0.08229 0.36851 C 0.07943 0.37291 0.07643 0.37777 0.07279 0.37893 C 0.05911 0.38379 0.06784 0.38148 0.04622 0.38287 C 0.04388 0.3824 0.04128 0.38263 0.03893 0.38148 C 0.03372 0.37939 0.02656 0.37638 0.02122 0.37106 C 0.02044 0.37037 0.01979 0.36944 0.01901 0.36851 C 0.03372 0.3574 0.01055 0.3743 0.03451 0.36064 C 0.03737 0.35902 0.03984 0.35625 0.04258 0.35416 C 0.04375 0.35324 0.04505 0.35231 0.04622 0.35162 C 0.04779 0.36319 0.05091 0.38588 0.05221 0.39722 C 0.0526 0.40162 0.05273 0.40625 0.05365 0.41041 C 0.05456 0.41504 0.05612 0.41898 0.05729 0.42338 C 0.05807 0.42986 0.05924 0.43634 0.05951 0.44305 C 0.05977 0.44907 0.05872 0.46736 0.05872 0.46134 C 0.05872 0.45463 0.05833 0.4412 0.06094 0.43379 C 0.06198 0.43101 0.06341 0.4287 0.06471 0.42592 C 0.06445 0.42731 0.06445 0.42893 0.06393 0.42986 C 0.06081 0.43472 0.05742 0.43425 0.05365 0.43518 L 0.04701 0.43657 C 0.0431 0.43611 0.03906 0.43657 0.03529 0.43518 C 0.03451 0.43495 0.0362 0.43333 0.03672 0.43263 C 0.03763 0.43125 0.03854 0.42986 0.03971 0.4287 C 0.04102 0.42708 0.05703 0.41088 0.06029 0.40902 C 0.06406 0.40694 0.0681 0.40671 0.07201 0.40509 C 0.08307 0.40069 0.09401 0.3949 0.10508 0.39074 C 0.11068 0.38865 0.11641 0.38842 0.12201 0.3868 C 0.12721 0.38541 0.1375 0.38148 0.1375 0.38148 C 0.11563 0.41203 0.12721 0.4 0.10365 0.41828 C 0.09974 0.42129 0.0957 0.42384 0.0918 0.42731 C 0.08503 0.43333 0.08815 0.43171 0.08307 0.43379 C 0.08372 0.42986 0.08464 0.42615 0.08529 0.42199 C 0.08555 0.4199 0.0862 0.41782 0.08594 0.4155 C 0.08568 0.41342 0.08451 0.41203 0.08372 0.41041 C 0.07461 0.4118 0.07513 0.41088 0.06615 0.4155 C 0.05924 0.41921 0.05234 0.42338 0.04557 0.42731 C 0.04479 0.42777 0.04271 0.42939 0.04336 0.4287 C 0.04453 0.42731 0.04583 0.42615 0.04701 0.42476 C 0.04779 0.42384 0.04844 0.42291 0.04922 0.42199 C 0.05091 0.4206 0.0526 0.41944 0.0543 0.41828 C 0.0556 0.41851 0.05703 0.41828 0.05807 0.41944 C 0.0599 0.42175 0.05951 0.42847 0.06029 0.43125 C 0.06068 0.43333 0.06172 0.43472 0.0625 0.43657 C 0.0612 0.4405 0.06029 0.44467 0.05872 0.44814 C 0.05755 0.45092 0.05599 0.453 0.0543 0.45486 C 0.04935 0.46018 0.04284 0.4625 0.0375 0.46527 C 0.0362 0.46481 0.03464 0.4655 0.03372 0.46388 C 0.03333 0.46296 0.03464 0.46203 0.03529 0.46134 C 0.03672 0.45949 0.03828 0.4581 0.03971 0.45601 C 0.04245 0.45162 0.04479 0.44213 0.04701 0.43773 C 0.04779 0.43634 0.04896 0.43611 0.05 0.43518 C 0.05195 0.43171 0.05326 0.42638 0.05586 0.42476 C 0.05924 0.42268 0.05846 0.42361 0.0625 0.41828 C 0.06302 0.41736 0.06328 0.4162 0.06393 0.4155 C 0.06576 0.41365 0.06784 0.41203 0.06979 0.41041 L 0.06901 0.4155 C 0.06953 0.42037 0.06797 0.428 0.07057 0.42986 C 0.07279 0.43171 0.07435 0.42453 0.07565 0.42083 C 0.07643 0.41851 0.07617 0.4155 0.07643 0.41296 C 0.07695 0.40694 0.07734 0.40069 0.07786 0.39467 C 0.0776 0.38935 0.07969 0.38171 0.07721 0.37893 C 0.0737 0.37546 0.06927 0.38009 0.06536 0.38148 C 0.06133 0.3831 0.05755 0.38634 0.05365 0.38819 C 0.05169 0.38888 0.04974 0.38888 0.04779 0.38935 C 0.02682 0.39583 0.04635 0.39282 0.0168 0.39467 C 0.01615 0.39513 0.01406 0.39675 0.01471 0.39606 C 0.01667 0.39305 0.01914 0.39097 0.02122 0.38819 C 0.02409 0.38402 0.02656 0.37916 0.0293 0.375 C 0.03151 0.37175 0.03385 0.36898 0.03594 0.36597 C 0.0401 0.35972 0.03919 0.35555 0.04701 0.35162 C 0.0487 0.35069 0.05039 0.34976 0.05221 0.34884 C 0.0543 0.34791 0.05664 0.34745 0.05872 0.34629 C 0.08438 0.33287 0.06497 0.34166 0.075 0.33703 C 0.07448 0.34097 0.07435 0.34398 0.07344 0.34768 C 0.07253 0.35162 0.07174 0.35509 0.06901 0.35671 C 0.06719 0.35787 0.0651 0.35763 0.06315 0.3581 C 0.06172 0.35763 0.06003 0.35787 0.05872 0.35671 C 0.04961 0.34838 0.04375 0.3375 0.03594 0.32546 C 0.03503 0.32199 0.03411 0.31828 0.03307 0.31481 C 0.02539 0.29097 0.03451 0.32268 0.02786 0.2993 C 0.02083 0.3243 0.02591 0.30393 0.0293 0.37106 C 0.03034 0.38981 0.0319 0.40208 0.03529 0.42083 C 0.03529 0.42129 0.0375 0.43611 0.04036 0.43912 C 0.04102 0.43981 0.0418 0.44004 0.04258 0.4405 C 0.04544 0.43703 0.04544 0.43773 0.04779 0.43125 C 0.05013 0.42476 0.0543 0.41157 0.0543 0.41157 C 0.05482 0.4081 0.05521 0.40463 0.05586 0.40115 C 0.05625 0.39884 0.05703 0.39699 0.05729 0.39467 C 0.05807 0.38865 0.06029 0.37083 0.05872 0.37638 C 0.05703 0.38263 0.05768 0.3905 0.05651 0.39722 C 0.05547 0.40347 0.05221 0.42129 0.04844 0.4287 C 0.04674 0.43194 0.04453 0.43472 0.04258 0.43773 C 0.04206 0.43865 0.04167 0.43958 0.04115 0.4405 C 0.04036 0.43958 0.03958 0.43888 0.03893 0.43773 C 0.03633 0.4331 0.03672 0.43125 0.03451 0.42592 C 0.02122 0.39537 0.03151 0.42175 0.02422 0.40254 C 0.02396 0.40069 0.02396 0.39884 0.02344 0.39722 C 0.02266 0.3949 0.01914 0.39189 0.02057 0.39074 C 0.02279 0.38865 0.02539 0.39236 0.02786 0.39328 C 0.04648 0.40092 0.03281 0.39722 0.05286 0.40115 C 0.05391 0.40069 0.05664 0.40092 0.05586 0.39976 C 0.05456 0.39814 0.04661 0.39652 0.04479 0.39606 C 0.04362 0.39513 0.04219 0.3949 0.04115 0.39328 C 0.04049 0.39236 0.03971 0.39027 0.04036 0.38935 C 0.04128 0.38842 0.04232 0.39027 0.04336 0.39074 C 0.04518 0.39328 0.05508 0.4118 0.06172 0.41041 C 0.06237 0.41018 0.06263 0.40856 0.06315 0.40763 C 0.06263 0.40115 0.0625 0.39467 0.06172 0.38819 C 0.06146 0.38588 0.06107 0.38333 0.06029 0.38148 C 0.05859 0.378 0.05651 0.37523 0.0543 0.37245 C 0.05378 0.37152 0.05286 0.37152 0.05221 0.37106 C 0.05065 0.37152 0.04883 0.3706 0.04779 0.37245 C 0.03242 0.40092 0.03919 0.39305 0.03229 0.41157 C 0.01836 0.44953 0.02669 0.4243 0.01979 0.4456 C 0.02201 0.44953 0.02188 0.45092 0.02643 0.4456 C 0.03411 0.4368 0.03242 0.4368 0.03594 0.42731 C 0.04453 0.40463 0.03841 0.42245 0.04336 0.40763 C 0.04414 0.40231 0.04479 0.39814 0.04479 0.39213 C 0.04479 0.38634 0.04427 0.38078 0.04401 0.375 C 0.03867 0.39907 0.0401 0.38981 0.04401 0.44166 C 0.0444 0.4456 0.04883 0.45115 0.05065 0.45347 C 0.05143 0.453 0.05234 0.453 0.05286 0.45208 C 0.05352 0.45115 0.05391 0.44953 0.0543 0.44814 C 0.05977 0.43032 0.05651 0.44097 0.05951 0.4287 C 0.06068 0.42384 0.06211 0.41921 0.06315 0.41435 C 0.0681 0.39213 0.06146 0.41713 0.06615 0.39722 C 0.06719 0.39236 0.06862 0.38773 0.06979 0.38287 C 0.07031 0.38078 0.0707 0.37847 0.07122 0.37638 C 0.07214 0.37314 0.07318 0.37037 0.07422 0.36713 C 0.07474 0.3706 0.07565 0.37407 0.07565 0.37777 C 0.07565 0.38773 0.07552 0.41759 0.07422 0.40763 C 0.07135 0.38773 0.07487 0.36574 0.07122 0.34629 C 0.07018 0.34074 0.0707 0.34375 0.06979 0.33703 C 0.06706 0.33935 0.0638 0.34004 0.06172 0.34375 C 0.05534 0.35463 0.04974 0.36713 0.04479 0.38032 C 0.03867 0.39652 0.03464 0.40439 0.03086 0.41944 C 0.03034 0.42152 0.02982 0.42384 0.0293 0.42592 C 0.0306 0.37824 0.03216 0.38101 0.0293 0.3449 C 0.02904 0.34097 0.02865 0.34097 0.02721 0.33842 C 0.02591 0.34282 0.02487 0.34745 0.02344 0.35162 C 0.01849 0.3662 0.0168 0.3699 0.0125 0.38032 C 0.01172 0.38425 0.01094 0.38819 0.01029 0.39213 C 0.0099 0.39375 0.00951 0.39537 0.00951 0.39722 C 0.00951 0.4 0.01003 0.40254 0.01029 0.40509 C 0.01393 0.40416 0.01771 0.40463 0.02122 0.40254 C 0.02721 0.39884 0.03372 0.39606 0.03815 0.38819 C 0.04206 0.38101 0.04284 0.37939 0.05 0.37384 C 0.05391 0.3706 0.05768 0.36736 0.06172 0.36458 C 0.06432 0.36273 0.06706 0.36088 0.06979 0.35925 C 0.07695 0.35532 0.08529 0.35254 0.09258 0.35023 C 0.09453 0.34953 0.09648 0.34953 0.09844 0.34884 C 0.10365 0.34722 0.10365 0.34722 0.10729 0.3449 C 0.10339 0.35509 0.0987 0.37013 0.09258 0.37777 C 0.09049 0.38032 0.08242 0.38379 0.08008 0.38425 C 0.07617 0.38495 0.07227 0.38495 0.06836 0.38541 C 0.05573 0.3875 0.0582 0.3868 0.05065 0.38935 C 0.03398 0.41527 0.05299 0.38541 0.04115 0.40509 C 0.03867 0.40902 0.03607 0.41273 0.03372 0.41689 C 0.02813 0.42685 0.03555 0.41782 0.02786 0.42592 C 0.02578 0.39606 0.0276 0.42453 0.02643 0.35925 C 0.0263 0.35069 0.02591 0.34189 0.02565 0.33333 C 0.02669 0.32662 0.02539 0.31713 0.02865 0.31365 C 0.03086 0.31111 0.03151 0.32152 0.03307 0.32546 C 0.03451 0.32893 0.03607 0.33217 0.0375 0.33588 C 0.04076 0.34444 0.04427 0.35277 0.04701 0.36203 C 0.05768 0.39745 0.05169 0.38101 0.05586 0.39976 C 0.05651 0.403 0.05729 0.40601 0.05807 0.40902 C 0.05755 0.41435 0.05729 0.41967 0.05651 0.42476 C 0.05638 0.42615 0.05573 0.42754 0.05508 0.4287 C 0.05378 0.43148 0.05234 0.43425 0.05065 0.43657 C 0.04987 0.4375 0.0487 0.43726 0.04779 0.43773 C 0.04427 0.43657 0.04063 0.43657 0.0375 0.43379 C 0.02135 0.42013 0.01966 0.39652 0.00729 0.37106 L -0.01185 0.33194 C -0.01719 0.32083 -0.01445 0.32592 -0.01849 0.31875 C -0.01823 0.32106 -0.01836 0.32338 -0.01771 0.32546 C -0.00885 0.35324 -0.00768 0.35162 0.00807 0.37245 C 0.01185 0.37754 0.01589 0.38217 0.01979 0.3868 C 0.02174 0.38912 0.02357 0.39166 0.02565 0.39328 C 0.0293 0.39629 0.0332 0.39907 0.03672 0.40254 C 0.04362 0.40925 0.04766 0.41527 0.05286 0.42592 C 0.05378 0.428 0.0543 0.43032 0.05508 0.43263 C 0.0556 0.4368 0.05781 0.44699 0.05586 0.45208 C 0.05534 0.45324 0.05534 0.44953 0.05508 0.44814 C 0.05352 0.43726 0.05221 0.42638 0.05065 0.4155 C 0.04961 0.40763 0.04818 0.4 0.04701 0.39213 C 0.0457 0.38379 0.04336 0.36713 0.04336 0.36713 C 0.04362 0.36458 0.04349 0.3618 0.04401 0.35925 C 0.04479 0.35578 0.04896 0.35463 0.05 0.35416 C 0.05169 0.35463 0.05365 0.3537 0.05508 0.35555 C 0.05703 0.35763 0.05911 0.36574 0.06029 0.3699 C 0.06003 0.37245 0.06016 0.37523 0.05951 0.37777 C 0.05911 0.37916 0.0582 0.38055 0.05729 0.38032 C 0.05182 0.37893 0.04518 0.3706 0.04036 0.36713 C 0.01758 0.35092 0.00221 0.34444 0.01536 0.35023 C 0.01641 0.35185 0.01758 0.35347 0.01836 0.35555 C 0.01875 0.35648 0.01862 0.35833 0.01901 0.35925 C 0.02083 0.36319 0.02279 0.36666 0.025 0.3699 C 0.02865 0.37546 0.04219 0.38958 0.04336 0.39074 C 0.05156 0.39884 0.06003 0.40648 0.06836 0.41435 C 0.07318 0.41875 0.07148 0.41759 0.07565 0.41944 C 0.07643 0.41296 0.07826 0.40648 0.07786 0.39976 C 0.07253 0.29699 0.07266 0.32777 0.05651 0.24444 C 0.05495 0.23634 0.05417 0.22777 0.05286 0.21944 C 0.05273 0.21828 0.05234 0.21689 0.05221 0.2155 C 0.04948 0.22291 0.04648 0.23009 0.04401 0.23773 C 0.04284 0.24143 0.04219 0.24583 0.04115 0.24953 C 0.03607 0.26713 0.03086 0.28449 0.02565 0.30185 C 0.0207 0.31851 0.02487 0.3037 0.01979 0.31875 C 0.01927 0.3206 0.01888 0.32222 0.01836 0.32407 C 0.01914 0.33657 0.01706 0.34398 0.02201 0.35023 C 0.02292 0.35138 0.02383 0.35231 0.025 0.35277 C 0.02656 0.3537 0.02839 0.3537 0.03008 0.35416 C 0.03307 0.3537 0.03607 0.3537 0.03893 0.35277 C 0.03997 0.35254 0.04076 0.35 0.0418 0.35023 C 0.04466 0.35092 0.04727 0.3537 0.05 0.35555 C 0.05339 0.36018 0.05703 0.36458 0.06029 0.3699 C 0.08021 0.40162 0.05286 0.36226 0.06836 0.38425 C 0.06953 0.38773 0.07396 0.39236 0.07201 0.39467 C 0.06992 0.39699 0.06797 0.38958 0.06615 0.3868 C 0.05573 0.37083 0.04518 0.35509 0.03529 0.33842 C 0.02852 0.32731 0.01615 0.30324 0.01615 0.30324 C 0.01589 0.30092 0.01523 0.29444 0.01536 0.29652 C 0.01602 0.30486 0.01576 0.31365 0.01758 0.32152 C 0.02018 0.3324 0.02487 0.34166 0.02865 0.35162 C 0.03073 0.35694 0.03242 0.36296 0.03529 0.36713 C 0.04375 0.38055 0.05234 0.39213 0.06315 0.39722 C 0.06823 0.39976 0.07344 0.40069 0.07865 0.40254 C 0.08255 0.40115 0.08672 0.40138 0.09036 0.39861 C 0.09453 0.39537 0.09792 0.38564 0.1 0.37893 C 0.10052 0.37685 0.10104 0.37476 0.10143 0.37245 C 0.10234 0.36597 0.10365 0.35277 0.10365 0.35277 C 0.10313 0.34143 0.10365 0.32986 0.10221 0.31875 C 0.10169 0.31504 0.09701 0.29884 0.09336 0.29537 C 0.08932 0.29143 0.08516 0.28819 0.08086 0.28611 C 0.07799 0.28472 0.075 0.28541 0.07201 0.28495 C 0.06615 0.28842 0.06003 0.29074 0.0543 0.29537 C 0.04375 0.3037 0.03776 0.32199 0.03151 0.33842 C 0.03177 0.34027 0.03125 0.34351 0.03229 0.34375 C 0.0349 0.34398 0.03737 0.34189 0.03971 0.33981 C 0.04427 0.33564 0.05286 0.32546 0.05286 0.32546 C 0.05013 0.34375 0.04961 0.35092 0.04557 0.36713 C 0.04466 0.37037 0.04401 0.37407 0.04258 0.37638 C 0.04128 0.3787 0.03919 0.37893 0.0375 0.38032 C 0.03333 0.37939 0.02904 0.37939 0.025 0.37777 C 0.01836 0.375 0.00391 0.36412 -0.00221 0.36064 C -0.00911 0.35671 -0.01589 0.353 -0.02279 0.35023 C -0.03151 0.34675 -0.02982 0.34791 -0.03971 0.34097 C -0.04206 0.33958 -0.04414 0.3375 -0.04635 0.33588 C -0.05078 0.33263 -0.05534 0.33009 -0.05964 0.32662 C -0.0651 0.32222 -0.07578 0.31226 -0.07578 0.31226 C -0.07656 0.31064 -0.07721 0.30879 -0.07799 0.30717 C -0.08034 0.30231 -0.08503 0.29537 -0.0875 0.29282 C -0.0888 0.29143 -0.08984 0.28958 -0.09128 0.28888 C -0.09427 0.28703 -0.09766 0.28634 -0.10078 0.28495 C -0.10208 0.28425 -0.10312 0.28263 -0.10443 0.28217 C -0.10807 0.28125 -0.11185 0.28148 -0.11549 0.28101 C -0.12422 0.27662 -0.11836 0.2787 -0.13099 0.27708 C -0.13685 0.27615 -0.14622 0.27453 -0.15156 0.27314 C -0.15951 0.27106 -0.1638 0.26782 -0.17214 0.26273 C -0.17461 0.26111 -0.17721 0.25995 -0.17943 0.2574 C -0.1918 0.24398 -0.19883 0.22708 -0.21107 0.21157 C -0.22266 0.19722 -0.2319 0.18287 -0.24414 0.17245 C -0.24961 0.16782 -0.25625 0.1618 -0.2625 0.15949 C -0.27122 0.15625 -0.27305 0.15648 -0.28242 0.15555 C -0.28711 0.15416 -0.2918 0.15347 -0.29635 0.15162 C -0.29857 0.15069 -0.30078 0.14953 -0.30299 0.14884 C -0.30664 0.14791 -0.31029 0.14722 -0.31406 0.14629 C -0.31719 0.1456 -0.32031 0.14398 -0.32357 0.14375 C -0.33333 0.14282 -0.34323 0.14282 -0.35299 0.14236 C -0.36107 0.14375 -0.36953 0.14166 -0.37721 0.14629 C -0.37773 0.14652 -0.39323 0.16875 -0.3957 0.175 C -0.39831 0.18194 -0.40026 0.18981 -0.40221 0.19722 C -0.40365 0.20231 -0.40599 0.21296 -0.40599 0.21296 C -0.40456 0.2324 -0.40599 0.22453 -0.3957 0.24953 C -0.39245 0.2574 -0.38594 0.27129 -0.38099 0.27963 C -0.37904 0.28287 -0.37708 0.28588 -0.375 0.28888 C -0.36953 0.29652 -0.36367 0.30347 -0.3582 0.31111 C -0.35417 0.31643 -0.35039 0.32245 -0.34635 0.328 C -0.3444 0.33078 -0.34245 0.33333 -0.34049 0.33588 C -0.3375 0.33981 -0.33424 0.34305 -0.33164 0.34768 C -0.33047 0.34976 -0.3293 0.35208 -0.32799 0.35416 C -0.32331 0.36134 -0.31979 0.36597 -0.31406 0.3699 C -0.3099 0.37245 -0.30573 0.3743 -0.30156 0.37638 C -0.26979 0.39143 -0.29232 0.38032 -0.26107 0.39213 C -0.25378 0.39467 -0.25065 0.39768 -0.24349 0.40254 C -0.24219 0.40416 -0.24036 0.40509 -0.23971 0.40763 C -0.23906 0.41064 -0.24102 0.41597 -0.24193 0.41828 C -0.24245 0.41921 -0.24297 0.4199 -0.24349 0.42083 C -0.24427 0.42291 -0.24479 0.42523 -0.2457 0.42731 C -0.24622 0.4287 -0.24701 0.43009 -0.24779 0.43125 C -0.25052 0.43449 -0.2569 0.43726 -0.25885 0.43773 C -0.26445 0.43958 -0.27578 0.44166 -0.27578 0.44166 L -0.34349 0.4405 C -0.34674 0.44027 -0.34974 0.4375 -0.35299 0.43657 C -0.35833 0.43495 -0.36914 0.43263 -0.36914 0.43263 C -0.37578 0.43333 -0.38242 0.43402 -0.38906 0.43518 C -0.38984 0.43541 -0.39049 0.43611 -0.39128 0.43657 C -0.39232 0.43703 -0.39518 0.43796 -0.39635 0.43912 C -0.39674 0.43958 -0.4013 0.44421 -0.40221 0.4456 C -0.4043 0.44861 -0.40612 0.45185 -0.4082 0.45486 C -0.41536 0.4655 -0.4056 0.44884 -0.41549 0.46782 C -0.41693 0.4706 -0.41862 0.47268 -0.41992 0.47569 C -0.42253 0.48194 -0.42122 0.47939 -0.42357 0.48356 C -0.42266 0.48402 -0.42161 0.48495 -0.4207 0.48495 C -0.41745 0.48495 -0.41706 0.48356 -0.41471 0.48101 C -0.41289 0.47592 -0.41198 0.47638 -0.41693 0.47314 C -0.43516 0.46134 -0.43281 0.4625 -0.44349 0.45879 C -0.44466 0.4574 -0.44609 0.45648 -0.44714 0.45486 C -0.44818 0.453 -0.44883 0.45069 -0.44935 0.44814 C -0.45273 0.43217 -0.45612 0.4162 -0.45885 0.39976 C -0.46315 0.37453 -0.45898 0.39838 -0.46628 0.36203 C -0.46992 0.34351 -0.46732 0.35115 -0.4707 0.34236 C -0.47083 0.34097 -0.47174 0.33958 -0.47135 0.33842 C -0.47018 0.33449 -0.46784 0.33171 -0.46628 0.328 C -0.46393 0.32245 -0.46159 0.31689 -0.45964 0.31111 C -0.45768 0.30555 -0.45599 0.29976 -0.45443 0.29398 C -0.44909 0.27314 -0.45286 0.28078 -0.44635 0.26134 C -0.44557 0.25902 -0.4444 0.25694 -0.44349 0.25486 C -0.44167 0.25046 -0.4401 0.24583 -0.43828 0.24166 C -0.43594 0.23634 -0.43333 0.23148 -0.43099 0.22615 C -0.42982 0.22361 -0.42904 0.22083 -0.42799 0.21828 C -0.42565 0.2125 -0.4207 0.20115 -0.4207 0.20115 C -0.42044 0.2 -0.41992 0.19861 -0.41992 0.19722 C -0.41992 0.18402 -0.4263 0.18495 -0.43242 0.175 C -0.43437 0.17175 -0.45599 0.13819 -0.46328 0.12407 C -0.4668 0.11736 -0.47031 0.11041 -0.47357 0.10324 C -0.47487 0.10023 -0.47591 0.09699 -0.47721 0.09398 C -0.47917 0.08958 -0.48112 0.08541 -0.48307 0.08101 C -0.48242 0.07662 -0.48242 0.07175 -0.48099 0.06782 C -0.4806 0.06689 -0.47383 0.0618 -0.47279 0.06134 C -0.44974 0.04976 -0.4569 0.05416 -0.43385 0.0456 C -0.43073 0.04444 -0.42747 0.04328 -0.42435 0.04166 C -0.4013 0.03078 -0.39062 0.02592 -0.37214 0.01574 L -0.35599 0.00648 C -0.35352 0.00509 -0.35078 0.00463 -0.34857 0.00254 C -0.34544 -0.00047 -0.34232 -0.00417 -0.33906 -0.00649 C -0.33646 -0.00857 -0.33359 -0.00903 -0.33099 -0.01042 C -0.32031 -0.01644 -0.33737 -0.0095 -0.31992 -0.01575 C -0.31406 -0.01528 -0.30443 -0.00463 -0.30221 -0.01436 C -0.29974 -0.02593 -0.30911 -0.03588 -0.31328 -0.04584 C -0.31445 -0.04862 -0.32852 -0.07686 -0.33242 -0.08241 C -0.33828 -0.09075 -0.34453 -0.09838 -0.35078 -0.10602 C -0.36263 -0.11991 -0.36107 -0.11852 -0.36914 -0.12431 C -0.36237 -0.12732 -0.3513 -0.13149 -0.34414 -0.13727 C -0.34141 -0.13959 -0.33867 -0.14213 -0.33607 -0.14514 C -0.33424 -0.14746 -0.33255 -0.15024 -0.33099 -0.15301 C -0.33021 -0.15417 -0.3293 -0.15533 -0.32878 -0.15695 C -0.3276 -0.15973 -0.32682 -0.1632 -0.32578 -0.16598 C -0.32448 -0.16968 -0.32266 -0.17292 -0.32135 -0.17639 C -0.31953 -0.18149 -0.3181 -0.18704 -0.31628 -0.19213 C -0.31224 -0.20325 -0.30781 -0.2095 -0.30521 -0.22362 C -0.30273 -0.23681 -0.3043 -0.23195 -0.30156 -0.23912 C -0.30104 -0.2419 -0.29909 -0.24491 -0.3 -0.247 C -0.30937 -0.26922 -0.30234 -0.25533 -0.32578 -0.27987 C -0.32526 -0.28542 -0.32487 -0.29121 -0.32435 -0.29676 C -0.32409 -0.29885 -0.32396 -0.30116 -0.32357 -0.30325 C -0.32266 -0.30787 -0.31979 -0.31459 -0.31849 -0.3176 C -0.31654 -0.322 -0.31471 -0.32662 -0.3125 -0.33079 C -0.31172 -0.33241 -0.31042 -0.33311 -0.30964 -0.33473 C -0.30807 -0.3375 -0.30677 -0.34075 -0.30521 -0.34375 C -0.30312 -0.34769 -0.30117 -0.35139 -0.29857 -0.35417 C -0.29766 -0.35533 -0.29674 -0.35649 -0.2957 -0.35695 C -0.29271 -0.35811 -0.28971 -0.35857 -0.28685 -0.3595 C -0.28555 -0.3595 -0.25547 -0.35787 -0.24492 -0.35556 C -0.23945 -0.3544 -0.23411 -0.35301 -0.22878 -0.35162 C -0.22552 -0.35093 -0.2224 -0.34954 -0.21914 -0.34908 C -0.21328 -0.34792 -0.20742 -0.34723 -0.20156 -0.3463 C -0.19583 -0.34468 -0.19023 -0.34352 -0.18464 -0.34121 C -0.1806 -0.33959 -0.17122 -0.33172 -0.16771 -0.3294 C -0.1668 -0.32871 -0.16576 -0.32848 -0.16471 -0.32801 C -0.16523 -0.32686 -0.16562 -0.32524 -0.16628 -0.32408 C -0.17005 -0.31806 -0.17148 -0.31621 -0.17578 -0.31366 C -0.17904 -0.31181 -0.1849 -0.30811 -0.18906 -0.30718 C -0.19141 -0.30672 -0.19388 -0.30625 -0.19635 -0.30579 C -0.19857 -0.30625 -0.20078 -0.30625 -0.20299 -0.30718 C -0.20547 -0.30834 -0.20807 -0.31713 -0.20885 -0.31899 C -0.20937 -0.32153 -0.21068 -0.32408 -0.21029 -0.32686 C -0.2099 -0.33079 -0.20833 -0.3345 -0.20664 -0.33727 C -0.19609 -0.3544 -0.17917 -0.36482 -0.16628 -0.36991 C -0.14974 -0.37639 -0.13294 -0.37917 -0.11628 -0.38311 C -0.09714 -0.3875 -0.07799 -0.39144 -0.05885 -0.39468 C -0.04466 -0.39723 -0.02018 -0.39792 -0.00599 -0.39862 C 0.00807 -0.40024 0.01003 -0.40162 0.02643 -0.39607 C 0.03125 -0.39445 0.03568 -0.39075 0.04036 -0.3882 C 0.0431 -0.38681 0.04583 -0.38588 0.04844 -0.38426 C 0.05286 -0.38195 0.05729 -0.37871 0.06172 -0.37639 C 0.06589 -0.37431 0.07422 -0.3713 0.07422 -0.3713 C 0.02982 -0.36621 0.04219 -0.36528 -0.02656 -0.38426 L -0.05 -0.39075 C -0.05078 -0.39121 -0.05221 -0.39075 -0.05221 -0.39213 C -0.05221 -0.39445 -0.05065 -0.39561 -0.05 -0.39746 C -0.04896 -0.4007 -0.04714 -0.40787 -0.04714 -0.40787 C -0.0474 -0.41135 -0.04687 -0.41528 -0.04779 -0.41829 C -0.04922 -0.42223 -0.05143 -0.42524 -0.05378 -0.42755 C -0.05742 -0.43102 -0.07852 -0.44653 -0.08385 -0.44977 C -0.09115 -0.45394 -0.09857 -0.45741 -0.10599 -0.46135 L -0.11328 -0.46528 C -0.10859 -0.46621 -0.10404 -0.46806 -0.09935 -0.46806 C -0.09635 -0.46806 -0.09349 -0.46621 -0.09049 -0.46528 C -0.07331 -0.46042 -0.10521 -0.47037 -0.07435 -0.4588 C -0.06992 -0.45718 -0.06549 -0.45625 -0.06107 -0.45487 C -0.05859 -0.45417 -0.05612 -0.45325 -0.05378 -0.45232 C -0.04831 -0.45024 -0.0431 -0.447 -0.0375 -0.44584 C -0.0319 -0.44445 -0.0263 -0.44491 -0.0207 -0.44445 L -0.00378 -0.44584 C 0.00221 -0.44838 0.00742 -0.45487 0.01315 -0.4588 C 0.01576 -0.46065 0.01862 -0.46112 0.02122 -0.46274 C 0.03216 -0.46968 0.04089 -0.47778 0.05221 -0.48241 C 0.05599 -0.4838 0.06003 -0.48403 0.06393 -0.48496 C 0.06927 -0.48357 0.07474 -0.48311 0.08008 -0.48102 C 0.08125 -0.48056 0.0819 -0.47801 0.08307 -0.47709 C 0.08802 -0.47315 0.09323 -0.46945 0.09844 -0.46667 C 0.10404 -0.46389 0.11914 -0.4588 0.12643 -0.45741 C 0.13307 -0.45625 0.13971 -0.45579 0.14622 -0.45487 C 0.16328 -0.45255 0.14674 -0.4544 0.16979 -0.45232 C 0.17396 -0.45093 0.17813 -0.44954 0.18229 -0.44838 C 0.18477 -0.44769 0.18724 -0.44792 0.18971 -0.447 C 0.20833 -0.44098 0.20456 -0.43912 0.22344 -0.43658 C 0.23034 -0.43565 0.23724 -0.43565 0.24401 -0.43519 C 0.24583 -0.43496 0.24753 -0.43403 0.24922 -0.43403 C 0.25339 -0.43403 0.26211 -0.44676 0.2625 -0.447 C 0.26432 -0.44885 0.26628 -0.45 0.26836 -0.45093 C 0.27422 -0.45394 0.27695 -0.45463 0.28229 -0.45625 C 0.28307 -0.45579 0.28385 -0.45556 0.28451 -0.45487 C 0.2875 -0.45232 0.2901 -0.44838 0.29336 -0.447 C 0.3112 -0.44005 0.30469 -0.44306 0.31315 -0.43912 C 0.31289 -0.43172 0.31094 -0.42385 0.3125 -0.4169 C 0.31432 -0.40857 0.32578 -0.41274 0.32786 -0.41297 L 0.36029 -0.43125 C 0.38581 -0.44653 0.37135 -0.43982 0.38151 -0.44445 C 0.38112 -0.44144 0.38086 -0.4382 0.38008 -0.43519 C 0.37956 -0.43334 0.37852 -0.43195 0.37786 -0.4301 C 0.37695 -0.42709 0.37656 -0.42385 0.37565 -0.42084 C 0.37435 -0.41598 0.37161 -0.40926 0.37057 -0.40394 C 0.3694 -0.39838 0.36836 -0.3926 0.36758 -0.38704 C 0.36615 -0.37709 0.36471 -0.36713 0.36393 -0.35695 C 0.36081 -0.31899 0.36237 -0.33866 0.35951 -0.29815 C 0.36042 -0.20625 0.35586 -0.25047 0.3625 -0.2132 C 0.36328 -0.20834 0.36341 -0.20371 0.36536 -0.2 C 0.36602 -0.19885 0.3668 -0.19838 0.36758 -0.19746 C 0.36927 -0.19838 0.37135 -0.19815 0.37279 -0.2 C 0.375 -0.20301 0.3763 -0.20764 0.37786 -0.21181 C 0.37878 -0.21389 0.37943 -0.21598 0.38008 -0.21829 C 0.38385 -0.23241 0.38411 -0.23588 0.38672 -0.25093 C 0.3875 -0.26158 0.38789 -0.2669 0.38971 -0.27848 C 0.39141 -0.28982 0.39271 -0.30162 0.39557 -0.3125 C 0.40221 -0.33797 0.40026 -0.32662 0.40286 -0.34514 C 0.40482 -0.33195 0.40703 -0.31899 0.40872 -0.30579 C 0.40977 -0.29815 0.41003 -0.29005 0.41094 -0.28241 C 0.41198 -0.27431 0.41354 -0.26667 0.41471 -0.2588 C 0.41576 -0.25139 0.41667 -0.24399 0.41758 -0.23658 C 0.41914 -0.22362 0.4181 -0.21019 0.42122 -0.19746 L 0.42422 -0.18565 C 0.42448 -0.18172 0.42513 -0.17778 0.425 -0.17385 C 0.42318 -0.14144 0.42148 -0.11945 0.41615 -0.09028 C 0.4151 -0.08496 0.41354 -0.07987 0.4125 -0.07454 C 0.41042 -0.06505 0.40885 -0.0551 0.40651 -0.04584 C 0.40443 -0.03774 0.40169 -0.0301 0.39922 -0.02223 C 0.39648 -0.01412 0.39401 -0.00926 0.38971 -0.00278 C 0.38906 -0.00186 0.38815 -0.00186 0.3875 -0.00139 C 0.38763 -0.03797 0.38815 -0.07454 0.38815 -0.11112 C 0.38815 -0.12894 0.38815 -0.14075 0.38594 -0.15695 C 0.38568 -0.1595 0.38503 -0.16204 0.38451 -0.16482 C 0.38255 -0.16088 0.38008 -0.15764 0.37865 -0.15301 C 0.37747 -0.14954 0.37773 -0.14514 0.37721 -0.14121 C 0.37617 -0.13426 0.375 -0.12732 0.37422 -0.12037 C 0.37331 -0.11297 0.37292 -0.10533 0.37201 -0.09815 C 0.37135 -0.0926 0.36953 -0.08612 0.36836 -0.08102 C 0.3681 -0.07987 0.36784 -0.07848 0.36758 -0.07709 C 0.36602 -0.08542 0.3681 -0.07778 0.36172 -0.08496 C 0.36055 -0.08635 0.35977 -0.08866 0.35872 -0.09028 C 0.35755 -0.09213 0.35625 -0.09352 0.35508 -0.09537 C 0.35378 -0.09746 0.35286 -0.10047 0.35143 -0.10209 C 0.34805 -0.10579 0.34479 -0.10602 0.34115 -0.10718 C 0.33451 -0.10602 0.32786 -0.10533 0.32122 -0.10325 C 0.31706 -0.10186 0.31289 -0.09931 0.30872 -0.09676 C 0.3043 -0.09399 0.28828 -0.08311 0.28229 -0.07709 C 0.28047 -0.07547 0.27878 -0.07292 0.27721 -0.07061 C 0.26979 -0.06042 0.26654 -0.05602 0.26094 -0.0419 C 0.25951 -0.0382 0.25612 -0.01829 0.25586 -0.01713 C 0.2556 -0.01366 0.25508 -0.01019 0.25508 -0.00649 C 0.25508 -0.00487 0.25495 -0.00232 0.25586 -0.00139 C 0.25703 0.00023 0.25872 -0.0007 0.26029 4.44444E-6 C 0.26224 0.00069 0.26419 0.00162 0.26615 0.00254 C 0.26784 0.00463 0.2694 0.0074 0.27122 0.00902 C 0.29674 0.03356 0.27344 0.00972 0.29115 0.02476 C 0.29896 0.03148 0.30885 0.04282 0.31758 0.04699 C 0.32161 0.04884 0.32591 0.04884 0.33008 0.04953 C 0.33724 0.04791 0.3444 0.04722 0.35143 0.04444 C 0.35456 0.04305 0.35742 0.0405 0.36029 0.03796 C 0.36159 0.03657 0.36276 0.03449 0.36393 0.03263 C 0.36458 0.03148 0.36628 0.02824 0.36536 0.0287 C 0.3625 0.03032 0.36003 0.03402 0.35729 0.03657 C 0.34154 0.06597 0.34844 0.05486 0.3375 0.07175 C 0.33698 0.07361 0.33646 0.07523 0.33594 0.07708 C 0.33568 0.07824 0.3349 0.07986 0.33529 0.08101 C 0.33581 0.08287 0.33711 0.08379 0.33815 0.08495 C 0.34375 0.09097 0.33932 0.08287 0.34701 0.09537 C 0.34844 0.09768 0.34948 0.10069 0.35065 0.10324 C 0.35286 0.10763 0.35195 0.10416 0.3543 0.11111 C 0.35495 0.11273 0.35534 0.11458 0.35586 0.1162 C 0.35625 0.11759 0.35677 0.11898 0.35729 0.12013 C 0.35495 0.17245 0.35794 0.15694 0.35065 0.19328 C 0.34635 0.21504 0.34857 0.20879 0.34401 0.21944 C 0.34336 0.22338 0.34258 0.22731 0.3418 0.23125 C 0.34154 0.2331 0.34154 0.23495 0.34115 0.23657 C 0.34076 0.2375 0.3401 0.23819 0.33971 0.23912 L 0.325 0.23773 C 0.32227 0.23657 0.32031 0.23217 0.31836 0.2287 C 0.31393 0.22037 0.30964 0.2081 0.30729 0.19722 C 0.30352 0.18009 0.30039 0.1625 0.29701 0.1449 C 0.29193 0.11944 0.29089 0.11134 0.28529 0.08888 C 0.27292 0.03981 0.27865 0.06805 0.27279 0.03657 C 0.27305 0.03518 0.27292 0.03356 0.27344 0.03263 C 0.27422 0.03148 0.27539 0.03171 0.27643 0.03125 C 0.27786 0.03078 0.2793 0.03055 0.28086 0.03009 C 0.28477 0.03125 0.2888 0.03171 0.29258 0.03402 C 0.29362 0.03449 0.2944 0.03611 0.29479 0.03796 C 0.29935 0.05509 0.30182 0.07384 0.30729 0.09004 C 0.30794 0.09213 0.32305 0.14004 0.32865 0.15023 C 0.33333 0.15879 0.33841 0.16736 0.34401 0.17384 C 0.35143 0.18217 0.35534 0.1824 0.3625 0.18425 C 0.36706 0.1824 0.37188 0.18171 0.37643 0.17893 C 0.37865 0.17777 0.38047 0.175 0.38229 0.17245 C 0.39115 0.16018 0.40039 0.1456 0.40807 0.13055 C 0.41211 0.12268 0.41615 0.11458 0.41979 0.10578 C 0.42383 0.09629 0.42708 0.08564 0.43086 0.07569 C 0.43294 0.0699 0.4362 0.06527 0.4375 0.05879 C 0.43893 0.05138 0.44063 0.04398 0.4418 0.03657 C 0.44258 0.03217 0.44323 0.02777 0.44401 0.02338 C 0.4457 0.0155 0.44583 0.00578 0.44922 4.44444E-6 L 0.45365 -0.00787 C 0.4543 -0.00487 0.45508 -0.00186 0.45586 0.00115 C 0.46224 0.02963 0.46536 0.06088 0.475 0.08611 C 0.47734 0.09282 0.48008 0.09907 0.48229 0.10578 C 0.4849 0.11388 0.48581 0.12824 0.48672 0.13588 C 0.4862 0.14583 0.48646 0.15601 0.48529 0.16597 C 0.48411 0.17523 0.47969 0.18726 0.47721 0.19606 C 0.475 0.20324 0.47396 0.20763 0.47201 0.2155 C 0.47148 0.21944 0.47096 0.22338 0.47057 0.22731 C 0.46979 0.23472 0.46836 0.24953 0.46836 0.24953 C 0.46771 0.2743 0.46797 0.27268 0.4668 0.29143 C 0.46667 0.2949 0.46654 0.29838 0.46615 0.30185 C 0.4651 0.31203 0.46263 0.33009 0.46094 0.33981 C 0.45911 0.34976 0.45911 0.36203 0.45508 0.3699 C 0.44661 0.38611 0.44505 0.39189 0.43307 0.40254 C 0.42201 0.41226 0.4125 0.40949 0.4 0.41041 C 0.36771 0.40393 0.37982 0.40995 0.35065 0.39074 C 0.34961 0.39004 0.34857 0.38935 0.34779 0.38819 C 0.34661 0.38657 0.34583 0.38449 0.34479 0.38287 C 0.33763 0.37199 0.34805 0.39004 0.34036 0.37638 C 0.34141 0.37384 0.34219 0.37083 0.34336 0.36851 C 0.34388 0.36736 0.34479 0.36666 0.34557 0.36597 C 0.34857 0.36273 0.35078 0.35925 0.3543 0.35925 C 0.35534 0.35925 0.35234 0.36018 0.35143 0.36064 C 0.34701 0.36018 0.34245 0.3618 0.33815 0.35925 C 0.33216 0.35601 0.32682 0.3493 0.32122 0.34375 C 0.31016 0.33217 0.3069 0.32986 0.3 0.3162 C 0.29688 0.31018 0.29375 0.30439 0.29115 0.29791 C 0.28932 0.29351 0.28841 0.28819 0.28672 0.28356 C 0.28581 0.28101 0.28099 0.26967 0.27865 0.26666 C 0.27578 0.26273 0.27318 0.2581 0.26979 0.25601 C 0.2651 0.25347 0.26003 0.25439 0.25508 0.25347 C 0.24648 0.25486 0.23789 0.25509 0.2293 0.2574 C 0.225 0.25856 0.22109 0.26226 0.2168 0.26388 C 0.21315 0.2655 0.19661 0.26643 0.19622 0.26666 C 0.18828 0.26504 0.16992 0.26851 0.16094 0.25486 C 0.15742 0.2493 0.15456 0.24259 0.15143 0.23657 C 0.15091 0.23078 0.15039 0.22523 0.15 0.21944 C 0.14961 0.21597 0.14922 0.2125 0.14922 0.20902 C 0.14922 0.1824 0.14948 0.14976 0.15065 0.12152 C 0.15143 0.10254 0.15195 0.10671 0.15365 0.08217 C 0.15508 0.06041 0.15521 0.05162 0.15586 0.03009 C 0.15534 0.00787 0.15612 -0.01459 0.1543 -0.03658 C 0.15286 -0.05602 0.14857 -0.0757 0.1418 -0.09144 C 0.13971 -0.09676 0.13737 -0.10209 0.13451 -0.10602 C 0.13099 -0.11088 0.12669 -0.11389 0.12279 -0.1176 C 0.12083 -0.11945 0.11888 -0.12153 0.1168 -0.12292 C 0.10964 -0.12732 0.09753 -0.13241 0.08971 -0.13588 C 0.07617 -0.13172 0.07422 -0.13612 0.06615 -0.12153 C 0.06315 -0.11644 0.05807 -0.10463 0.05807 -0.10463 C 0.05612 -0.09468 0.0569 -0.09954 0.05586 -0.09028 C 0.05664 -0.05255 0.05612 -0.06088 0.05807 -0.02616 C 0.05859 -0.01598 0.05846 -0.01806 0.05951 -0.01042 C 0.04935 -0.00278 0.05872 -0.00926 0.05065 -0.00533 C 0.04922 -0.00463 0.04779 -0.00325 0.04622 -0.00278 C 0.04453 -0.00209 0.04284 -0.00186 0.04115 -0.00139 C 0.03841 -0.00047 0.03568 0.00023 0.03307 0.00115 C 0.03112 0.00208 0.02917 0.00324 0.02721 0.00393 C 0.02135 0.00578 0.01536 0.0074 0.00951 0.00902 C -0.00872 0.01412 -0.01966 0.01689 -0.0375 0.01944 C -0.04193 0.02013 -0.04635 0.02037 -0.05078 0.02083 C -0.06302 0.02384 -0.05078 0.02106 -0.04779 0.01944 C -0.03698 0.01435 -0.0263 0.00833 -0.01549 0.00254 C -0.00716 -0.00695 0.0013 -0.01621 0.00951 -0.02616 C 0.01094 -0.02801 0.01224 -0.0301 0.01315 -0.03264 C 0.01523 -0.0382 0.0168 -0.04399 0.01836 -0.04977 C 0.01953 -0.05394 0.02031 -0.05834 0.02122 -0.06274 C 0.02174 -0.06783 0.02409 -0.09537 0.02422 -0.09931 C 0.02435 -0.10996 0.02435 -0.12037 0.02344 -0.13079 C 0.02331 -0.13218 0.02201 -0.13195 0.02122 -0.13218 C 0.01888 -0.13264 0.01641 -0.13287 0.01393 -0.13334 C 0.01055 -0.13125 0.00703 -0.12894 0.00365 -0.12686 C 0.00195 -0.12593 -0.00326 -0.12362 -0.00156 -0.12431 C 0.00612 -0.12732 0.02695 -0.13727 0.03151 -0.13982 C 0.04544 -0.14746 0.05768 -0.15325 0.06979 -0.16598 C 0.1056 -0.20394 0.06094 -0.16158 0.10872 -0.21968 C 0.12435 -0.23866 0.12161 -0.23774 0.13672 -0.24838 C 0.14089 -0.25116 0.14922 -0.25625 0.14922 -0.25625 C 0.1375 -0.25787 0.12552 -0.25741 0.11393 -0.26135 C 0.09727 -0.26713 0.08138 -0.27917 0.06471 -0.28496 L 0.04622 -0.29144 C 0.03789 -0.29028 0.0293 -0.29144 0.02122 -0.2875 C 0.01706 -0.28565 0.0138 -0.27894 0.01029 -0.27454 C 0.00729 -0.27084 -0.00052 -0.25834 -0.00156 -0.25625 C -0.0043 -0.25093 -0.00638 -0.24491 -0.00885 -0.23912 C -0.00911 -0.23403 -0.00977 -0.22871 -0.00964 -0.22362 C -0.00937 -0.2176 -0.00846 -0.18635 -0.00443 -0.17385 C -0.0026 -0.16783 -0.00026 -0.16227 0.00221 -0.15695 C 0.00417 -0.15255 0.00638 -0.14862 0.00872 -0.14514 C 0.01133 -0.14167 0.01536 -0.14005 0.01836 -0.13866 C 0.02031 -0.13936 0.02253 -0.13936 0.02422 -0.14121 C 0.02539 -0.14237 0.02617 -0.14977 0.02643 -0.15162 C 0.02591 -0.15996 0.02643 -0.16852 0.025 -0.17639 C 0.02344 -0.18473 0.02018 -0.19144 0.01758 -0.19862 C 0.0151 -0.20556 0.0125 -0.21227 0.00951 -0.21829 C 0.00495 -0.22755 0.00339 -0.22894 -0.00078 -0.23403 C 0.0043 -0.23496 0.00964 -0.23496 0.01471 -0.23658 C 0.01992 -0.23843 0.02487 -0.2426 0.03008 -0.24445 C 0.03372 -0.24584 0.0375 -0.24676 0.04115 -0.24838 C 0.06549 -0.2588 0.03164 -0.2463 0.05586 -0.25487 C 0.06836 -0.25371 0.08099 -0.25533 0.09336 -0.25093 C 0.09674 -0.24977 0.09922 -0.24399 0.10143 -0.23912 C 0.10586 -0.22987 0.11042 -0.22037 0.11315 -0.20926 C 0.11654 -0.19607 0.11406 -0.19977 0.11836 -0.19491 C 0.12253 -0.20602 0.1263 -0.21783 0.13086 -0.22871 C 0.13659 -0.24283 0.14727 -0.26366 0.15508 -0.27454 C 0.16367 -0.28635 0.17526 -0.2963 0.18529 -0.30325 C 0.19102 -0.30741 0.19688 -0.31065 0.20286 -0.31366 C 0.20872 -0.31667 0.20638 -0.31528 0.21029 -0.3176 C 0.21094 -0.31667 0.21185 -0.31621 0.2125 -0.31505 C 0.2582 -0.21644 0.21966 -0.29422 0.25586 -0.22223 C 0.25807 -0.21783 0.26094 -0.21436 0.2625 -0.20926 C 0.2651 -0.2 0.26328 -0.20301 0.2668 -0.19862 C 0.26667 -0.17732 0.26706 -0.15602 0.26615 -0.13473 C 0.26576 -0.12709 0.26068 -0.10926 0.25872 -0.10325 C 0.25742 -0.09931 0.25586 -0.09537 0.2543 -0.09144 C 0.25391 -0.09051 0.25352 -0.08959 0.25286 -0.08889 C 0.25221 -0.0882 0.25143 -0.08797 0.25065 -0.08774 C 0.23854 -0.12246 0.22747 -0.15672 0.2125 -0.1882 C 0.20573 -0.20232 0.19766 -0.21412 0.19036 -0.22755 C 0.18398 -0.23912 0.18385 -0.24121 0.17786 -0.25487 C 0.17669 -0.25764 0.17539 -0.26019 0.17422 -0.26274 C 0.18268 -0.26644 0.17565 -0.26482 0.19115 -0.247 C 0.19466 -0.24283 0.19883 -0.24005 0.20221 -0.23542 C 0.20482 -0.23149 0.22591 -0.19838 0.23008 -0.18565 C 0.23372 -0.17431 0.2388 -0.16412 0.24115 -0.15162 C 0.24206 -0.14653 0.24323 -0.14121 0.24401 -0.13588 C 0.2444 -0.13334 0.24453 -0.13079 0.24479 -0.12825 C 0.24453 -0.122 0.2444 -0.11598 0.24401 -0.10996 C 0.24401 -0.10857 0.24401 -0.10672 0.24336 -0.10602 C 0.23789 -0.1 0.23216 -0.09491 0.22643 -0.09028 C 0.22148 -0.08635 0.21615 -0.0838 0.21172 -0.07848 C 0.20143 -0.06621 0.19141 -0.05301 0.18229 -0.03797 C 0.17865 -0.03195 0.175 -0.0257 0.17122 -0.01968 C 0.16979 -0.01737 0.16849 -0.01482 0.1668 -0.0132 C 0.16133 -0.00764 0.1599 -0.00787 0.1543 -0.00649 C 0.15234 -0.00787 0.15026 -0.0088 0.14844 -0.01042 C 0.14102 -0.01783 0.13906 -0.022 0.13307 -0.03149 C 0.13555 -0.04051 0.1362 -0.04329 0.14036 -0.05232 C 0.14115 -0.05394 0.14883 -0.07315 0.1543 -0.07593 C 0.15599 -0.07662 0.15781 -0.07662 0.15951 -0.07709 C 0.16198 -0.07454 0.1651 -0.07338 0.1668 -0.06922 C 0.16836 -0.06575 0.16758 -0.06042 0.16836 -0.05625 C 0.16888 -0.05301 0.16979 -0.05024 0.17057 -0.04723 C 0.17031 -0.04329 0.17096 -0.03866 0.16979 -0.03542 C 0.16758 -0.02917 0.16445 -0.02362 0.16094 -0.01968 C 0.15781 -0.01621 0.15482 -0.01204 0.15143 -0.00926 C 0.1431 -0.00255 0.13216 -0.00024 0.12344 0.00254 L 0.0625 0.00115 C 0.05247 4.44444E-6 0.04284 -0.00533 0.03307 -0.00926 C 0.02174 -0.01366 0.00573 -0.01945 -0.00443 -0.02755 L -0.01107 -0.03264 C -0.01771 -0.06505 -0.01068 -0.02801 -0.01549 -0.06412 C -0.01576 -0.06598 -0.01654 -0.0676 -0.01693 -0.06922 C -0.0181 -0.07454 -0.01888 -0.07987 -0.01992 -0.08496 C -0.02018 -0.08843 -0.0207 -0.0919 -0.0207 -0.09537 C -0.0207 -0.10278 -0.01823 -0.11088 -0.01992 -0.1176 C -0.02513 -0.13797 -0.03346 -0.15533 -0.04049 -0.17385 C -0.04401 -0.18287 -0.04714 -0.19237 -0.05156 -0.2 L -0.05521 -0.20649 C -0.05638 -0.20394 -0.05794 -0.20162 -0.05885 -0.19862 C -0.06211 -0.18843 -0.06185 -0.18565 -0.0625 -0.17524 C -0.06211 -0.16875 -0.06211 -0.16181 -0.06107 -0.15556 C -0.06081 -0.15417 -0.05951 -0.15417 -0.05885 -0.15301 C -0.05807 -0.15139 -0.05755 -0.14908 -0.05664 -0.14769 C -0.05417 -0.14375 -0.05299 -0.14375 -0.05 -0.1426 C -0.05247 -0.14213 -0.05508 -0.14237 -0.05742 -0.14121 C -0.06146 -0.13936 -0.06914 -0.13334 -0.06914 -0.13334 C -0.07044 -0.13125 -0.07227 -0.12987 -0.07279 -0.12686 C -0.07786 -0.10024 -0.06953 -0.07362 -0.06406 -0.04977 C -0.05234 0.00069 -0.0362 0.03379 -0.01471 0.07569 C 0.00299 0.11064 0.00625 0.11319 0.02201 0.13194 C 0.02396 0.11111 0.02474 0.11713 0.00221 0.0993 C -0.00326 0.0949 -0.00951 0.09467 -0.01549 0.09398 C -0.03281 0.09236 -0.05026 0.09328 -0.06771 0.09282 C -0.08828 0.09351 -0.14987 0.10046 -0.12943 0.09537 L -0.10378 0.08888 C -0.10078 0.08588 -0.0974 0.08379 -0.09492 0.07963 C -0.0918 0.07453 -0.08971 0.06782 -0.0875 0.06134 C -0.08529 0.05439 -0.08333 0.04675 -0.08164 0.03912 C -0.07995 0.03148 -0.07812 0.00439 -0.07799 0.00254 C -0.07904 -0.01621 -0.07799 -0.03565 -0.08099 -0.05371 C -0.08477 -0.07732 -0.09727 -0.09352 -0.10885 -0.10325 C -0.11393 -0.10741 -0.11966 -0.10857 -0.125 -0.11112 C -0.13437 -0.10672 -0.14401 -0.10417 -0.15299 -0.09815 C -0.15885 -0.09399 -0.16354 -0.08612 -0.16914 -0.08102 C -0.17812 -0.07315 -0.18724 -0.06621 -0.19635 -0.0588 C -0.20182 -0.0544 -0.20781 -0.05209 -0.2125 -0.04584 C -0.21992 -0.03612 -0.22526 -0.03079 -0.23099 -0.01829 C -0.23203 -0.01598 -0.23242 -0.0132 -0.2332 -0.01042 C -0.23268 -0.00787 -0.2332 -0.00325 -0.23164 -0.00278 C -0.22995 -0.00186 -0.22721 -0.00787 -0.22721 -0.00787 C -0.21367 0.02546 -0.22214 0.00162 -0.2082 0.07314 C -0.20716 0.07824 -0.20638 0.08379 -0.20521 0.08888 C -0.19753 0.1199 -0.20221 0.11111 -0.19635 0.12152 C -0.19336 0.10578 -0.19375 0.10925 -0.19714 0.07708 C -0.20052 0.0449 -0.20794 0.0081 -0.21771 -0.01968 C -0.22174 -0.03125 -0.22656 -0.04237 -0.23242 -0.05093 C -0.23659 -0.05718 -0.24219 -0.0588 -0.24714 -0.06274 L -0.25599 -0.06158 C -0.26263 -0.05579 -0.26445 -0.0419 -0.26693 -0.03149 C -0.26784 -0.01644 -0.26836 -0.01343 -0.26693 0.00393 C -0.2668 0.00578 -0.26628 0.00787 -0.26549 0.00902 C -0.26211 0.01481 -0.25755 0.01828 -0.25443 0.02476 C -0.24948 0.03518 -0.24414 0.04537 -0.24049 0.0574 C -0.23945 0.06111 -0.23893 0.06527 -0.23828 0.06921 C -0.23646 0.08032 -0.23724 0.08148 -0.23385 0.09282 C -0.22995 0.10601 -0.22409 0.11759 -0.22135 0.13194 C -0.22109 0.13333 -0.2207 0.13726 -0.2207 0.13588 C -0.2207 0.13356 -0.22057 0.13101 -0.22135 0.12939 C -0.23099 0.10694 -0.24089 0.08495 -0.25156 0.06388 C -0.25612 0.05486 -0.26966 0.03379 -0.27721 0.02731 C -0.27982 0.02523 -0.28919 0.02407 -0.29193 0.02338 L -0.30443 0.02615 C -0.30599 0.02638 -0.30742 0.02754 -0.30885 0.02731 C -0.31068 0.02708 -0.31237 0.02569 -0.31406 0.02476 C -0.31523 0.02083 -0.31667 0.01713 -0.31771 0.01296 C -0.32083 -0.00047 -0.32122 -0.00579 -0.32279 -0.01829 C -0.32357 -0.04098 -0.32474 -0.06019 -0.32214 -0.0838 C -0.32044 -0.09862 -0.3168 -0.1125 -0.31406 -0.12686 C -0.30807 -0.15787 -0.30911 -0.1551 -0.29857 -0.18704 C -0.29349 -0.20255 -0.28698 -0.22477 -0.27799 -0.23658 C -0.27266 -0.24352 -0.26745 -0.25162 -0.26107 -0.25487 C -0.24154 -0.26528 -0.2513 -0.26065 -0.23164 -0.26922 C -0.21211 -0.26783 -0.20521 -0.26922 -0.18971 -0.26412 C -0.18893 -0.26389 -0.18828 -0.2632 -0.1875 -0.26274 C -0.18685 -0.26065 -0.18529 -0.2588 -0.18529 -0.25625 C -0.18555 -0.24607 -0.18711 -0.23612 -0.18828 -0.22616 C -0.18854 -0.22385 -0.18893 -0.22153 -0.18971 -0.21968 C -0.19115 -0.21667 -0.19609 -0.20973 -0.19857 -0.20787 C -0.20026 -0.20672 -0.20195 -0.20602 -0.20378 -0.20533 C -0.21315 -0.20695 -0.24453 -0.21644 -0.25599 -0.20533 C -0.26393 -0.19746 -0.27148 -0.17269 -0.27721 -0.15811 C -0.28568 -0.13727 -0.27956 -0.15533 -0.28529 -0.13727 C -0.28555 -0.13565 -0.28607 -0.1338 -0.28607 -0.13218 C -0.28581 -0.12153 -0.28529 -0.11112 -0.28464 -0.1007 C -0.28411 -0.09445 -0.28372 -0.09075 -0.28164 -0.08635 C -0.28099 -0.08496 -0.28034 -0.08334 -0.27943 -0.08241 C -0.27878 -0.08172 -0.27799 -0.08149 -0.27721 -0.08102 C -0.25638 -0.08311 -0.26302 -0.08334 -0.23529 -0.07987 C -0.23437 -0.07963 -0.23333 -0.07894 -0.23242 -0.07848 C -0.23112 -0.07894 -0.22956 -0.07825 -0.22878 -0.07987 C -0.22305 -0.08982 -0.22227 -0.09838 -0.21992 -0.11112 C -0.22266 -0.13056 -0.21914 -0.15602 -0.23242 -0.15695 C -0.23711 -0.15718 -0.24167 -0.1551 -0.24635 -0.15417 C -0.25182 -0.14931 -0.25365 -0.14838 -0.2582 -0.1426 C -0.25964 -0.14051 -0.26107 -0.1382 -0.2625 -0.13588 C -0.26302 -0.13519 -0.26458 -0.13403 -0.26406 -0.13334 C -0.26315 -0.13264 -0.26211 -0.13426 -0.26107 -0.13473 C -0.25104 -0.15487 -0.24714 -0.16528 -0.23685 -0.18033 C -0.22982 -0.19075 -0.22331 -0.20255 -0.21549 -0.21042 C -0.21211 -0.21389 -0.20898 -0.21875 -0.20521 -0.22084 C -0.19232 -0.22848 -0.18255 -0.23241 -0.17135 -0.24445 C -0.16745 -0.24862 -0.1638 -0.25371 -0.16029 -0.2588 C -0.14466 -0.28195 -0.1418 -0.29306 -0.12214 -0.3125 L -0.10078 -0.33334 C -0.09987 -0.33426 -0.09779 -0.33588 -0.09779 -0.33588 C -0.09687 -0.33542 -0.09557 -0.33588 -0.09492 -0.33473 C -0.09349 -0.33218 -0.09297 -0.32848 -0.09193 -0.32547 C -0.09154 -0.32408 -0.09115 -0.32269 -0.09049 -0.32153 C -0.08815 -0.31806 -0.08568 -0.31505 -0.0832 -0.3125 C -0.05234 -0.28079 -0.0651 -0.30116 -0.05078 -0.27593 C -0.05052 -0.272 -0.04961 -0.26783 -0.05 -0.26412 C -0.0513 -0.25394 -0.0599 -0.23681 -0.0625 -0.23149 C -0.06458 -0.22732 -0.06836 -0.22037 -0.07135 -0.21713 C -0.07227 -0.21598 -0.07318 -0.21459 -0.07435 -0.21436 C -0.08047 -0.21297 -0.08659 -0.21274 -0.09271 -0.21181 L -0.13385 -0.21713 C -0.13464 -0.21713 -0.13581 -0.21713 -0.13607 -0.21829 C -0.13685 -0.22153 -0.13659 -0.22524 -0.13685 -0.22871 C -0.13516 -0.2375 -0.13529 -0.23658 -0.13385 -0.24584 C -0.13333 -0.24885 -0.13333 -0.25255 -0.13164 -0.25487 C -0.12891 -0.2588 -0.12591 -0.26227 -0.12279 -0.26528 C -0.12174 -0.26667 -0.12044 -0.26713 -0.11914 -0.26806 C -0.11862 -0.26459 -0.11706 -0.26088 -0.11771 -0.25764 C -0.11875 -0.25186 -0.12174 -0.24815 -0.12357 -0.24306 C -0.12409 -0.2419 -0.12435 -0.24028 -0.125 -0.23912 C -0.12565 -0.23843 -0.12656 -0.23843 -0.12721 -0.23797 C -0.1319 -0.24121 -0.13828 -0.24491 -0.14271 -0.24977 C -0.14401 -0.25116 -0.14531 -0.25278 -0.14635 -0.25487 C -0.14922 -0.26042 -0.15065 -0.26783 -0.15221 -0.27454 C -0.15326 -0.2845 -0.15404 -0.29468 -0.15521 -0.30463 C -0.1556 -0.30764 -0.1556 -0.31274 -0.15742 -0.31505 C -0.15846 -0.31644 -0.1599 -0.31667 -0.16107 -0.3176 C -0.17083 -0.3169 -0.17904 -0.31713 -0.18828 -0.31505 C -0.19167 -0.31436 -0.19518 -0.31366 -0.19857 -0.3125 C -0.21706 -0.30602 -0.20573 -0.30834 -0.22578 -0.29931 C -0.23164 -0.29676 -0.23763 -0.29514 -0.24349 -0.29283 C -0.24961 -0.29028 -0.25573 -0.2875 -0.26185 -0.28496 C -0.26667 -0.28311 -0.27161 -0.28195 -0.27656 -0.27987 C -0.28112 -0.27778 -0.29232 -0.27084 -0.29779 -0.26922 C -0.30104 -0.26829 -0.30417 -0.26852 -0.30742 -0.26806 C -0.30911 -0.2676 -0.31081 -0.26713 -0.3125 -0.26667 C -0.31328 -0.26621 -0.31497 -0.26412 -0.31471 -0.26528 C -0.31315 -0.27755 -0.31042 -0.28889 -0.3082 -0.3007 C -0.30677 -0.30764 -0.30521 -0.31459 -0.30378 -0.32153 C -0.30352 -0.32292 -0.30326 -0.32408 -0.30299 -0.32547 C -0.30273 -0.33033 -0.30299 -0.33519 -0.30221 -0.33982 C -0.30117 -0.34653 -0.29674 -0.35186 -0.29349 -0.35417 C -0.28659 -0.35903 -0.28307 -0.35926 -0.27656 -0.36088 L -0.25742 -0.3595 C -0.24883 -0.35625 -0.24062 -0.34954 -0.23242 -0.34375 C -0.22982 -0.34213 -0.22747 -0.33936 -0.225 -0.33727 C -0.22096 -0.3338 -0.22096 -0.33403 -0.21771 -0.33195 C -0.22018 -0.33033 -0.2224 -0.32709 -0.225 -0.32686 C -0.23971 -0.32477 -0.27227 -0.33357 -0.2832 -0.33588 C -0.2875 -0.33681 -0.29193 -0.33727 -0.29635 -0.33866 L -0.31029 -0.3426 C -0.28294 -0.32408 -0.28516 -0.33426 -0.26992 -0.29676 C -0.26823 -0.29237 -0.26745 -0.28727 -0.26628 -0.28241 C -0.26602 -0.2801 -0.26536 -0.27801 -0.26549 -0.27593 C -0.26562 -0.27107 -0.26562 -0.26575 -0.26693 -0.26135 C -0.26836 -0.25672 -0.27422 -0.25487 -0.27656 -0.25371 C -0.31615 -0.26135 -0.29206 -0.2544 -0.35521 -0.29028 C -0.37096 -0.29908 -0.38385 -0.30741 -0.39935 -0.31644 C -0.40169 -0.31783 -0.4043 -0.31875 -0.40664 -0.32037 L -0.41107 -0.32292 C -0.4082 -0.33797 -0.41133 -0.32431 -0.40742 -0.33588 C -0.40651 -0.33843 -0.40638 -0.3419 -0.40521 -0.34375 C -0.40339 -0.34676 -0.40091 -0.34862 -0.39857 -0.35024 C -0.38385 -0.36065 -0.38125 -0.35903 -0.36406 -0.36204 C -0.34831 -0.36482 -0.31276 -0.37084 -0.29779 -0.37246 C -0.28685 -0.37385 -0.27578 -0.37431 -0.26471 -0.37524 C -0.25378 -0.37338 -0.24258 -0.37338 -0.23164 -0.36991 C -0.22721 -0.36852 -0.22318 -0.36459 -0.21914 -0.36088 C -0.19193 -0.33426 -0.20299 -0.3426 -0.18464 -0.32037 C -0.16667 -0.29862 -0.18372 -0.32107 -0.17435 -0.30857 C -0.175 -0.3051 -0.17539 -0.30116 -0.17656 -0.29815 C -0.17956 -0.28889 -0.18437 -0.28403 -0.18971 -0.27987 C -0.19635 -0.27477 -0.20273 -0.27176 -0.20964 -0.26922 C -0.21107 -0.26875 -0.2125 -0.26852 -0.21406 -0.26806 C -0.22526 -0.26436 -0.20911 -0.26922 -0.22214 -0.26528 C -0.2207 -0.26621 -0.21927 -0.2676 -0.21771 -0.26806 C -0.19727 -0.27477 -0.19909 -0.27223 -0.17799 -0.27709 C -0.16966 -0.27917 -0.16133 -0.28125 -0.15299 -0.28357 C -0.1474 -0.28519 -0.1418 -0.28774 -0.13607 -0.28889 C -0.1319 -0.28982 -0.12773 -0.28982 -0.12357 -0.29028 C -0.11862 -0.28982 -0.11367 -0.29028 -0.10885 -0.28889 C -0.10768 -0.28866 -0.1069 -0.28612 -0.10599 -0.28496 C -0.10273 -0.28149 -0.09974 -0.27755 -0.09635 -0.27454 C -0.0931 -0.27153 -0.08945 -0.26945 -0.08607 -0.26667 C -0.08359 -0.26459 -0.08125 -0.26204 -0.07878 -0.26019 C -0.07734 -0.25903 -0.07578 -0.25857 -0.07435 -0.25764 C -0.07357 -0.25695 -0.07292 -0.25579 -0.07214 -0.25487 C -0.07122 -0.25394 -0.07005 -0.25348 -0.06914 -0.25232 C -0.06719 -0.25 -0.06497 -0.24746 -0.06328 -0.24445 C -0.06133 -0.24098 -0.05807 -0.23635 -0.05664 -0.23149 C -0.05612 -0.2294 -0.05573 -0.22709 -0.05521 -0.22477 C -0.05469 -0.21806 -0.05469 -0.21274 -0.05299 -0.20649 C -0.05247 -0.20463 -0.05156 -0.20301 -0.05078 -0.20139 C -0.04818 -0.19584 -0.04544 -0.19306 -0.04128 -0.19098 C -0.03021 -0.18519 -0.01953 -0.18473 -0.0082 -0.18311 C 0.00013 -0.18519 0.00872 -0.18542 0.0168 -0.18959 C 0.06771 -0.21621 0.02344 -0.20348 0.06172 -0.22223 C 0.07188 -0.22732 0.07904 -0.22755 0.08893 -0.22871 C 0.09063 -0.22801 0.09258 -0.22778 0.09401 -0.22616 C 0.09466 -0.22547 0.09479 -0.22362 0.09479 -0.22223 C 0.09414 -0.19862 0.09375 -0.20417 0.09036 -0.18426 C 0.08854 -0.17385 0.08698 -0.16343 0.08529 -0.15301 C 0.08477 -0.15 0.08372 -0.14375 0.08372 -0.14375 C 0.09076 -0.13959 0.08659 -0.14098 0.09779 -0.16088 C 0.1026 -0.16945 0.10716 -0.17917 0.1125 -0.18704 C 0.11393 -0.18912 0.11549 -0.19098 0.1168 -0.19352 C 0.11745 -0.19468 0.11784 -0.19607 0.11836 -0.19746 C 0.11784 -0.19306 0.11745 -0.18866 0.1168 -0.18426 C 0.11667 -0.18311 0.11563 -0.18149 0.11615 -0.18033 C 0.12148 -0.16968 0.12682 -0.17176 0.13451 -0.16991 C 0.13789 -0.16922 0.14141 -0.16875 0.14479 -0.16737 C 0.14583 -0.1669 0.14674 -0.16621 0.14779 -0.16598 C 0.1526 -0.16528 0.15755 -0.16528 0.1625 -0.16482 C 0.1612 -0.16297 0.16016 -0.16065 0.15872 -0.1595 C 0.1569 -0.15811 0.15482 -0.15787 0.15286 -0.15695 C 0.15156 -0.15625 0.15039 -0.15533 0.14922 -0.15417 C 0.14844 -0.15348 0.14779 -0.15232 0.14701 -0.15162 C 0.1401 -0.14607 0.13242 -0.14051 0.125 -0.13727 C 0.11719 -0.1338 0.10924 -0.13102 0.10143 -0.12825 C 0.09896 -0.12732 0.09648 -0.12686 0.09401 -0.12547 C 0.07865 -0.11644 0.08542 -0.11945 0.07422 -0.11505 C 0.07148 -0.11297 0.06888 -0.11065 0.06615 -0.10857 C 0.06302 -0.10625 0.05964 -0.1044 0.05651 -0.10209 C 0.05039 -0.097 0.04427 -0.09144 0.03815 -0.08635 C 0.03555 -0.08403 0.03268 -0.08241 0.03008 -0.07987 C 0.02122 -0.07107 0.00859 -0.05834 0 -0.05487 L -0.00664 -0.05232 C -0.0082 -0.0507 -0.00951 -0.04862 -0.01107 -0.04723 C -0.01758 -0.04028 -0.0207 -0.04005 -0.025 -0.02871 C -0.02747 -0.02269 -0.02904 -0.01575 -0.03099 -0.00926 C -0.0319 -0.00186 -0.0332 0.00555 -0.03385 0.01296 C -0.03594 0.03472 -0.03581 0.05463 -0.03464 0.07708 C -0.03437 0.08148 -0.03385 0.08634 -0.03242 0.09004 C -0.01862 0.12523 -0.02734 0.09768 -0.01992 0.11111 C -0.01875 0.11296 -0.01797 0.1155 -0.01693 0.11759 C -0.01536 0.12083 -0.01419 0.12615 -0.01185 0.12662 L -0.00221 0.12939 C -0.00091 0.12916 0.00924 0.1331 0.01172 0.12546 C 0.01237 0.12338 0.01263 0.12106 0.01315 0.11898 C 0.01341 0.11666 0.01393 0.11458 0.01393 0.11226 C 0.01393 0.09328 0.01055 0.08055 0.0043 0.06273 C 0.00234 0.05694 0.00013 0.05162 -0.00156 0.0456 C -0.00352 0.03888 -0.0056 0.03217 -0.00664 0.02476 C -0.00768 0.01759 -0.0069 0.02106 -0.00885 0.01435 C -0.0056 0.01296 0.00378 0.01273 0.00729 0.00509 C 0.00781 0.00416 0.00781 0.00254 0.00807 0.00115 C 0.00195 -0.02037 0.00391 -0.00857 0.00286 -0.03403 C 0.00234 -0.03195 0.00208 -0.02963 0.00143 -0.02755 C 0.00052 -0.02477 -0.00052 -0.02223 -0.00156 -0.01968 C -0.00195 -0.01829 -0.00234 -0.0169 -0.00299 -0.01575 L -0.00521 -0.01181 C -0.00573 -0.01019 -0.00612 -0.00811 -0.00664 -0.00649 C -0.00703 -0.00556 -0.00781 -0.0051 -0.0082 -0.00394 C -0.00859 -0.00278 -0.00833 -0.00116 -0.00885 4.44444E-6 C -0.00964 0.00162 -0.01094 0.00254 -0.01185 0.00393 C -0.01237 0.00463 -0.01276 0.00555 -0.01328 0.00648 C -0.0138 0.00833 -0.01419 0.00995 -0.01471 0.0118 C -0.01536 0.01365 -0.01641 0.01504 -0.01693 0.01689 C -0.01745 0.01851 -0.01719 0.0206 -0.01771 0.02222 C -0.01849 0.025 -0.0207 0.03009 -0.0207 0.03009 C -0.02109 0.03263 -0.02096 0.03588 -0.02214 0.03796 C -0.02383 0.04097 -0.02565 0.04398 -0.02656 0.04838 L -0.02721 0.05231 C -0.01732 0.10138 -0.02318 0.08634 0.00586 0.13449 C 0.01224 0.14513 0.01914 0.15463 0.02643 0.16342 C 0.03073 0.16851 0.03568 0.17222 0.04036 0.17638 C 0.04102 0.17708 0.04336 0.17777 0.04258 0.17777 C 0.0401 0.17708 0.03763 0.17638 0.03529 0.175 C 0.00456 0.15856 0.0487 0.17893 0.01471 0.16203 C 0.01055 0.15995 0.00625 0.15856 0.00221 0.15671 C -0.00156 0.15509 -0.00521 0.153 -0.00885 0.15162 C -0.01159 0.15046 -0.01432 0.15 -0.01693 0.14884 C -0.0224 0.14699 -0.0332 0.14236 -0.0332 0.14236 C -0.03437 0.1412 -0.03581 0.14027 -0.03685 0.13842 C -0.03776 0.1368 -0.03854 0.13171 -0.03906 0.12939 C -0.03932 0.11273 -0.03086 0.08495 -0.03971 0.07963 C -0.04154 0.0787 -0.05182 0.1324 -0.05443 0.14375 C -0.05482 0.14513 -0.05547 0.14629 -0.05599 0.14768 C -0.05768 0.15671 -0.05547 0.14699 -0.0582 0.15416 C -0.05872 0.15578 -0.05911 0.15763 -0.05964 0.15949 C -0.05716 0.16226 -0.05807 0.16319 -0.05664 0.16064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93E53-FE90-4282-B5AD-3CE303A6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087" y="-1"/>
            <a:ext cx="2299449" cy="3055690"/>
          </a:xfrm>
        </p:spPr>
        <p:txBody>
          <a:bodyPr>
            <a:noAutofit/>
          </a:bodyPr>
          <a:lstStyle/>
          <a:p>
            <a:pPr algn="ctr"/>
            <a:r>
              <a:rPr lang="en-US" sz="20000" dirty="0"/>
              <a:t>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27E78-F7AC-4D91-9416-C94481ADF1AB}"/>
              </a:ext>
            </a:extLst>
          </p:cNvPr>
          <p:cNvSpPr txBox="1">
            <a:spLocks/>
          </p:cNvSpPr>
          <p:nvPr/>
        </p:nvSpPr>
        <p:spPr>
          <a:xfrm>
            <a:off x="4025153" y="295196"/>
            <a:ext cx="2299449" cy="2465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899F92-D6E3-499B-A481-980BA0799DDA}"/>
              </a:ext>
            </a:extLst>
          </p:cNvPr>
          <p:cNvSpPr txBox="1">
            <a:spLocks/>
          </p:cNvSpPr>
          <p:nvPr/>
        </p:nvSpPr>
        <p:spPr>
          <a:xfrm>
            <a:off x="6096000" y="295195"/>
            <a:ext cx="2030507" cy="2465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1885EC-0D86-4344-9DFF-3795519BD34B}"/>
              </a:ext>
            </a:extLst>
          </p:cNvPr>
          <p:cNvSpPr txBox="1">
            <a:spLocks/>
          </p:cNvSpPr>
          <p:nvPr/>
        </p:nvSpPr>
        <p:spPr>
          <a:xfrm>
            <a:off x="7230034" y="313764"/>
            <a:ext cx="3984812" cy="2465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/>
              <a:t>D</a:t>
            </a:r>
            <a:endParaRPr lang="en-US" sz="20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B38B2B-9A1E-4155-8A45-07B50C029D6C}"/>
              </a:ext>
            </a:extLst>
          </p:cNvPr>
          <p:cNvSpPr txBox="1">
            <a:spLocks/>
          </p:cNvSpPr>
          <p:nvPr/>
        </p:nvSpPr>
        <p:spPr>
          <a:xfrm>
            <a:off x="2758889" y="2118238"/>
            <a:ext cx="3227293" cy="2465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/>
              <a:t>T</a:t>
            </a:r>
            <a:endParaRPr lang="en-US" sz="20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6BC0FD-A33B-4BFC-A6BD-0AEB3369D415}"/>
              </a:ext>
            </a:extLst>
          </p:cNvPr>
          <p:cNvSpPr txBox="1">
            <a:spLocks/>
          </p:cNvSpPr>
          <p:nvPr/>
        </p:nvSpPr>
        <p:spPr>
          <a:xfrm>
            <a:off x="5085231" y="2136806"/>
            <a:ext cx="2505635" cy="24652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/>
              <a:t>H</a:t>
            </a:r>
            <a:endParaRPr lang="en-US" sz="20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F54D05-ACCB-4CD9-972E-8C0F4F7770E0}"/>
              </a:ext>
            </a:extLst>
          </p:cNvPr>
          <p:cNvSpPr txBox="1">
            <a:spLocks/>
          </p:cNvSpPr>
          <p:nvPr/>
        </p:nvSpPr>
        <p:spPr>
          <a:xfrm>
            <a:off x="7631206" y="2310403"/>
            <a:ext cx="1503829" cy="21180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1A6813-5A59-414E-9071-839B5F8E2E86}"/>
              </a:ext>
            </a:extLst>
          </p:cNvPr>
          <p:cNvSpPr txBox="1">
            <a:spLocks/>
          </p:cNvSpPr>
          <p:nvPr/>
        </p:nvSpPr>
        <p:spPr>
          <a:xfrm>
            <a:off x="876300" y="4145041"/>
            <a:ext cx="2030507" cy="2261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/>
              <a:t>D</a:t>
            </a:r>
            <a:endParaRPr lang="en-US" sz="20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A9ABE2-FB31-48C9-9E48-F686BBFBB9AF}"/>
              </a:ext>
            </a:extLst>
          </p:cNvPr>
          <p:cNvSpPr txBox="1">
            <a:spLocks/>
          </p:cNvSpPr>
          <p:nvPr/>
        </p:nvSpPr>
        <p:spPr>
          <a:xfrm>
            <a:off x="2931459" y="4247714"/>
            <a:ext cx="2030507" cy="2056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FBBEC8-F354-4238-A8C9-D0C9779B35A7}"/>
              </a:ext>
            </a:extLst>
          </p:cNvPr>
          <p:cNvSpPr txBox="1">
            <a:spLocks/>
          </p:cNvSpPr>
          <p:nvPr/>
        </p:nvSpPr>
        <p:spPr>
          <a:xfrm>
            <a:off x="4520452" y="4171017"/>
            <a:ext cx="2505636" cy="2261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481D92-9545-49E6-8FB4-1BD3BD87D5D1}"/>
              </a:ext>
            </a:extLst>
          </p:cNvPr>
          <p:cNvSpPr txBox="1">
            <a:spLocks/>
          </p:cNvSpPr>
          <p:nvPr/>
        </p:nvSpPr>
        <p:spPr>
          <a:xfrm>
            <a:off x="6550959" y="4247714"/>
            <a:ext cx="2001370" cy="21180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0B5BCC-42F9-4BBF-8139-5DD26A60B49E}"/>
              </a:ext>
            </a:extLst>
          </p:cNvPr>
          <p:cNvSpPr txBox="1">
            <a:spLocks/>
          </p:cNvSpPr>
          <p:nvPr/>
        </p:nvSpPr>
        <p:spPr>
          <a:xfrm>
            <a:off x="8055908" y="4284992"/>
            <a:ext cx="2001371" cy="21180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81B3F-1283-4FA8-A498-C63B0E02A1B7}"/>
              </a:ext>
            </a:extLst>
          </p:cNvPr>
          <p:cNvSpPr txBox="1">
            <a:spLocks/>
          </p:cNvSpPr>
          <p:nvPr/>
        </p:nvSpPr>
        <p:spPr>
          <a:xfrm>
            <a:off x="9559737" y="4305120"/>
            <a:ext cx="2001372" cy="21180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262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2 -0.06412 L 0.0582 -0.06389 C 0.04166 -0.07454 0.03815 -0.07616 0.0177 -0.09676 C 0.01263 -0.10209 0.00768 -0.10811 0.00221 -0.1125 C -0.01927 -0.13172 -0.04232 -0.14676 -0.06316 -0.16875 C -0.09349 -0.20093 -0.11159 -0.21621 -0.13594 -0.24977 C -0.17227 -0.30024 -0.17435 -0.30278 -0.20508 -0.3544 C -0.21524 -0.37153 -0.21732 -0.37524 -0.22487 -0.39237 C -0.22539 -0.39352 -0.22592 -0.39514 -0.22631 -0.3963 C -0.22592 -0.39746 -0.22566 -0.39931 -0.22487 -0.4 C -0.21875 -0.40649 -0.21263 -0.41065 -0.20573 -0.4132 C -0.18946 -0.41945 -0.15391 -0.42824 -0.14258 -0.43149 C -0.1237 -0.43056 -0.10469 -0.43172 -0.08594 -0.42894 C -0.06693 -0.42616 -0.03907 -0.41181 -0.02045 -0.40533 C -0.01628 -0.40394 -0.01211 -0.40348 -0.00795 -0.40278 C 0.00078 -0.39746 0.00286 -0.39584 -0.02487 -0.425 C -0.03373 -0.43403 -0.04271 -0.4426 -0.05209 -0.44977 C -0.10157 -0.48774 -0.1668 -0.53149 -0.21758 -0.55556 C -0.30899 -0.59931 -0.48295 -0.6676 -0.57487 -0.68241 L -0.67787 -0.69954 C -0.68008 -0.69862 -0.68425 -0.70093 -0.68451 -0.69676 C -0.68581 -0.6713 -0.67136 -0.61667 -0.66602 -0.60024 C -0.64922 -0.54769 -0.63191 -0.49537 -0.61237 -0.44584 C -0.603 -0.42199 -0.58021 -0.35394 -0.56094 -0.32292 C -0.55482 -0.3132 -0.54883 -0.30301 -0.5418 -0.29584 C -0.53308 -0.28635 -0.52357 -0.27894 -0.51381 -0.27338 C -0.50756 -0.26968 -0.50066 -0.26991 -0.49401 -0.26829 L -0.48008 -0.27061 C -0.46967 -0.28264 -0.46693 -0.31181 -0.46381 -0.3294 C -0.46172 -0.35903 -0.45743 -0.39862 -0.46094 -0.42894 C -0.46771 -0.48681 -0.48008 -0.5213 -0.50287 -0.56621 C -0.51589 -0.5919 -0.53008 -0.61551 -0.54545 -0.63681 C -0.56927 -0.66945 -0.59675 -0.69561 -0.62566 -0.71158 C -0.63125 -0.71436 -0.63737 -0.71389 -0.64323 -0.71505 C -0.64727 -0.71436 -0.65183 -0.71667 -0.65508 -0.7125 C -0.66667 -0.69815 -0.66563 -0.6838 -0.66758 -0.66297 C -0.66537 -0.65116 -0.66537 -0.63727 -0.66094 -0.62755 C -0.63959 -0.58033 -0.60586 -0.55834 -0.57422 -0.54399 C -0.53581 -0.52639 -0.48555 -0.52199 -0.44558 -0.51644 C -0.43347 -0.51783 -0.42149 -0.51852 -0.40951 -0.52037 C -0.4086 -0.52061 -0.40782 -0.52176 -0.40743 -0.52292 C -0.40586 -0.52686 -0.40456 -0.53056 -0.40352 -0.53473 C -0.40092 -0.54561 -0.39844 -0.55649 -0.39636 -0.56737 C -0.39454 -0.57593 -0.39323 -0.58496 -0.3918 -0.59352 C -0.39128 -0.60139 -0.38959 -0.60926 -0.3905 -0.61737 C -0.39102 -0.62338 -0.39258 -0.63033 -0.39545 -0.63403 C -0.41732 -0.66343 -0.44662 -0.66204 -0.47201 -0.66945 C -0.48894 -0.66852 -0.52735 -0.67848 -0.54401 -0.64723 C -0.54844 -0.63889 -0.5474 -0.62547 -0.54922 -0.61459 C -0.52657 -0.58264 -0.5086 -0.53635 -0.48151 -0.51899 C -0.37865 -0.45324 -0.21263 -0.46459 -0.11159 -0.46019 C -0.05183 -0.46667 0.00807 -0.46875 0.06783 -0.47987 C 0.10338 -0.48658 0.17356 -0.51412 0.17356 -0.51366 C 0.17734 -0.52061 0.17487 -0.51459 0.16627 -0.51899 C 0.16419 -0.52014 0.1625 -0.52315 0.16041 -0.52431 C 0.12916 -0.5419 0.09817 -0.56181 0.06627 -0.57524 C -0.02227 -0.61274 -0.11263 -0.63565 -0.20066 -0.67732 C -0.21316 -0.68311 -0.20808 -0.68033 -0.21602 -0.68519 C -0.17227 -0.7507 -0.21355 -0.69422 -0.09467 -0.7713 C -0.08737 -0.77616 -0.07995 -0.78056 -0.07279 -0.78542 C -0.06628 -0.79028 -0.06003 -0.79607 -0.05352 -0.80024 C -0.04375 -0.80649 -0.03347 -0.81181 -0.02344 -0.8169 C -0.02045 -0.81852 -0.01758 -0.82014 -0.01472 -0.82107 C -0.01302 -0.8213 0.00221 -0.82338 0.00312 -0.82338 C 0.01588 -0.81737 0.0608 -0.80186 0.07955 -0.78195 C 0.08046 -0.78079 0.07838 -0.77848 0.07734 -0.77801 C 0.07161 -0.77408 0.06562 -0.77107 0.0595 -0.76899 C 0.04948 -0.76459 0.03932 -0.75949 0.02877 -0.75834 C -0.02331 -0.75278 -0.07566 -0.75209 -0.12787 -0.74908 C -0.14115 -0.74653 -0.15443 -0.74514 -0.16758 -0.74121 C -0.17045 -0.74051 -0.16159 -0.74121 -0.15873 -0.74028 C -0.1336 -0.72894 -0.10795 -0.72084 -0.08373 -0.70463 C -0.05039 -0.68241 -0.01901 -0.65162 0.01341 -0.625 C 0.01979 -0.61181 0.03007 -0.60255 0.03255 -0.58588 C 0.03398 -0.57431 0.02851 -0.56227 0.02369 -0.5544 C 0.01341 -0.53774 -0.00964 -0.52917 -0.02266 -0.5257 C -0.03412 -0.52246 -0.04584 -0.52084 -0.05717 -0.51899 L -0.19623 -0.49977 C -0.25039 -0.47871 -0.23672 -0.48866 -0.29688 -0.43936 C -0.29974 -0.43704 -0.30183 -0.43241 -0.3043 -0.42894 C -0.30677 -0.42107 -0.30925 -0.4132 -0.31159 -0.40533 C -0.31237 -0.40278 -0.31329 -0.40024 -0.31381 -0.39746 C -0.3142 -0.39584 -0.31433 -0.39399 -0.31459 -0.39237 C -0.31524 -0.3882 -0.31602 -0.38449 -0.3168 -0.38079 C -0.31459 -0.37778 -0.31263 -0.37454 -0.31016 -0.37269 C -0.28724 -0.35394 -0.28125 -0.35625 -0.25209 -0.34653 C -0.19401 -0.34908 -0.13581 -0.34815 -0.07787 -0.3544 C -0.06276 -0.35602 -0.04701 -0.35973 -0.03295 -0.37014 C -0.01576 -0.38264 -0.00105 -0.4051 0.01484 -0.42223 C 0.01497 -0.42616 0.01692 -0.43079 0.01562 -0.43403 C -0.00222 -0.47732 -0.00912 -0.48982 -0.03594 -0.50348 C -0.08711 -0.5294 -0.13855 -0.55857 -0.1918 -0.56737 C -0.203 -0.56922 -0.21433 -0.56922 -0.22566 -0.57014 C -0.26771 -0.56181 -0.26954 -0.57871 -0.29037 -0.54399 C -0.29115 -0.54283 -0.29128 -0.54051 -0.2918 -0.53866 C -0.28737 -0.53658 -0.28308 -0.53287 -0.27852 -0.53218 C -0.2586 -0.5301 -0.25052 -0.53565 -0.2323 -0.54283 C -0.18477 -0.61852 -0.15508 -0.63079 -0.28659 -0.66945 C -0.36563 -0.69283 -0.44662 -0.68774 -0.52631 -0.69676 C -0.60313 -0.69352 -0.58073 -0.7044 -0.66016 -0.6551 C -0.66146 -0.65417 -0.6612 -0.6507 -0.66172 -0.64838 C -0.64649 -0.63056 -0.65938 -0.64352 -0.6448 -0.63403 C -0.62409 -0.62107 -0.60391 -0.60533 -0.58295 -0.59352 C -0.5737 -0.58866 -0.56459 -0.58149 -0.55508 -0.57778 C -0.49128 -0.55579 -0.42709 -0.53774 -0.36316 -0.51783 C -0.3418 -0.5213 -0.32006 -0.52037 -0.29909 -0.52848 C -0.29532 -0.52963 -0.27787 -0.55209 -0.29258 -0.56227 C -0.3418 -0.5963 -0.3918 -0.62709 -0.44258 -0.65371 C -0.45886 -0.66227 -0.51276 -0.6676 -0.53008 -0.66945 C -0.57709 -0.66505 -0.62448 -0.66621 -0.67123 -0.65625 C -0.68503 -0.65348 -0.67891 -0.63195 -0.67487 -0.625 C -0.65977 -0.59885 -0.64401 -0.57338 -0.62787 -0.54908 C -0.59427 -0.49885 -0.55977 -0.4507 -0.52566 -0.40139 C -0.51888 -0.3919 -0.51198 -0.38195 -0.50508 -0.37269 C -0.48243 -0.3426 -0.46094 -0.30926 -0.43659 -0.2838 C -0.40586 -0.25162 -0.41719 -0.26459 -0.40131 -0.24584 C -0.39792 -0.2838 -0.3987 -0.26389 -0.40651 -0.33334 C -0.40691 -0.33727 -0.40873 -0.34005 -0.41016 -0.3426 C -0.41185 -0.34051 -0.41394 -0.33889 -0.41537 -0.33612 C -0.43321 -0.30255 -0.43711 -0.26459 -0.44844 -0.21852 C -0.45261 -0.16158 -0.45339 -0.17709 -0.43881 -0.09051 C -0.43816 -0.08542 -0.42748 -0.05996 -0.42344 -0.05625 C -0.41654 -0.04977 -0.40873 -0.04676 -0.40131 -0.0419 C -0.3987 -0.04237 -0.39584 -0.0419 -0.39323 -0.04329 C -0.38399 -0.04862 -0.37279 -0.06297 -0.36602 -0.07338 C -0.328 -0.13149 -0.28607 -0.18287 -0.25287 -0.24977 C -0.24545 -0.26459 -0.23724 -0.27824 -0.23073 -0.29422 C -0.20886 -0.34792 -0.1892 -0.40463 -0.16758 -0.45903 C -0.16081 -0.4757 -0.1793 -0.42338 -0.18594 -0.40672 C -0.19623 -0.38079 -0.20599 -0.35371 -0.2168 -0.32824 C -0.22435 -0.31042 -0.24623 -0.27824 -0.25287 -0.26945 C -0.25756 -0.26297 -0.2625 -0.25579 -0.26823 -0.25394 L -0.30287 -0.24051 C -0.30951 -0.24283 -0.31615 -0.24399 -0.32266 -0.24723 C -0.32344 -0.24746 -0.32409 -0.25024 -0.32344 -0.25116 C -0.32084 -0.2544 -0.31771 -0.25718 -0.31459 -0.25764 C -0.27292 -0.26158 -0.23125 -0.26204 -0.18959 -0.26412 L 0.02877 -0.26551 C 0.04713 -0.26829 -0.00795 -0.26737 -0.02631 -0.26945 C -0.08321 -0.27593 -0.14024 -0.27963 -0.19688 -0.28889 C -0.26836 -0.3007 -0.41094 -0.33218 -0.41094 -0.33195 C -0.3892 -0.36528 -0.40261 -0.34653 -0.34258 -0.38311 C -0.31511 -0.39977 -0.28711 -0.41343 -0.25938 -0.42894 C -0.24545 -0.43658 -0.23125 -0.44329 -0.21758 -0.45232 C -0.10951 -0.52315 -0.14935 -0.50278 -0.10066 -0.52686 C -0.10573 -0.51135 -0.11068 -0.49537 -0.11602 -0.47987 C -0.12735 -0.44792 -0.14323 -0.40787 -0.15651 -0.37917 C -0.16472 -0.36158 -0.17253 -0.34329 -0.1823 -0.32824 C -0.20925 -0.28658 -0.24545 -0.23843 -0.27852 -0.20672 C -0.29636 -0.18936 -0.31485 -0.17431 -0.33295 -0.15834 C -0.33711 -0.15463 -0.34128 -0.15139 -0.34558 -0.14792 C -0.34844 -0.14514 -0.35131 -0.14237 -0.3543 -0.14005 C -0.35873 -0.13681 -0.35677 -0.13797 -0.36016 -0.13612 C -0.32735 -0.18264 -0.29662 -0.23426 -0.26159 -0.27593 C -0.23125 -0.31204 -0.19857 -0.34283 -0.17045 -0.38449 C -0.13177 -0.44144 -0.09844 -0.51274 -0.0543 -0.55556 C -0.04961 -0.56019 -0.0237 -0.58635 -0.01901 -0.58704 C -0.00899 -0.58866 -0.01368 -0.58774 -0.00508 -0.58959 C -0.00066 -0.58311 0.00468 -0.57801 0.00807 -0.57014 C 0.0125 -0.56042 0.01354 -0.52963 0.01393 -0.52176 C 0.0138 -0.4963 0.01393 -0.47107 0.01341 -0.44584 C 0.01289 -0.43357 0.0138 -0.42061 0.01119 -0.40949 C 0.00286 -0.37246 -0.00456 -0.33357 -0.01901 -0.30348 C -0.03295 -0.27408 -0.04935 -0.27315 -0.0668 -0.26667 L -0.10144 -0.25394 C -0.10404 -0.25278 -0.10691 -0.25162 -0.10938 -0.24977 C -0.11394 -0.2463 -0.11836 -0.2419 -0.12266 -0.23797 C -0.12526 -0.23588 -0.11732 -0.24121 -0.11537 -0.24445 C -0.10105 -0.26945 -0.08816 -0.29699 -0.07279 -0.31899 C -0.06875 -0.32477 -0.05756 -0.3426 -0.06094 -0.33612 C -0.07448 -0.31019 -0.11836 -0.22547 -0.14401 -0.19213 C -0.18151 -0.14399 -0.18021 -0.13912 -0.21094 -0.12431 C -0.21263 -0.12362 -0.21433 -0.12362 -0.21602 -0.12292 C -0.22097 -0.12385 -0.22592 -0.12385 -0.23073 -0.12547 C -0.25235 -0.1338 -0.25144 -0.13403 -0.26537 -0.14514 L 0.02656 -0.17917 C 0.04713 -0.18218 0.07122 -0.19653 0.05755 -0.18843 C 0.05533 -0.18982 0.05299 -0.19028 0.05091 -0.19213 C 0.04778 -0.19491 0.04531 -0.2088 0.04505 -0.21088 C 0.04401 -0.21598 0.04362 -0.22199 0.04283 -0.22755 C 0.04166 -0.23588 0.03984 -0.24399 0.03906 -0.25232 C 0.03125 -0.32801 0.03046 -0.34144 0.02591 -0.4 C 0.02643 -0.45811 0.02395 -0.49561 0.0332 -0.55047 C 0.03671 -0.57223 0.03815 -0.59908 0.04648 -0.61852 C 0.0483 -0.62269 0.05013 -0.62686 0.05234 -0.6301 C 0.05429 -0.63334 0.05677 -0.63426 0.05885 -0.63681 C 0.0608 -0.63889 0.06237 -0.64121 0.06406 -0.64329 C 0.06523 -0.64468 0.06653 -0.64607 0.06783 -0.64723 C 0.06849 -0.64792 0.06927 -0.64885 0.06992 -0.64977 C 0.07057 -0.60926 0.07265 -0.56875 0.07213 -0.52848 C 0.06744 -0.20764 0.06849 -0.35371 0.06119 -0.20672 C 0.06054 -0.19445 0.06028 -0.18218 0.0595 -0.16991 C 0.05885 -0.15162 0.05781 -0.13357 0.05677 -0.11505 C 0.05559 -0.09537 0.05573 -0.09676 0.05455 -0.08241 C 0.05573 -0.08056 0.05651 -0.0757 0.0582 -0.07616 C 0.06015 -0.07616 0.06093 -0.08079 0.06184 -0.0838 C 0.06341 -0.0882 0.06458 -0.09306 0.06562 -0.09815 C 0.06731 -0.10625 0.06836 -0.11482 0.06992 -0.12292 C 0.07265 -0.13797 0.07604 -0.15255 0.07877 -0.16737 C 0.08164 -0.18264 0.08463 -0.19769 0.08684 -0.2132 C 0.08945 -0.23033 0.09153 -0.24792 0.09336 -0.26551 C 0.0983 -0.30741 0.10221 -0.35718 0.10377 -0.39885 L 0.10442 -0.41829 C 0.10429 -0.43241 0.10442 -0.4463 0.10377 -0.46019 C 0.10338 -0.46598 0.10234 -0.47153 0.10156 -0.47732 C 0.1013 -0.47848 0.1013 -0.48033 0.10091 -0.48125 C 0.10013 -0.48218 0.09895 -0.48218 0.09791 -0.48264 C 0.08515 -0.48496 0.07239 -0.48681 0.0595 -0.48889 C 0.05768 -0.49098 0.05013 -0.49699 0.04778 -0.5007 C 0.0457 -0.50463 0.04362 -0.50903 0.04192 -0.51412 C 0.03828 -0.5257 0.03671 -0.54051 0.03541 -0.55301 C 0.03437 -0.56297 0.03346 -0.57315 0.03255 -0.58311 C 0.0319 -0.59306 0.03138 -0.60324 0.03086 -0.6132 C 0.02981 -0.64537 0.03059 -0.67362 0.02591 -0.70463 C 0.025 -0.70926 0.02044 -0.725 0.0177 -0.73079 C 0.01692 -0.73311 0.01601 -0.73473 0.01484 -0.73612 C 0.00911 -0.74306 0.0039 -0.74352 -0.003 -0.74653 C -0.02019 -0.74514 -0.03789 -0.74676 -0.05508 -0.7426 C -0.06862 -0.73936 -0.08177 -0.73149 -0.09467 -0.72431 C -0.1323 -0.70348 -0.16914 -0.67709 -0.19688 -0.62362 C -0.20912 -0.60024 -0.25339 -0.50556 -0.28295 -0.46551 C -0.28816 -0.45834 -0.29349 -0.45162 -0.29909 -0.44584 C -0.30456 -0.44028 -0.31029 -0.43588 -0.31602 -0.43149 C -0.33842 -0.41412 -0.35157 -0.40811 -0.37852 -0.39746 C -0.38516 -0.39514 -0.39193 -0.39283 -0.39844 -0.38959 C -0.40339 -0.3875 -0.41329 -0.38079 -0.41329 -0.38033 C -0.41172 -0.47732 -0.40951 -0.57709 -0.41329 -0.67338 C -0.41381 -0.68704 -0.41771 -0.7 -0.42045 -0.7125 C -0.4224 -0.72153 -0.42474 -0.7301 -0.42709 -0.73866 C -0.43021 -0.75024 -0.43295 -0.76135 -0.43737 -0.7713 C -0.43842 -0.77385 -0.43998 -0.7757 -0.44102 -0.77801 C -0.4431 -0.78218 -0.44427 -0.78797 -0.44714 -0.79098 C -0.45326 -0.79746 -0.46068 -0.80533 -0.46758 -0.80787 C -0.47214 -0.80973 -0.47683 -0.81135 -0.48151 -0.81297 C -0.48855 -0.81528 -0.49571 -0.81852 -0.50287 -0.81968 C -0.51094 -0.82107 -0.51901 -0.82061 -0.52709 -0.82107 C -0.54089 -0.81899 -0.55469 -0.81945 -0.56823 -0.81574 C -0.57461 -0.81412 -0.5806 -0.80926 -0.58672 -0.80533 C -0.59245 -0.80139 -0.59831 -0.79769 -0.60352 -0.79237 C -0.6112 -0.78449 -0.62409 -0.7632 -0.6293 -0.75186 C -0.63842 -0.73241 -0.64024 -0.72292 -0.64545 -0.69954 C -0.65417 -0.66158 -0.64271 -0.70672 -0.65209 -0.67338 C -0.65274 -0.6713 -0.65313 -0.66922 -0.65352 -0.6669 C -0.65391 -0.66551 -0.65495 -0.66227 -0.6543 -0.66297 C -0.65144 -0.66574 -0.64284 -0.68241 -0.64102 -0.68519 C -0.63412 -0.69584 -0.62722 -0.70672 -0.6198 -0.71644 C -0.61576 -0.72176 -0.60677 -0.72824 -0.60209 -0.73218 C -0.60013 -0.7338 -0.59818 -0.73542 -0.59623 -0.73727 C -0.59545 -0.7382 -0.59336 -0.74121 -0.59401 -0.74028 C -0.61198 -0.70811 -0.6181 -0.69908 -0.63516 -0.66945 C -0.64037 -0.66042 -0.64545 -0.65116 -0.65066 -0.6419 L -0.67852 -0.59237 L -0.68295 -0.58449 C -0.68373 -0.58311 -0.6862 -0.57987 -0.68516 -0.58056 C -0.6806 -0.58311 -0.67566 -0.58473 -0.67123 -0.58866 C -0.60599 -0.64329 -0.58243 -0.67593 -0.51094 -0.74792 C -0.40795 -0.85162 -0.50469 -0.75047 -0.42279 -0.82732 C -0.41433 -0.83542 -0.40586 -0.84283 -0.39766 -0.85093 C -0.39102 -0.85811 -0.38451 -0.86598 -0.37787 -0.87338 C -0.37657 -0.87477 -0.37539 -0.87616 -0.37409 -0.87732 L -0.37123 -0.87987 C -0.36628 -0.87454 -0.36055 -0.8713 -0.35664 -0.86412 C -0.35183 -0.85602 -0.3487 -0.84537 -0.34558 -0.83542 C -0.33099 -0.79098 -0.31888 -0.75348 -0.30873 -0.70741 C -0.30638 -0.69723 -0.30482 -0.68635 -0.30287 -0.67593 C -0.30235 -0.66922 -0.30131 -0.66204 -0.30131 -0.6551 C -0.30157 -0.64283 -0.30157 -0.6301 -0.30352 -0.61852 C -0.30469 -0.61181 -0.30717 -0.60556 -0.31016 -0.60139 C -0.31511 -0.59468 -0.31941 -0.5875 -0.32566 -0.58449 C -0.33138 -0.58149 -0.35052 -0.58079 -0.35508 -0.58056 C -0.36355 -0.58218 -0.37201 -0.58241 -0.38008 -0.58588 C -0.40964 -0.59746 -0.45534 -0.63334 -0.47709 -0.65371 C -0.49349 -0.66922 -0.51901 -0.6919 -0.53451 -0.7125 C -0.56576 -0.75463 -0.56316 -0.75255 -0.58295 -0.79491 C -0.54896 -0.85533 -0.57487 -0.81505 -0.45873 -0.79746 C -0.43985 -0.79468 -0.38542 -0.7713 -0.3668 -0.76227 C -0.33998 -0.74908 -0.31276 -0.7375 -0.28659 -0.72037 C -0.26654 -0.70741 -0.24623 -0.69514 -0.22631 -0.68125 C -0.21823 -0.67547 -0.20287 -0.66158 -0.20287 -0.66135 C -0.20183 -0.65973 -0.20026 -0.6588 -0.19987 -0.65625 C -0.19961 -0.65487 -0.20052 -0.65324 -0.20131 -0.65232 C -0.20339 -0.6507 -0.20573 -0.6507 -0.20795 -0.64977 C -0.27097 -0.66621 -0.25899 -0.65348 -0.31016 -0.69815 C -0.31159 -0.69931 -0.31211 -0.70278 -0.31316 -0.70463 C -0.31355 -0.70579 -0.31407 -0.70649 -0.31459 -0.70741 C -0.31589 -0.71922 -0.31745 -0.7294 -0.31381 -0.7426 C -0.31276 -0.74676 -0.30899 -0.74514 -0.30651 -0.74653 C -0.2823 -0.74051 -0.2573 -0.74028 -0.23373 -0.72824 C -0.15261 -0.6875 -0.07344 -0.63542 0.00677 -0.58959 C 0.07343 -0.55162 0.07643 -0.55209 0.13828 -0.51783 C 0.14817 -0.5125 0.15807 -0.50695 0.16783 -0.5007 C 0.17044 -0.49908 0.17877 -0.49537 0.17591 -0.49561 C 0.15481 -0.49607 0.13372 -0.5 0.11263 -0.50209 C -0.02409 -0.54306 0.10963 -0.50186 -0.11758 -0.57917 C -0.14844 -0.58959 -0.17969 -0.5963 -0.21016 -0.60926 L -0.38373 -0.68241 C -0.49636 -0.7301 -0.41771 -0.69375 -0.51901 -0.74908 C -0.53269 -0.75672 -0.54662 -0.7625 -0.56016 -0.77037 C -0.56719 -0.77385 -0.57396 -0.77894 -0.58073 -0.78311 C -0.58204 -0.78403 -0.58581 -0.78588 -0.58451 -0.78542 C -0.57709 -0.78519 -0.5698 -0.78311 -0.56237 -0.78195 C -0.54922 -0.77662 -0.53581 -0.77246 -0.52266 -0.76621 C -0.42566 -0.72014 -0.5336 -0.75625 -0.38008 -0.69815 C -0.29206 -0.66482 -0.37787 -0.69607 -0.2918 -0.66806 C -0.27956 -0.66412 -0.26732 -0.65857 -0.25508 -0.6551 C -0.24401 -0.65186 -0.23295 -0.65116 -0.22188 -0.64838 C -0.13347 -0.62639 -0.18438 -0.63565 -0.15352 -0.6301 C -0.14115 -0.62454 -0.13855 -0.625 -0.175 -0.58959 C -0.19063 -0.57431 -0.20573 -0.55764 -0.22188 -0.54399 C -0.24102 -0.52778 -0.26355 -0.50741 -0.28373 -0.49561 C -0.30183 -0.48496 -0.33373 -0.47385 -0.35209 -0.47061 C -0.36407 -0.46875 -0.37618 -0.46991 -0.38816 -0.46945 L -0.48516 -0.47732 C -0.49675 -0.47848 -0.51302 -0.48612 -0.52422 -0.49028 C -0.52657 -0.49121 -0.52904 -0.4926 -0.53151 -0.49283 C -0.53399 -0.49352 -0.53646 -0.49375 -0.53881 -0.49422 C -0.53959 -0.49167 -0.54076 -0.48912 -0.54102 -0.48658 C -0.54128 -0.48473 -0.54258 -0.45533 -0.54258 -0.4551 C -0.54219 -0.44699 -0.54362 -0.41991 -0.53816 -0.40949 C -0.53698 -0.40718 -0.53334 -0.4051 -0.53151 -0.40394 C -0.53086 -0.40417 -0.52566 -0.4051 -0.52422 -0.40672 C -0.52279 -0.40811 -0.52175 -0.41019 -0.52045 -0.41181 C -0.52019 -0.41297 -0.5181 -0.42153 -0.51823 -0.42362 C -0.51862 -0.42778 -0.51914 -0.43195 -0.52045 -0.43542 C -0.52722 -0.45162 -0.54662 -0.47454 -0.55352 -0.48125 C -0.59454 -0.52014 -0.66029 -0.54862 -0.69766 -0.56343 C -0.71263 -0.56945 -0.70664 -0.56644 -0.71602 -0.57153 C -0.71211 -0.57732 -0.70469 -0.59028 -0.69922 -0.59352 C -0.69636 -0.59537 -0.69323 -0.59537 -0.69037 -0.5963 C -0.67227 -0.59399 -0.65391 -0.59468 -0.63594 -0.58959 C -0.61993 -0.58519 -0.60443 -0.57593 -0.58894 -0.56737 C -0.51993 -0.5294 -0.50912 -0.51412 -0.43594 -0.42616 C -0.42253 -0.41019 -0.41081 -0.39005 -0.39909 -0.37014 C -0.38256 -0.34167 -0.37422 -0.32199 -0.36459 -0.28635 C -0.36159 -0.275 -0.36068 -0.2632 -0.35951 -0.25116 C -0.3599 -0.24491 -0.3599 -0.23866 -0.36094 -0.23287 C -0.36146 -0.23079 -0.36576 -0.22246 -0.3668 -0.22107 C -0.36784 -0.21968 -0.37409 -0.21088 -0.37631 -0.20926 C -0.37748 -0.20857 -0.37891 -0.20811 -0.38008 -0.20787 C -0.38438 -0.20718 -0.38894 -0.20695 -0.39323 -0.20672 C -0.40743 -0.20741 -0.42175 -0.20741 -0.43594 -0.20926 C -0.45013 -0.21112 -0.47058 -0.21899 -0.48451 -0.22524 C -0.4918 -0.22801 -0.49935 -0.23102 -0.50651 -0.23542 C -0.51576 -0.24121 -0.54831 -0.26227 -0.56237 -0.27732 C -0.5655 -0.28056 -0.56862 -0.28449 -0.57123 -0.28889 C -0.57566 -0.29699 -0.58373 -0.31389 -0.58373 -0.31366 C -0.58399 -0.31598 -0.58412 -0.31829 -0.58451 -0.32037 C -0.58464 -0.32176 -0.58529 -0.32292 -0.58516 -0.32454 C -0.58477 -0.32801 -0.58386 -0.33125 -0.58295 -0.33473 C -0.57735 -0.35695 -0.58008 -0.34769 -0.57344 -0.36227 C -0.57162 -0.36598 -0.57019 -0.37037 -0.56823 -0.37385 C -0.56433 -0.38195 -0.56068 -0.39028 -0.55573 -0.3963 C -0.55118 -0.40186 -0.54662 -0.40787 -0.5418 -0.4132 C -0.53998 -0.41528 -0.53802 -0.41713 -0.53594 -0.41829 C -0.53399 -0.41968 -0.53008 -0.42107 -0.53008 -0.42084 C -0.52409 -0.34399 -0.53269 -0.46181 -0.52566 -0.31135 C -0.52487 -0.2963 -0.52292 -0.28172 -0.52201 -0.26667 C -0.52097 -0.25162 -0.52071 -0.23612 -0.5198 -0.22107 L -0.51901 -0.20926 C -0.51875 -0.20093 -0.51888 -0.1926 -0.51823 -0.18449 C -0.51823 -0.18311 -0.51706 -0.18056 -0.5168 -0.18172 C -0.51576 -0.18774 -0.51589 -0.19422 -0.51537 -0.2 C -0.51407 -0.21528 -0.51355 -0.2213 -0.51237 -0.24051 C -0.51198 -0.24792 -0.51185 -0.25232 -0.51094 -0.2588 C -0.51068 -0.26019 -0.51042 -0.26158 -0.51016 -0.26274 C -0.5099 -0.26667 -0.5099 -0.27084 -0.50951 -0.27454 C -0.50912 -0.27732 -0.50795 -0.28264 -0.50795 -0.28218 C -0.50599 -0.28195 -0.50378 -0.28287 -0.50209 -0.28102 C -0.4987 -0.27755 -0.49727 -0.26598 -0.49623 -0.26019 C -0.49519 -0.24723 -0.49375 -0.22871 -0.49323 -0.21574 C -0.49284 -0.20417 -0.49467 -0.19167 -0.49258 -0.18056 C -0.49167 -0.1757 -0.48763 -0.17547 -0.48516 -0.17269 C -0.46888 -0.22292 -0.47539 -0.21366 -0.45651 -0.24329 C -0.45638 -0.24329 -0.44766 -0.25556 -0.44623 -0.25625 C -0.44414 -0.25764 -0.4418 -0.25718 -0.43972 -0.25764 C -0.43464 -0.25672 -0.42982 -0.25602 -0.42487 -0.2551 C -0.42409 -0.25487 -0.42331 -0.25463 -0.42279 -0.25394 C -0.42188 -0.25232 -0.42188 -0.25 -0.42123 -0.24838 C -0.42071 -0.24723 -0.4198 -0.24584 -0.41901 -0.24445 C -0.41823 -0.23959 -0.41602 -0.23403 -0.4168 -0.22894 C -0.41914 -0.21227 -0.4168 -0.22338 -0.4198 -0.21436 C -0.42032 -0.21274 -0.42071 -0.21088 -0.42123 -0.20926 C -0.42201 -0.20718 -0.42331 -0.20579 -0.42409 -0.20417 C -0.42526 -0.20162 -0.43099 -0.18774 -0.43295 -0.18449 L -0.4448 -0.16343 C -0.44571 -0.16181 -0.44896 -0.15741 -0.44766 -0.15834 C -0.44467 -0.15996 -0.4461 -0.15903 -0.44323 -0.16227 C -0.42683 -0.21112 -0.45209 -0.13727 -0.43295 -0.18843 C -0.43125 -0.19283 -0.43047 -0.19838 -0.42865 -0.20278 C -0.42305 -0.21574 -0.41693 -0.22801 -0.41094 -0.24051 C -0.41029 -0.2419 -0.39636 -0.27176 -0.39102 -0.27987 C -0.38946 -0.28218 -0.3875 -0.28403 -0.38594 -0.28635 C -0.37891 -0.29653 -0.38816 -0.28496 -0.38151 -0.29283 C -0.3875 -0.27709 -0.38112 -0.29468 -0.39323 -0.25116 C -0.39493 -0.24537 -0.39636 -0.23959 -0.39844 -0.23403 C -0.40052 -0.22848 -0.40352 -0.22408 -0.40586 -0.21852 C -0.41615 -0.19375 -0.41029 -0.20232 -0.42123 -0.18449 C -0.43555 -0.16112 -0.42878 -0.17037 -0.43737 -0.16112 C -0.43816 -0.15996 -0.43881 -0.15903 -0.43972 -0.15834 C -0.4405 -0.15787 -0.44154 -0.15741 -0.44258 -0.15695 C -0.4461 -0.15926 -0.45118 -0.16227 -0.4543 -0.16621 C -0.46029 -0.17338 -0.46628 -0.18241 -0.47123 -0.19213 C -0.47331 -0.19653 -0.47539 -0.20093 -0.47709 -0.20533 C -0.48138 -0.21667 -0.48151 -0.21968 -0.48373 -0.23149 C -0.48269 -0.23588 -0.48217 -0.24051 -0.48073 -0.24445 C -0.47735 -0.2544 -0.47097 -0.26181 -0.46537 -0.26667 C -0.46381 -0.26829 -0.4625 -0.26991 -0.46094 -0.27061 C -0.45834 -0.27199 -0.45547 -0.27269 -0.45287 -0.27338 C -0.45118 -0.27292 -0.44935 -0.27269 -0.44766 -0.27199 C -0.44427 -0.27037 -0.44362 -0.26713 -0.4418 -0.26158 C -0.44024 -0.25649 -0.43881 -0.25116 -0.43737 -0.24584 C -0.43711 -0.24399 -0.43711 -0.24144 -0.43659 -0.23959 C -0.43633 -0.23774 -0.43555 -0.23681 -0.43516 -0.23542 C -0.43477 -0.23334 -0.43464 -0.23102 -0.43451 -0.22894 C -0.4349 -0.21852 -0.43282 -0.21412 -0.43737 -0.21088 C -0.43829 -0.20973 -0.43933 -0.20973 -0.44037 -0.20926 C -0.44076 -0.21088 -0.44102 -0.21181 -0.44102 -0.2132 C -0.44102 -0.21667 -0.44102 -0.22037 -0.44037 -0.22362 C -0.43998 -0.22524 -0.43581 -0.23079 -0.43516 -0.23149 C -0.42982 -0.23727 -0.42448 -0.24306 -0.41901 -0.24838 C -0.41706 -0.25047 -0.41537 -0.25278 -0.41329 -0.25394 C -0.41068 -0.2551 -0.40821 -0.25602 -0.40586 -0.25764 C -0.40482 -0.25834 -0.40391 -0.25949 -0.40287 -0.26019 C -0.4017 -0.26088 -0.40039 -0.26112 -0.39909 -0.26158 C -0.39818 -0.26181 -0.39714 -0.26274 -0.39636 -0.26274 C -0.39375 -0.26204 -0.39128 -0.26181 -0.38894 -0.26019 C -0.38607 -0.25857 -0.3823 -0.25324 -0.38008 -0.24977 C -0.37904 -0.24838 -0.37787 -0.24653 -0.37709 -0.24445 C -0.37618 -0.24213 -0.37566 -0.23959 -0.37487 -0.23658 C -0.37513 -0.23287 -0.375 -0.22871 -0.37566 -0.22524 C -0.37722 -0.21621 -0.37904 -0.21621 -0.38151 -0.20926 C -0.38269 -0.20602 -0.38321 -0.20209 -0.38451 -0.19885 C -0.38516 -0.19676 -0.38646 -0.19537 -0.38737 -0.19352 C -0.38868 -0.19121 -0.39102 -0.18704 -0.39258 -0.18565 C -0.39362 -0.18473 -0.39493 -0.18473 -0.39636 -0.18449 C -0.40092 -0.18542 -0.4056 -0.18542 -0.41016 -0.18704 C -0.42292 -0.19213 -0.41901 -0.19329 -0.42787 -0.20139 C -0.43047 -0.20417 -0.43321 -0.20579 -0.43594 -0.20787 C -0.4349 -0.21019 -0.43425 -0.21297 -0.43295 -0.21436 C -0.43021 -0.21783 -0.42722 -0.22037 -0.42409 -0.22223 C -0.42253 -0.22338 -0.42071 -0.22292 -0.41901 -0.22362 C -0.41732 -0.22431 -0.41563 -0.22547 -0.41381 -0.22616 C -0.39714 -0.2257 -0.38047 -0.22593 -0.36381 -0.22524 C -0.36094 -0.22477 -0.35795 -0.22292 -0.35508 -0.22223 C -0.35248 -0.22176 -0.34961 -0.22153 -0.34714 -0.22107 C -0.34506 -0.22084 -0.34297 -0.22014 -0.34102 -0.21968 L -0.33295 -0.21574 C -0.3323 -0.21528 -0.33073 -0.21574 -0.33073 -0.21436 C -0.33073 -0.2125 -0.3323 -0.21181 -0.33295 -0.21088 C -0.33386 -0.20903 -0.33503 -0.20811 -0.33607 -0.20672 C -0.33672 -0.20533 -0.33737 -0.20417 -0.33816 -0.20278 C -0.33972 -0.20047 -0.34154 -0.19838 -0.34323 -0.19607 C -0.34792 -0.18982 -0.35209 -0.18172 -0.3573 -0.17662 C -0.3612 -0.17246 -0.36276 -0.17061 -0.3668 -0.16737 C -0.36849 -0.16598 -0.37045 -0.16482 -0.37201 -0.16343 C -0.37357 -0.16227 -0.37474 -0.16042 -0.37631 -0.15949 C -0.38021 -0.15741 -0.38816 -0.1544 -0.38816 -0.15417 C -0.3931 -0.15903 -0.39128 -0.15533 -0.38659 -0.16227 C -0.3806 -0.17107 -0.37618 -0.18403 -0.36901 -0.18982 C -0.3668 -0.19144 -0.36459 -0.19283 -0.3625 -0.19491 C -0.35964 -0.19723 -0.35717 -0.20093 -0.3543 -0.20278 C -0.34154 -0.21042 -0.33933 -0.21019 -0.32852 -0.21181 C -0.32631 -0.21019 -0.32331 -0.21019 -0.32201 -0.20672 C -0.32123 -0.20463 -0.32566 -0.19746 -0.32631 -0.19607 C -0.33282 -0.18357 -0.32943 -0.18658 -0.34102 -0.17269 C -0.34922 -0.16297 -0.35404 -0.15926 -0.3625 -0.1544 C -0.38334 -0.14237 -0.37735 -0.14491 -0.39102 -0.14005 C -0.3974 -0.14028 -0.40378 -0.14005 -0.41016 -0.14121 C -0.41133 -0.14144 -0.41224 -0.14306 -0.41329 -0.14375 C -0.41433 -0.14491 -0.41563 -0.14561 -0.4168 -0.14676 C -0.41758 -0.14792 -0.41927 -0.14862 -0.41901 -0.15047 C -0.41862 -0.15301 -0.41654 -0.15371 -0.41537 -0.15556 C -0.40691 -0.16899 -0.41993 -0.15116 -0.40651 -0.16737 C -0.40443 -0.16991 -0.40287 -0.17338 -0.40066 -0.17547 C -0.39545 -0.17987 -0.38164 -0.18843 -0.37487 -0.19098 C -0.36511 -0.19468 -0.35612 -0.19561 -0.34623 -0.19746 L -0.29102 -0.19491 C -0.29024 -0.19491 -0.29258 -0.19422 -0.29323 -0.19352 C -0.29401 -0.19283 -0.29467 -0.19167 -0.29545 -0.19098 C -0.29688 -0.18982 -0.29844 -0.1882 -0.29987 -0.18704 C -0.30482 -0.18311 -0.31615 -0.17547 -0.31901 -0.17385 C -0.33724 -0.16574 -0.31797 -0.17385 -0.33816 -0.16737 C -0.35248 -0.16274 -0.35508 -0.16042 -0.36758 -0.15834 C -0.37409 -0.15718 -0.38073 -0.15672 -0.38737 -0.15556 L -0.39701 -0.1544 C -0.40482 -0.15487 -0.41276 -0.15348 -0.42045 -0.15556 C -0.42305 -0.15672 -0.4155 -0.15787 -0.41329 -0.15949 C -0.40964 -0.16181 -0.40638 -0.16482 -0.40287 -0.16737 C -0.38855 -0.17801 -0.39414 -0.17315 -0.36993 -0.18056 C -0.36654 -0.18149 -0.36355 -0.18218 -0.36016 -0.18311 L -0.34987 -0.18565 C -0.33607 -0.18311 -0.32188 -0.18172 -0.30795 -0.17778 C -0.30664 -0.17778 -0.31055 -0.17662 -0.31159 -0.17547 C -0.31289 -0.17362 -0.31355 -0.17107 -0.31459 -0.16875 C -0.32188 -0.1544 -0.32006 -0.15973 -0.3323 -0.14676 C -0.33659 -0.1419 -0.33998 -0.13635 -0.3448 -0.13357 C -0.35131 -0.1294 -0.35795 -0.12593 -0.36459 -0.12292 C -0.36849 -0.1213 -0.37227 -0.11829 -0.37631 -0.11806 L -0.38594 -0.11644 C -0.39154 -0.1169 -0.3974 -0.1169 -0.40287 -0.11806 C -0.40378 -0.11806 -0.40443 -0.11829 -0.40508 -0.11922 C -0.4056 -0.11968 -0.40599 -0.12084 -0.40651 -0.12153 C -0.40586 -0.12199 -0.40508 -0.12269 -0.4043 -0.12292 C -0.40105 -0.12477 -0.40196 -0.12362 -0.39909 -0.12547 C -0.3918 -0.13056 -0.38998 -0.13241 -0.38295 -0.13612 C -0.37956 -0.13797 -0.37618 -0.14005 -0.37266 -0.14121 C -0.3612 -0.14514 -0.34401 -0.14468 -0.33373 -0.14514 L -0.30951 -0.14375 C -0.30808 -0.14352 -0.31146 -0.14051 -0.31237 -0.13866 C -0.31797 -0.12732 -0.30977 -0.13959 -0.32123 -0.12686 C -0.33282 -0.11412 -0.33972 -0.10324 -0.353 -0.09561 C -0.35573 -0.09375 -0.3586 -0.09167 -0.36159 -0.09051 C -0.3668 -0.08797 -0.37709 -0.08496 -0.37709 -0.08496 C -0.37097 -0.09607 -0.37579 -0.08936 -0.36159 -0.09676 C -0.34414 -0.10649 -0.34662 -0.10649 -0.33151 -0.1125 C -0.3099 -0.1213 -0.32539 -0.11482 -0.30651 -0.12037 C -0.30105 -0.12199 -0.29571 -0.12385 -0.29037 -0.12547 C -0.29375 -0.11968 -0.28946 -0.12662 -0.2948 -0.12037 C -0.29532 -0.11968 -0.29558 -0.11829 -0.29623 -0.11806 C -0.29688 -0.1169 -0.29766 -0.1169 -0.29844 -0.11644 C -0.30235 -0.11297 -0.30612 -0.10926 -0.31016 -0.10602 C -0.31654 -0.10093 -0.32149 -0.1007 -0.32852 -0.09815 C -0.34401 -0.0926 -0.34167 -0.09167 -0.35873 -0.08889 C -0.38998 -0.08403 -0.38321 -0.08635 -0.40508 -0.0838 C -0.40795 -0.08334 -0.41094 -0.08287 -0.41381 -0.08241 C -0.41433 -0.08334 -0.41589 -0.08426 -0.41537 -0.08496 C -0.41329 -0.08797 -0.41029 -0.0882 -0.40795 -0.09051 C -0.40547 -0.0926 -0.40326 -0.09607 -0.40066 -0.09815 C -0.39792 -0.10047 -0.3948 -0.10162 -0.3918 -0.10324 C -0.38659 -0.10695 -0.38151 -0.11135 -0.37631 -0.11505 C -0.37422 -0.11667 -0.37201 -0.1176 -0.36993 -0.11922 C -0.36732 -0.12061 -0.36511 -0.12292 -0.3625 -0.12431 C -0.35691 -0.12709 -0.34662 -0.12848 -0.3418 -0.1294 L -0.30951 -0.12547 C -0.30873 -0.12547 -0.30743 -0.1257 -0.3073 -0.12431 C -0.30573 -0.11482 -0.31524 -0.10278 -0.3168 -0.1007 C -0.32045 -0.09607 -0.32357 -0.08936 -0.32787 -0.08635 C -0.33034 -0.08449 -0.33282 -0.08264 -0.33516 -0.08102 C -0.35157 -0.0713 -0.34844 -0.07292 -0.35795 -0.06945 C -0.34427 -0.06737 -0.35404 -0.06667 -0.34258 -0.07199 C -0.33347 -0.07616 -0.32448 -0.08079 -0.31537 -0.0838 C -0.31263 -0.08449 -0.3099 -0.08519 -0.3073 -0.08635 C -0.29297 -0.09237 -0.30638 -0.08889 -0.29401 -0.09167 C -0.29323 -0.08936 -0.29245 -0.08727 -0.2918 -0.08496 C -0.29141 -0.0838 -0.29141 -0.08241 -0.29102 -0.08102 C -0.29037 -0.07848 -0.28959 -0.07616 -0.28881 -0.07338 C -0.28464 -0.05949 -0.28855 -0.075 -0.28438 -0.05764 C -0.28594 -0.05024 -0.28633 -0.0419 -0.28881 -0.03542 C -0.29076 -0.03056 -0.29401 -0.02778 -0.29688 -0.025 C -0.29831 -0.02338 -0.30899 -0.01644 -0.31094 -0.01574 C -0.31355 -0.01482 -0.31628 -0.01482 -0.31901 -0.01436 C -0.3362 -0.01713 -0.33972 -0.01436 -0.35209 -0.02223 C -0.35313 -0.02315 -0.35404 -0.02431 -0.35508 -0.025 C -0.35118 -0.0301 -0.34792 -0.0375 -0.34323 -0.04051 C -0.32175 -0.05487 -0.30052 -0.07107 -0.27852 -0.0838 C -0.27175 -0.08774 -0.26433 -0.08843 -0.2573 -0.09051 C -0.23711 -0.09561 -0.23672 -0.09422 -0.21459 -0.09561 C -0.21016 -0.08496 -0.21094 -0.09051 -0.2198 -0.07338 C -0.22683 -0.05926 -0.24571 -0.03982 -0.25131 -0.03658 C -0.26758 -0.02755 -0.28334 -0.01621 -0.29987 -0.00926 C -0.3099 -0.00487 -0.32045 -0.00463 -0.33073 -0.00278 C -0.37552 0.00601 -0.36224 0.00254 -0.42201 0.00393 C -0.42279 0.00324 -0.42487 0.00301 -0.42409 0.00254 C -0.41745 -0.00255 -0.40912 -0.00463 -0.40209 -0.00787 C -0.37409 -0.0213 -0.40443 -0.01158 -0.353 -0.02616 C -0.34532 -0.02871 -0.33763 -0.02987 -0.33008 -0.03149 C -0.30313 -0.03704 -0.30365 -0.03542 -0.27123 -0.04051 C -0.26706 -0.04121 -0.26289 -0.04237 -0.25873 -0.04329 C -0.25352 -0.04306 -0.24753 -0.04699 -0.24323 -0.0419 C -0.24089 -0.03912 -0.24727 -0.03426 -0.24987 -0.03264 C -0.25131 -0.03195 -0.25287 -0.03102 -0.2543 -0.0301 C -0.25677 -0.02871 -0.25912 -0.02639 -0.26159 -0.025 C -0.26849 -0.02107 -0.27526 -0.0176 -0.2823 -0.01436 C -0.29232 -0.01042 -0.30131 -0.00996 -0.31159 -0.00926 L -0.33737 -0.00787 C -0.34037 -0.00764 -0.34818 -0.00255 -0.34623 -0.00672 C -0.3431 -0.0132 -0.33763 -0.01436 -0.33295 -0.01713 C -0.31797 -0.02639 -0.31758 -0.02315 -0.30066 -0.025 C -0.29375 -0.0257 -0.28685 -0.02662 -0.28008 -0.02755 C -0.2543 -0.02662 -0.22839 -0.03102 -0.20287 -0.025 C -0.19818 -0.02385 -0.21042 -0.01551 -0.21459 -0.01181 C -0.2237 -0.0044 -0.22631 -0.00116 -0.23659 0.00254 C -0.25834 0.01041 -0.28503 0.01944 -0.30795 0.02222 C -0.32787 0.0243 -0.36758 0.02731 -0.36758 0.02754 C -0.37149 0.02662 -0.38204 0.02986 -0.37943 0.02476 C -0.37227 0.01226 -0.36211 0.0074 -0.353 0.00115 C -0.28008 -0.04769 -0.35209 -0.00139 -0.29766 -0.03149 C -0.29467 -0.03311 -0.2918 -0.03635 -0.28881 -0.03797 C -0.28646 -0.03982 -0.28399 -0.04051 -0.28151 -0.0419 C -0.27878 -0.04352 -0.27045 -0.04885 -0.2668 -0.04977 L -0.26094 -0.05116 C -0.2625 -0.0375 -0.26146 -0.04375 -0.2668 -0.02223 C -0.26836 -0.01621 -0.27071 -0.00764 -0.27344 -0.00278 C -0.27787 0.00555 -0.28191 0.01504 -0.28737 0.02083 C -0.28855 0.02222 -0.28998 0.02314 -0.29102 0.02476 C -0.29271 0.02708 -0.29714 0.03472 -0.29545 0.03263 C -0.28776 0.02361 -0.303 0.04189 -0.28438 0.01296 C -0.27956 0.00532 -0.27487 -0.00324 -0.26901 -0.00787 C -0.25938 -0.01574 -0.25013 -0.02477 -0.24037 -0.03149 C -0.23099 -0.03774 -0.22149 -0.04422 -0.21159 -0.04746 C -0.19987 -0.0507 -0.20573 -0.04862 -0.19401 -0.05371 C -0.19597 -0.0419 -0.19688 -0.03565 -0.19987 -0.02362 C -0.20066 -0.02037 -0.2017 -0.0176 -0.20287 -0.01436 C -0.20782 -0.00209 -0.21537 0.00671 -0.22188 0.01551 C -0.23842 0.03703 -0.25821 0.04814 -0.27787 0.0574 C -0.28151 0.05926 -0.28529 0.06041 -0.28881 0.06273 C -0.3237 0.08426 -0.27292 0.05648 -0.3043 0.07314 C -0.28177 0.07986 -0.29987 0.07546 -0.24545 0.05486 C -0.23373 0.05046 -0.22188 0.04606 -0.21016 0.04051 C -0.18308 0.02754 -0.11732 -0.00116 -0.07865 -0.02894 C -0.06967 -0.03519 -0.0517 -0.04746 -0.04102 -0.06019 C -0.03959 -0.06204 -0.03816 -0.06459 -0.03659 -0.06667 C -0.03542 -0.07176 -0.03347 -0.07616 -0.03295 -0.08102 C -0.03164 -0.0963 -0.03646 -0.11088 -0.04037 -0.12292 C -0.04193 -0.12801 -0.04401 -0.13287 -0.04623 -0.13727 C -0.05599 -0.15695 -0.06615 -0.17593 -0.07631 -0.19491 C -0.08138 -0.20417 -0.08711 -0.2125 -0.0918 -0.22223 L -0.13529 -0.3125 C -0.14584 -0.33496 -0.16068 -0.37014 -0.17188 -0.38843 C -0.17761 -0.39746 -0.18243 -0.40857 -0.18881 -0.41574 C -0.19271 -0.42014 -0.22683 -0.45 -0.23816 -0.45394 C -0.24467 -0.45579 -0.25131 -0.45463 -0.25795 -0.4551 C -0.26146 -0.45324 -0.26498 -0.45232 -0.26823 -0.44977 C -0.27579 -0.44399 -0.28464 -0.42408 -0.28816 -0.41574 C -0.29011 -0.41112 -0.29102 -0.40533 -0.29258 -0.4 C -0.29974 -0.37639 -0.29974 -0.38311 -0.30651 -0.34908 C -0.30808 -0.34144 -0.30847 -0.33334 -0.30951 -0.3257 C -0.30795 -0.30255 -0.30756 -0.27917 -0.30508 -0.25625 C -0.30404 -0.24792 -0.30222 -0.23959 -0.29909 -0.23287 C -0.29258 -0.21899 -0.2849 -0.20649 -0.27631 -0.19607 C -0.25365 -0.16945 -0.20079 -0.17362 -0.18594 -0.1713 C -0.17826 -0.17223 -0.17071 -0.17223 -0.16329 -0.17385 C -0.14597 -0.17848 -0.13373 -0.19005 -0.11836 -0.20533 C -0.11602 -0.20764 -0.11433 -0.21135 -0.1125 -0.21436 C -0.11094 -0.21922 -0.10847 -0.22338 -0.10795 -0.22894 C -0.10743 -0.23519 -0.10769 -0.24213 -0.10938 -0.24723 C -0.11628 -0.26505 -0.13073 -0.26297 -0.1405 -0.26551 C -0.15326 -0.26459 -0.16641 -0.26598 -0.1793 -0.26274 C -0.20287 -0.25718 -0.21146 -0.25116 -0.2293 -0.23403 C -0.23034 -0.23311 -0.23125 -0.23149 -0.2323 -0.2301 C -0.22605 -0.22362 -0.22058 -0.21528 -0.21381 -0.21088 C -0.2 -0.20116 -0.15287 -0.18542 -0.14115 -0.18311 C -0.09349 -0.17408 -0.05964 -0.1713 -0.01602 -0.16737 L 0.00677 -0.16991 C 0.00859 -0.17107 0.00599 -0.17709 0.00455 -0.17917 C 0.0026 -0.18218 -0.0142 -0.19977 -0.01823 -0.20278 C -0.02383 -0.20718 -0.02969 -0.21019 -0.03516 -0.21436 C -0.04896 -0.22547 -0.0625 -0.23774 -0.07631 -0.24838 C -0.09284 -0.26158 -0.10977 -0.27269 -0.12631 -0.28496 C -0.1448 -0.29908 -0.1625 -0.3169 -0.18151 -0.32824 C -0.2086 -0.34445 -0.19597 -0.33797 -0.21901 -0.34792 C -0.21823 -0.3382 -0.21836 -0.32824 -0.2168 -0.31899 C -0.21524 -0.31019 -0.20378 -0.2794 -0.20131 -0.27454 C -0.19206 -0.25625 -0.1823 -0.23889 -0.17188 -0.22223 C -0.16329 -0.20857 -0.15144 -0.19537 -0.1405 -0.18843 C -0.12474 -0.17848 -0.12396 -0.17894 -0.1125 -0.17662 C -0.1112 -0.17732 -0.10951 -0.17732 -0.10873 -0.17917 C -0.1073 -0.18241 -0.10664 -0.19723 -0.10664 -0.2 C -0.10586 -0.21436 -0.1056 -0.22894 -0.10508 -0.24329 C -0.10834 -0.30741 -0.1043 -0.23635 -0.1125 -0.33727 C -0.11316 -0.34653 -0.11329 -0.35556 -0.11381 -0.36482 C -0.1142 -0.37061 -0.11485 -0.37639 -0.11537 -0.38195 C -0.11459 -0.39445 -0.11433 -0.40718 -0.11316 -0.41968 C -0.11289 -0.42176 -0.11198 -0.42385 -0.11094 -0.425 C -0.10847 -0.42778 -0.1056 -0.4294 -0.10287 -0.43149 C -0.09102 -0.42107 -0.07839 -0.4132 -0.06758 -0.4 C -0.05664 -0.38704 -0.01823 -0.30301 -0.0168 -0.29954 C -0.01172 -0.28704 -0.00508 -0.2588 -0.00508 -0.25857 C -0.00482 -0.25718 -0.00404 -0.25533 -0.0043 -0.25394 C -0.00743 -0.23681 -0.02266 -0.25116 -0.02709 -0.25232 C -0.0323 -0.25556 -0.04961 -0.26551 -0.0543 -0.26945 C -0.06602 -0.27917 -0.07735 -0.29028 -0.08881 -0.3007 C -0.10039 -0.31158 -0.09831 -0.30949 -0.10664 -0.32037 C -0.10599 -0.32917 -0.10469 -0.33774 -0.10508 -0.34653 C -0.10612 -0.37315 -0.10782 -0.4 -0.11094 -0.42616 C -0.11654 -0.47315 -0.1418 -0.55371 -0.15131 -0.58311 C -0.15756 -0.60209 -0.16472 -0.62014 -0.17266 -0.63681 C -0.18477 -0.66204 -0.19831 -0.68519 -0.21159 -0.70857 C -0.22605 -0.7338 -0.22969 -0.7375 -0.24766 -0.75301 C -0.25026 -0.75533 -0.253 -0.75741 -0.25573 -0.75834 C -0.2586 -0.75949 -0.26159 -0.75926 -0.26459 -0.75949 C -0.27292 -0.75695 -0.28151 -0.75602 -0.28959 -0.75186 C -0.29818 -0.74746 -0.30651 -0.74074 -0.31459 -0.73357 C -0.34675 -0.70487 -0.37839 -0.67408 -0.41016 -0.64468 L -0.46602 -0.59352 C -0.47318 -0.58727 -0.48047 -0.58218 -0.48737 -0.57524 C -0.51289 -0.55 -0.50769 -0.55394 -0.53073 -0.53473 C -0.53477 -0.53149 -0.55521 -0.51621 -0.55873 -0.50996 L -0.56381 -0.5007 C -0.56342 -0.50348 -0.56094 -0.50811 -0.56237 -0.50857 C -0.56446 -0.50926 -0.56641 -0.50533 -0.56758 -0.50209 C -0.57032 -0.49399 -0.57175 -0.48496 -0.57344 -0.47593 C -0.5974 -0.34584 -0.59258 -0.3875 -0.59987 -0.30602 C -0.60066 -0.28843 -0.60209 -0.27107 -0.60209 -0.25394 C -0.60209 -0.23287 -0.60326 -0.23473 -0.59766 -0.23149 C -0.59323 -0.23542 -0.58855 -0.23843 -0.58451 -0.24329 C -0.57956 -0.24908 -0.57579 -0.26829 -0.57422 -0.27454 C -0.5737 -0.27987 -0.57292 -0.28496 -0.57266 -0.29028 C -0.57123 -0.3257 -0.57058 -0.34329 -0.57201 -0.37524 C -0.57227 -0.38311 -0.57227 -0.39121 -0.57344 -0.39885 C -0.57539 -0.41181 -0.57878 -0.42408 -0.58151 -0.43681 C -0.58243 -0.44074 -0.58282 -0.44514 -0.58451 -0.44838 C -0.58802 -0.45579 -0.59011 -0.45672 -0.59401 -0.45903 C -0.61003 -0.43334 -0.59805 -0.4544 -0.6198 -0.39885 C -0.62357 -0.38912 -0.6267 -0.37824 -0.63151 -0.37014 L -0.6793 -0.28889 C -0.68412 -0.28079 -0.69753 -0.25949 -0.70352 -0.24584 C -0.70443 -0.24399 -0.70508 -0.24144 -0.70573 -0.23959 C -0.7043 -0.23843 -0.70274 -0.23542 -0.70144 -0.23658 C -0.69271 -0.24468 -0.6849 -0.25857 -0.67852 -0.27199 C -0.6711 -0.28797 -0.65209 -0.32778 -0.64545 -0.35047 C -0.63386 -0.39028 -0.63086 -0.40718 -0.62344 -0.44329 C -0.62266 -0.45162 -0.62136 -0.47662 -0.62123 -0.46829 C -0.61993 -0.32732 -0.62032 -0.3294 -0.62344 -0.23797 C -0.62357 -0.22524 -0.62513 -0.12917 -0.62344 -0.10996 C -0.62292 -0.10371 -0.61771 -0.0801 -0.61316 -0.07199 C -0.61159 -0.06922 -0.61003 -0.06644 -0.60795 -0.06551 C -0.60378 -0.0632 -0.59922 -0.06366 -0.5948 -0.06297 C -0.58138 -0.07199 -0.54844 -0.09051 -0.53373 -0.11112 C -0.52123 -0.12917 -0.50287 -0.16135 -0.4918 -0.18704 C -0.48295 -0.20764 -0.47487 -0.22917 -0.46602 -0.24977 C -0.44636 -0.2963 -0.46263 -0.25394 -0.45131 -0.2838 C -0.45157 -0.28496 -0.45157 -0.28704 -0.45209 -0.28774 C -0.45261 -0.28866 -0.45352 -0.28866 -0.4543 -0.28889 C -0.45677 -0.28959 -0.45925 -0.28982 -0.46172 -0.29028 C -0.46563 -0.28889 -0.46993 -0.28982 -0.47344 -0.28635 C -0.48581 -0.27431 -0.49701 -0.25857 -0.50873 -0.24445 C -0.51459 -0.2375 -0.52019 -0.22963 -0.52631 -0.22362 C -0.52956 -0.22084 -0.57084 -0.17686 -0.58959 -0.16621 C -0.59493 -0.16297 -0.60039 -0.16112 -0.60573 -0.15834 C -0.6099 -0.15903 -0.61472 -0.15695 -0.61823 -0.16112 C -0.61993 -0.16274 -0.61875 -0.16852 -0.61758 -0.1713 C -0.61042 -0.18704 -0.60287 -0.20209 -0.59401 -0.21436 L -0.50287 -0.34005 C -0.49232 -0.35417 -0.43125 -0.43889 -0.40743 -0.46158 C -0.39297 -0.475 -0.37813 -0.48658 -0.36316 -0.49699 C -0.35039 -0.50579 -0.33256 -0.50741 -0.3198 -0.50996 C -0.31016 -0.50857 -0.30066 -0.50764 -0.29102 -0.50602 C -0.28829 -0.50556 -0.28529 -0.50602 -0.28295 -0.50348 C -0.28204 -0.50255 -0.28373 -0.49977 -0.28438 -0.49815 C -0.2862 -0.49537 -0.28842 -0.49306 -0.29037 -0.49028 C -0.29948 -0.47686 -0.30808 -0.46227 -0.31758 -0.44977 C -0.33972 -0.42061 -0.38568 -0.38357 -0.40352 -0.36875 C -0.42279 -0.35324 -0.44232 -0.33912 -0.46172 -0.32454 L -0.4668 -0.32037 C -0.46289 -0.33172 -0.45938 -0.34352 -0.45508 -0.3544 C -0.44024 -0.3919 -0.41198 -0.42824 -0.39323 -0.44723 C -0.34883 -0.49213 -0.30144 -0.5301 -0.25066 -0.54399 C -0.22461 -0.55093 -0.19818 -0.55278 -0.17188 -0.55718 C -0.15365 -0.55348 -0.12006 -0.55741 -0.10287 -0.52963 C -0.09219 -0.5125 -0.08464 -0.49028 -0.07566 -0.47061 C -0.07045 -0.42963 -0.05821 -0.3838 -0.07045 -0.34121 C -0.07761 -0.31667 -0.09584 -0.28357 -0.11159 -0.27199 C -0.13008 -0.25857 -0.14896 -0.24676 -0.16823 -0.23797 C -0.20261 -0.22223 -0.26784 -0.22408 -0.2948 -0.22223 C -0.32396 -0.22894 -0.35326 -0.23311 -0.3823 -0.2419 C -0.4155 -0.25209 -0.45964 -0.28727 -0.48594 -0.31389 C -0.49506 -0.32292 -0.50157 -0.3382 -0.50951 -0.35047 C -0.49271 -0.39862 -0.4948 -0.4007 -0.45131 -0.43681 C -0.40821 -0.47246 -0.36381 -0.50417 -0.31823 -0.52848 C -0.2375 -0.57084 -0.23282 -0.5794 -0.16537 -0.60024 C -0.13321 -0.61019 -0.10079 -0.61968 -0.06823 -0.62755 C -0.03555 -0.63542 -0.00248 -0.63889 0.03033 -0.64723 L 0.06041 -0.6551 C 0.06406 -0.65718 0.06432 -0.65625 0.05755 -0.66158 C 0.02812 -0.68426 0.04804 -0.66667 0.03763 -0.67593 C 0.03958 -0.68426 0.04049 -0.69352 0.04349 -0.7007 C 0.04661 -0.70857 0.0513 -0.7132 0.05533 -0.71899 C 0.06184 -0.72894 0.06679 -0.73473 0.07513 -0.74121 C 0.08046 -0.74561 0.09375 -0.74815 0.09791 -0.74908 C 0.10377 -0.74699 0.11106 -0.74977 0.11549 -0.7426 C 0.11823 -0.73843 0.11406 -0.73033 0.11341 -0.72431 C 0.11302 -0.72176 0.11302 -0.71899 0.11263 -0.71644 C 0.11158 -0.70857 0.11067 -0.70278 0.10898 -0.69561 C 0.10833 -0.69283 0.10755 -0.69028 0.10677 -0.68774 C 0.10612 -0.68588 0.10533 -0.68426 0.10442 -0.68241 C 0.10312 -0.6794 0.10195 -0.67593 0.10013 -0.67338 C 0.09323 -0.6632 0.08893 -0.65949 0.08164 -0.65232 C 0.09362 -0.67871 0.0914 -0.67269 0.10234 -0.73473 C 0.10911 -0.77362 0.10859 -0.77431 0.11705 -0.80926 C 0.11953 -0.81968 0.12343 -0.83102 0.12656 -0.84051 C 0.12903 -0.84815 0.12682 -0.84375 0.13033 -0.84977 C 0.13112 -0.83704 0.13229 -0.82292 0.13242 -0.81065 C 0.13307 -0.78311 0.13294 -0.75602 0.1332 -0.72824 C 0.13281 -0.65579 0.13828 -0.64098 0.12955 -0.59352 C 0.12916 -0.59167 0.12851 -0.59028 0.12812 -0.58866 C 0.12643 -0.60139 0.12408 -0.61459 0.12291 -0.62755 C 0.11862 -0.67431 0.11966 -0.71667 0.11783 -0.76482 C 0.11692 -0.78473 0.11627 -0.80487 0.11406 -0.825 C 0.11237 -0.84144 0.10442 -0.87153 0.09934 -0.88519 C 0.09791 -0.88936 0.09544 -0.89213 0.09336 -0.89561 C 0.08671 -0.86459 0.07226 -0.80417 0.06705 -0.76621 C 0.06575 -0.75741 0.05651 -0.67871 0.05455 -0.65116 C 0.05364 -0.63797 0.05299 -0.625 0.05234 -0.61181 C 0.05429 -0.60324 0.05573 -0.59399 0.0582 -0.58588 C 0.06184 -0.57362 0.07187 -0.56528 0.07812 -0.56227 C 0.08372 -0.55949 0.08984 -0.56042 0.0957 -0.55949 C 0.10429 -0.56297 0.11302 -0.56551 0.12135 -0.57014 C 0.12656 -0.57292 0.13138 -0.57709 0.13619 -0.58172 C 0.17317 -0.62061 0.17448 -0.62269 0.20312 -0.67732 C 0.21471 -0.69931 0.21692 -0.70949 0.22369 -0.73866 C 0.22539 -0.7463 0.22669 -0.75463 0.22812 -0.76227 C 0.22864 -0.76574 0.23151 -0.77362 0.22955 -0.77269 C 0.18138 -0.75116 0.12031 -0.70718 0.07643 -0.66806 C 0.06536 -0.65811 0.05403 -0.64769 0.04283 -0.63797 C 0.03632 -0.63264 0.02291 -0.62362 0.02291 -0.62338 C 0.02239 -0.62269 0.02083 -0.62014 0.02148 -0.62107 C 0.02369 -0.62454 0.0263 -0.62732 0.02812 -0.63172 C 0.03046 -0.63704 0.03164 -0.64422 0.03398 -0.64977 C 0.04752 -0.68287 0.0625 -0.7051 0.07877 -0.73612 C 0.08346 -0.74491 0.08841 -0.75348 0.09205 -0.76343 C 0.09375 -0.76829 0.09544 -0.77315 0.09713 -0.77801 C 0.09778 -0.77963 0.09895 -0.78473 0.09856 -0.78311 C 0.09401 -0.75255 0.0888 -0.72223 0.08398 -0.69167 C 0.08046 -0.67037 0.07708 -0.64885 0.07369 -0.62755 C 0.07187 -0.61667 0.06992 -0.60579 0.06849 -0.59491 C 0.06783 -0.59144 0.06744 -0.58797 0.06705 -0.58449 C 0.06679 -0.58195 0.06523 -0.57477 0.06627 -0.57662 C 0.06849 -0.58056 0.06979 -0.58588 0.07057 -0.59098 C 0.07395 -0.60811 0.07565 -0.62616 0.07877 -0.64329 C 0.08255 -0.66343 0.0914 -0.70024 0.09791 -0.72037 C 0.10416 -0.73959 0.11093 -0.75811 0.11783 -0.77662 C 0.11953 -0.78125 0.12174 -0.78519 0.12369 -0.78959 C 0.12421 -0.79098 0.12448 -0.79237 0.12513 -0.79352 C 0.12317 -0.76922 0.1207 -0.74491 0.11927 -0.72037 C 0.11744 -0.68889 0.1164 -0.6463 0.11549 -0.61181 C 0.11731 -0.575 0.11419 -0.56459 0.12005 -0.54121 C 0.12031 -0.53959 0.12096 -0.53774 0.12135 -0.53612 C 0.14023 -0.60811 0.12096 -0.52801 0.13984 -0.64723 C 0.14596 -0.68588 0.1694 -0.79838 0.1582 -0.76343 C 0.12812 -0.6713 0.14908 -0.73727 0.10599 -0.59098 C 0.09921 -0.56783 0.09218 -0.54491 0.08541 -0.52176 C 0.08268 -0.5125 0.0789 -0.50324 0.07734 -0.49283 C 0.0763 -0.48681 0.07317 -0.46875 0.07434 -0.47454 L 0.07734 -0.48889 C 0.07565 -0.51968 0.07643 -0.55093 0.07213 -0.58056 C 0.06744 -0.61366 0.05573 -0.66389 0.04062 -0.69283 C 0.03802 -0.69769 0.03463 -0.7007 0.03177 -0.70463 C -0.01641 -0.69283 0.02343 -0.70718 -0.06316 -0.60024 C -0.08204 -0.57709 -0.10118 -0.5544 -0.12045 -0.53218 C -0.13555 -0.51482 -0.1517 -0.50024 -0.16602 -0.48125 C -0.17943 -0.4632 -0.18776 -0.45301 -0.20066 -0.43149 C -0.20756 -0.41991 -0.21289 -0.4051 -0.22045 -0.39514 L -0.23295 -0.37778 C -0.22605 -0.3757 -0.21797 -0.37061 -0.21094 -0.37662 C -0.14388 -0.43195 -0.17852 -0.41945 -0.14909 -0.42894 C -0.14844 -0.41829 -0.14675 -0.40811 -0.14688 -0.39746 C -0.1474 -0.38079 -0.15196 -0.35625 -0.15651 -0.34121 C -0.15873 -0.3338 -0.16094 -0.32593 -0.16459 -0.32037 C -0.16875 -0.31389 -0.17396 -0.30903 -0.1793 -0.30602 C -0.18737 -0.30139 -0.19597 -0.3007 -0.2043 -0.29815 C -0.25157 -0.30371 -0.25951 -0.29699 -0.2948 -0.31783 C -0.29857 -0.32014 -0.30209 -0.32385 -0.30573 -0.32686 C -0.3073 -0.33519 -0.30743 -0.33125 -0.29844 -0.33473 C -0.28842 -0.33843 -0.27839 -0.3426 -0.26823 -0.34514 C -0.22539 -0.35602 -0.18724 -0.35811 -0.14323 -0.36227 L -0.09688 -0.36644 C -0.09818 -0.34537 -0.09636 -0.35232 -0.11094 -0.33218 C -0.11289 -0.3294 -0.12878 -0.31019 -0.13529 -0.30602 C -0.13842 -0.30417 -0.14154 -0.30348 -0.14467 -0.30209 C -0.12292 -0.33102 -0.1375 -0.31204 -0.07709 -0.36088 C -0.06485 -0.37084 -0.05235 -0.3801 -0.03959 -0.38843 C -0.03477 -0.39144 -0.0293 -0.3926 -0.02409 -0.39514 C -0.02344 -0.39514 -0.02123 -0.39676 -0.02201 -0.3963 C -0.02305 -0.39514 -0.02448 -0.39468 -0.02579 -0.39352 C -0.02683 -0.3926 -0.02748 -0.39074 -0.02852 -0.38959 C -0.03373 -0.38426 -0.03894 -0.37917 -0.04401 -0.37385 L -0.04401 -0.37362 C -0.04857 -0.37014 -0.05287 -0.36644 -0.05717 -0.36227 C -0.07071 -0.34977 -0.06706 -0.3551 -0.07279 -0.34514 C -0.06068 -0.34098 -0.07422 -0.34537 -0.04545 -0.34121 L 0.00312 -0.33334 C -0.003 -0.32408 -0.01368 -0.30764 -0.01745 -0.29954 C -0.01993 -0.29422 -0.02266 -0.28912 -0.02487 -0.2838 C -0.02631 -0.28056 -0.02722 -0.27662 -0.02852 -0.27338 C -0.02969 -0.27014 -0.03099 -0.26713 -0.03217 -0.26412 C -0.03243 -0.26274 -0.03373 -0.26065 -0.03295 -0.26019 C -0.02735 -0.25741 -0.00964 -0.25996 -0.00573 -0.26019 C 0.00312 -0.26459 0.01184 -0.26829 0.0207 -0.27338 C 0.02291 -0.27454 0.025 -0.27732 0.02734 -0.27732 C 0.02903 -0.27732 0.02434 -0.27477 0.02291 -0.27338 C 0.01393 -0.26482 0.02044 -0.26922 0.00755 -0.26019 C 0.00169 -0.25602 -0.00404 -0.25162 -0.01016 -0.24838 C -0.02683 -0.24051 -0.03386 -0.24167 -0.05066 -0.24051 C -0.05599 -0.24098 -0.06172 -0.23866 -0.0668 -0.2419 C -0.06862 -0.24329 -0.06888 -0.24885 -0.06823 -0.25232 C -0.06706 -0.25926 -0.06407 -0.26482 -0.06172 -0.27061 C -0.04961 -0.30024 -0.04792 -0.30533 -0.03373 -0.3257 C -0.02032 -0.34445 -0.02513 -0.34167 -0.01381 -0.34399 C -0.01198 -0.34051 -0.00938 -0.33774 -0.00795 -0.33334 C -0.00261 -0.3169 -0.00339 -0.30973 -0.003 -0.29167 C -0.00743 -0.2463 -0.00222 -0.27524 -0.00886 -0.2551 C -0.01003 -0.2507 -0.01042 -0.24537 -0.01237 -0.2419 C -0.01602 -0.23542 -0.02071 -0.23149 -0.02487 -0.22616 L -0.03659 -0.22755 C -0.04284 -0.23125 -0.0487 -0.23727 -0.0543 -0.24329 C -0.08047 -0.27107 -0.07813 -0.27037 -0.09844 -0.30348 C -0.10092 -0.3125 -0.10404 -0.32107 -0.10573 -0.33079 C -0.10677 -0.33704 -0.10664 -0.34399 -0.10664 -0.35047 C -0.10664 -0.35533 -0.10638 -0.36019 -0.10573 -0.36482 C -0.10534 -0.36783 -0.10222 -0.3794 -0.10066 -0.38311 C -0.09974 -0.38496 -0.09896 -0.3875 -0.09766 -0.38843 C -0.08946 -0.39561 -0.08008 -0.39537 -0.07123 -0.3963 C -0.06042 -0.39699 -0.04961 -0.39699 -0.03894 -0.39746 C -0.01433 -0.39237 0.01041 -0.39028 0.03463 -0.38195 C 0.0375 -0.38079 0.0388 -0.37477 0.03984 -0.37014 C 0.04088 -0.36505 0.04036 -0.35949 0.04062 -0.3544 C 0.03958 -0.34885 0.03906 -0.3426 0.03763 -0.33727 C 0.03606 -0.33172 0.03385 -0.32662 0.03177 -0.32176 C 0.02695 -0.31019 0.02083 -0.29746 0.01341 -0.29167 C 0.00833 -0.28774 0.0026 -0.28727 -0.003 -0.28496 C -0.02149 -0.28635 -0.04011 -0.28612 -0.05873 -0.28889 C -0.06862 -0.29051 -0.06784 -0.29144 -0.07045 -0.3007 C -0.06901 -0.30255 -0.06732 -0.30371 -0.06602 -0.30602 C -0.06276 -0.31204 -0.06042 -0.32061 -0.05651 -0.3257 C -0.04909 -0.33496 -0.02448 -0.35324 -0.01537 -0.35695 C 0.04088 -0.37963 0.03502 -0.37662 0.07877 -0.38079 C 0.08476 -0.37917 0.09114 -0.37848 0.09713 -0.37662 C 0.09921 -0.37593 0.10195 -0.37593 0.10312 -0.37269 C 0.10403 -0.36991 0.10273 -0.36598 0.10156 -0.36343 C 0.08711 -0.33149 0.08112 -0.32454 0.05755 -0.31135 C -0.04818 -0.25116 0.02604 -0.29699 -0.01967 -0.27732 C -0.04441 -0.26667 -0.02722 -0.27107 -0.04102 -0.26829 C -0.03959 -0.26991 -0.03816 -0.27176 -0.03659 -0.27338 C -0.03516 -0.27477 -0.03347 -0.27547 -0.03217 -0.27732 C -0.02787 -0.2838 -0.02422 -0.2919 -0.01967 -0.29815 C -0.01472 -0.30533 -0.00196 -0.31806 0.00455 -0.32037 C 0.01588 -0.32454 0.03906 -0.32824 0.03906 -0.32801 L 0.0595 -0.32686 C 0.06093 -0.32662 0.05781 -0.32408 0.05677 -0.32292 C 0.04179 -0.30649 0.06367 -0.33218 0.05156 -0.31783 C 0.04765 -0.31829 0.04244 -0.31389 0.03984 -0.31899 C 0.03867 -0.3213 0.04752 -0.33218 0.04934 -0.33334 C 0.05052 -0.33449 0.05182 -0.33449 0.05299 -0.33473 C 0.05364 -0.33449 0.0552 -0.33473 0.05533 -0.33334 C 0.05546 -0.33033 0.05429 -0.32732 0.05364 -0.32454 C 0.05338 -0.3213 0.05325 -0.31945 0.05156 -0.31783 C 0.05052 -0.31667 0.04921 -0.31598 0.04778 -0.31505 C 0.03424 -0.32593 0.02018 -0.33565 0.00677 -0.34792 C 0.00494 -0.34931 0.00325 -0.35232 0.00312 -0.35556 C 0.00286 -0.3588 0.00455 -0.36158 0.00599 -0.36343 C 0.01015 -0.36922 0.01497 -0.37408 0.02005 -0.37778 C 0.02448 -0.38149 0.03333 -0.38889 0.03906 -0.39237 C 0.05143 -0.39931 0.04908 -0.39792 0.0595 -0.40139 C 0.06914 -0.38473 0.06263 -0.39862 0.06992 -0.36644 C 0.07369 -0.34931 0.07578 -0.34144 0.08099 -0.32686 C 0.08164 -0.325 0.08255 -0.32338 0.0832 -0.32176 C 0.08294 -0.32824 0.08294 -0.33473 0.08255 -0.34121 C 0.08242 -0.34329 0.08216 -0.34491 0.08164 -0.34653 C 0.07955 -0.35417 0.07682 -0.36065 0.07291 -0.36644 C 0.06992 -0.37037 0.06849 -0.37084 0.06562 -0.37269 C 0.06224 -0.36065 0.06328 -0.36551 0.06119 -0.3426 C 0.06054 -0.33774 0.0608 -0.33218 0.06041 -0.32686 C 0.06015 -0.32362 0.0582 -0.31505 0.05885 -0.3125 C 0.05911 -0.31204 0.06367 -0.31482 0.06406 -0.31505 C 0.06198 -0.31899 0.05989 -0.32269 0.05755 -0.3257 C 0.05338 -0.33033 0.04934 -0.33473 0.04505 -0.33889 C 0.03971 -0.34352 0.03437 -0.34792 0.02877 -0.35162 C 0.02213 -0.35625 0.01497 -0.35949 0.00807 -0.36343 C -0.0073 -0.37269 -0.00092 -0.37107 -0.02201 -0.37917 C -0.02787 -0.38149 -0.03373 -0.38264 -0.03959 -0.38449 C -0.05404 -0.38264 -0.06862 -0.38264 -0.08295 -0.37917 C -0.08503 -0.37871 -0.08672 -0.37547 -0.08816 -0.37269 C -0.08933 -0.37014 -0.08972 -0.36644 -0.09037 -0.36343 C -0.09141 -0.35139 -0.09245 -0.34468 -0.08881 -0.33079 C -0.08685 -0.32338 -0.08347 -0.31713 -0.08008 -0.31135 C -0.07344 -0.29954 -0.06654 -0.29098 -0.05795 -0.28496 C -0.05651 -0.28403 -0.05456 -0.28426 -0.05287 -0.2838 C -0.04688 -0.29098 -0.04792 -0.28797 -0.04987 -0.31389 C -0.05092 -0.32848 -0.05287 -0.34329 -0.05586 -0.35695 C -0.06355 -0.39514 -0.09115 -0.44468 -0.10352 -0.46297 C -0.1517 -0.53287 -0.20391 -0.57917 -0.26237 -0.61574 C -0.30456 -0.64213 -0.35873 -0.65903 -0.40352 -0.66806 C -0.42487 -0.67246 -0.45105 -0.67338 -0.47344 -0.67454 C -0.49909 -0.68218 -0.47813 -0.675 -0.43516 -0.67987 C -0.43177 -0.68033 -0.42826 -0.68241 -0.42487 -0.6838 C -0.51628 -0.73658 -0.46472 -0.71019 -0.58594 -0.75949 C -0.64636 -0.78426 -0.62461 -0.77824 -0.6543 -0.78542 C -0.65573 -0.78403 -0.65769 -0.78287 -0.65873 -0.78056 C -0.65964 -0.77848 -0.65964 -0.77524 -0.66016 -0.77269 C -0.66237 -0.76227 -0.6612 -0.77037 -0.66237 -0.75949 C -0.66172 -0.75394 -0.6612 -0.74815 -0.66016 -0.7426 C -0.65964 -0.73982 -0.6586 -0.7375 -0.65795 -0.73473 C -0.65769 -0.73357 -0.65756 -0.73218 -0.6573 -0.73079 C -0.65847 -0.72385 -0.65925 -0.71667 -0.66094 -0.70996 C -0.67552 -0.65278 -0.65886 -0.73912 -0.67566 -0.65903 C -0.68177 -0.6294 -0.68217 -0.6169 -0.68516 -0.58588 C -0.68438 -0.69954 -0.68334 -0.71436 -0.68737 -0.83936 C -0.68829 -0.86598 -0.6918 -0.91899 -0.6918 -0.91875 C -0.6931 -0.90162 -0.69571 -0.88426 -0.69545 -0.8669 C -0.69206 -0.58681 -0.69141 -0.69792 -0.67787 -0.48774 C -0.65938 -0.20116 -0.68464 -0.54005 -0.6668 -0.3007 C -0.66563 -0.28542 -0.66485 -0.27014 -0.66316 -0.2551 C -0.6612 -0.23681 -0.65951 -0.23033 -0.65651 -0.21574 C -0.65625 -0.22362 -0.65612 -0.23149 -0.65573 -0.23959 C -0.65508 -0.25857 -0.65339 -0.27755 -0.65352 -0.29699 C -0.65456 -0.38311 -0.65482 -0.46968 -0.65951 -0.55556 C -0.66198 -0.60394 -0.66823 -0.61852 -0.6793 -0.65232 C -0.68008 -0.63982 -0.68177 -0.62709 -0.68151 -0.61459 C -0.67904 -0.5088 -0.67201 -0.44676 -0.65573 -0.34005 C -0.64753 -0.28519 -0.63829 -0.23102 -0.62709 -0.17778 C -0.61706 -0.13033 -0.60391 -0.08496 -0.59258 -0.03797 C -0.59024 -0.02871 -0.58816 -0.01875 -0.58594 -0.00926 C -0.58321 0.00254 -0.58581 4.07407E-6 -0.58151 0.00254 C -0.58177 -0.01783 -0.58086 -0.03866 -0.5823 -0.0588 C -0.58763 -0.1375 -0.5961 -0.19699 -0.60951 -0.27199 C -0.62552 -0.36204 -0.62774 -0.37709 -0.65352 -0.45232 C -0.65625 -0.45996 -0.6599 -0.46667 -0.66316 -0.47338 C -0.6573 -0.40348 -0.65912 -0.39468 -0.64258 -0.32686 C -0.63646 -0.30209 -0.62878 -0.27848 -0.62123 -0.2551 C -0.61823 -0.24584 -0.61459 -0.23727 -0.61094 -0.22894 C -0.59454 -0.19121 -0.60938 -0.2301 -0.60066 -0.20672 C -0.60092 -0.20533 -0.60066 -0.20278 -0.60144 -0.20278 C -0.60573 -0.20162 -0.61081 -0.21436 -0.61237 -0.21713 C -0.6155 -0.23334 -0.61563 -0.23056 -0.58959 -0.21968 C -0.57943 -0.21551 -0.52461 -0.19375 -0.50287 -0.16737 C -0.5 -0.16389 -0.49792 -0.15903 -0.49545 -0.1544 C -0.49128 -0.13727 -0.48972 -0.13727 -0.49545 -0.1125 C -0.49636 -0.10857 -0.49935 -0.10718 -0.50131 -0.10487 C -0.51901 -0.10811 -0.5198 -0.10417 -0.53295 -0.11806 C -0.53425 -0.11922 -0.5349 -0.1213 -0.53594 -0.12292 C -0.53425 -0.12686 -0.53295 -0.13149 -0.53073 -0.13473 C -0.51446 -0.15949 -0.49076 -0.17547 -0.47201 -0.18704 C -0.45052 -0.20024 -0.42839 -0.21042 -0.40651 -0.22107 C -0.37175 -0.23774 -0.36198 -0.24121 -0.33516 -0.25116 C -0.33789 -0.24792 -0.34089 -0.24561 -0.34323 -0.2419 C -0.36302 -0.21135 -0.37579 -0.1794 -0.40066 -0.16112 C -0.43034 -0.13866 -0.47539 -0.12824 -0.50651 -0.12037 C -0.54961 -0.10949 -0.52214 -0.11922 -0.53672 -0.11389 C -0.53125 -0.11991 -0.52644 -0.12824 -0.52045 -0.13241 C -0.47266 -0.16297 -0.48672 -0.15787 -0.4198 -0.17547 C -0.3392 -0.19653 -0.34375 -0.19306 -0.27045 -0.19746 L -0.24102 -0.19491 C -0.23907 -0.19422 -0.24336 -0.18843 -0.2448 -0.18565 C -0.24701 -0.18102 -0.24922 -0.17616 -0.25209 -0.17269 C -0.25769 -0.16598 -0.26329 -0.15857 -0.2698 -0.15556 C -0.47253 -0.06667 -0.36042 -0.13473 -0.43021 -0.09167 C -0.40287 -0.08612 -0.40326 -0.08496 -0.36094 -0.09283 C -0.32956 -0.09885 -0.29844 -0.10695 -0.26758 -0.11806 C -0.24024 -0.12732 -0.21342 -0.14074 -0.18659 -0.1544 C -0.15326 -0.1713 -0.15677 -0.16899 -0.13816 -0.18843 C -0.14558 -0.22176 -0.13633 -0.18658 -0.1823 -0.15834 C -0.23894 -0.12362 -0.21667 -0.13496 -0.27123 -0.10996 C -0.27761 -0.10695 -0.2586 -0.11713 -0.25209 -0.11922 C -0.20326 -0.13357 -0.15495 -0.15348 -0.10573 -0.16227 C -0.00964 -0.17917 -0.05183 -0.17269 0.0207 -0.18311 C 0.02343 -0.18264 0.02708 -0.18565 0.02877 -0.18172 C 0.03007 -0.17871 0.0263 -0.1757 0.02434 -0.17385 C 0.02044 -0.17037 0.01627 -0.16783 0.01184 -0.16621 C 0.00286 -0.16274 -0.02305 -0.1625 -0.02852 -0.16227 C -0.04597 -0.16297 -0.06342 -0.1625 -0.08073 -0.16482 C -0.0987 -0.16713 -0.13438 -0.17662 -0.13438 -0.17662 C -0.13295 -0.17871 -0.13151 -0.18056 -0.13008 -0.18311 C -0.1267 -0.18936 -0.12422 -0.19699 -0.12045 -0.20278 C -0.11589 -0.20996 -0.11081 -0.21621 -0.10573 -0.22223 C -0.08829 -0.24399 -0.06042 -0.27153 -0.04323 -0.30209 C -0.04115 -0.30579 -0.03998 -0.31088 -0.03816 -0.31505 C -0.0375 -0.32014 -0.03594 -0.32755 -0.04037 -0.33079 C -0.05691 -0.34329 -0.07461 -0.34954 -0.09102 -0.36227 C -0.13386 -0.39537 -0.1405 -0.3963 -0.1793 -0.44329 C -0.18516 -0.4507 -0.18789 -0.46019 -0.19102 -0.47061 C -0.1918 -0.47338 -0.19206 -0.47662 -0.19323 -0.47848 C -0.19467 -0.48102 -0.19662 -0.48218 -0.19844 -0.4838 C -0.19987 -0.48542 -0.20443 -0.4882 -0.20287 -0.48774 C -0.1905 -0.48612 -0.17839 -0.48125 -0.16602 -0.47987 C -0.14597 -0.47778 -0.12592 -0.47824 -0.10573 -0.47732 C -0.08659 -0.48102 -0.06732 -0.48172 -0.04857 -0.48774 C -0.02422 -0.49537 -0.01706 -0.50278 0.00078 -0.51783 C 0.00156 -0.51899 0.00325 -0.51991 0.00312 -0.52176 C 0.00065 -0.54491 -0.00625 -0.56621 -0.01316 -0.58588 C -0.01993 -0.60533 -0.02631 -0.62524 -0.03438 -0.64329 C -0.05105 -0.6801 -0.07084 -0.71227 -0.09323 -0.73727 C -0.09896 -0.74375 -0.1056 -0.74699 -0.11159 -0.75186 C -0.11289 -0.75093 -0.11459 -0.75093 -0.11537 -0.74908 C -0.12006 -0.73866 -0.12123 -0.72755 -0.12357 -0.71505 C -0.12396 -0.70371 -0.12566 -0.69514 -0.12123 -0.68519 C -0.1198 -0.68195 -0.11745 -0.6801 -0.11537 -0.67848 C -0.11355 -0.67732 -0.11146 -0.67778 -0.10938 -0.67732 C -0.09844 -0.68588 -0.09037 -0.68565 -0.08594 -0.70463 C -0.08477 -0.70949 -0.0849 -0.71505 -0.08451 -0.72037 C -0.08568 -0.72778 -0.08516 -0.73727 -0.08816 -0.7426 C -0.09597 -0.75741 -0.12266 -0.76227 -0.13008 -0.76482 C -0.16446 -0.76412 -0.18099 -0.76644 -0.20938 -0.76088 C -0.21042 -0.76065 -0.21146 -0.75996 -0.21237 -0.75949 C -0.19831 -0.75301 -0.19232 -0.74908 -0.17631 -0.74792 C -0.16758 -0.74746 -0.15873 -0.74885 -0.14987 -0.74908 C -0.13086 -0.75417 -0.12305 -0.75417 -0.1073 -0.76343 C -0.10638 -0.76412 -0.10573 -0.76528 -0.10508 -0.76621 C -0.11628 -0.77084 -0.12748 -0.77709 -0.13881 -0.78056 C -0.17227 -0.79074 -0.24532 -0.80487 -0.27566 -0.80787 C -0.29571 -0.81019 -0.31576 -0.80857 -0.33607 -0.80926 C -0.32683 -0.80417 -0.31797 -0.79723 -0.30873 -0.79352 C -0.27071 -0.77894 -0.24089 -0.77709 -0.20131 -0.77408 C -0.18855 -0.77292 -0.13399 -0.77084 -0.11459 -0.77037 C -0.11094 -0.76922 -0.09987 -0.76598 -0.10352 -0.76737 C -0.13802 -0.78056 -0.11459 -0.76528 -0.15651 -0.79098 C -0.16888 -0.79862 -0.20573 -0.82292 -0.19323 -0.81574 C -0.19037 -0.81412 -0.18737 -0.8125 -0.18438 -0.81065 C -0.17683 -0.80487 -0.16954 -0.79769 -0.16159 -0.79352 C -0.12761 -0.77616 -0.09297 -0.76112 -0.05873 -0.74514 C -0.05092 -0.74167 -0.04297 -0.7382 -0.03516 -0.73473 L -0.02631 -0.73079 C -0.03125 -0.72824 -0.03685 -0.72824 -0.04102 -0.72292 C -0.05417 -0.70718 -0.06107 -0.68149 -0.06823 -0.65764 C -0.06901 -0.65232 -0.07071 -0.64723 -0.07045 -0.6419 C -0.07032 -0.63797 -0.06927 -0.6338 -0.06758 -0.63172 C -0.05899 -0.62084 -0.05079 -0.62176 -0.04102 -0.61968 C -0.02305 -0.62824 -0.025 -0.62454 -0.00717 -0.64977 C -0.00456 -0.65371 0.00755 -0.67824 0.01041 -0.68519 C 0.01809 -0.70348 0.00911 -0.68704 0.01627 -0.69954 C 0.02942 -0.69167 0.02005 -0.69862 0.00221 -0.64329 C -0.00508 -0.62061 -0.01302 -0.59908 -0.02045 -0.57662 C -0.02513 -0.56274 -0.02969 -0.54838 -0.03373 -0.53334 C -0.0349 -0.52894 -0.03868 -0.52037 -0.03594 -0.51899 C -0.0293 -0.51621 -0.01224 -0.55301 -0.01159 -0.5544 C 0.00208 -0.58473 0.01471 -0.61644 0.02812 -0.64723 C 0.03398 -0.66088 0.04036 -0.67431 0.04648 -0.68774 C 0.04987 -0.69514 0.05325 -0.70278 0.05677 -0.70996 C 0.05781 -0.7125 0.06041 -0.71783 0.06041 -0.7176 C 0.06354 -0.69584 0.06028 -0.72292 0.05364 -0.66551 C 0.05195 -0.64862 0.05091 -0.64121 0.04934 -0.62362 C 0.04882 -0.6176 0.04843 -0.61135 0.04778 -0.60533 C 0.04765 -0.60186 0.04505 -0.59445 0.04713 -0.59491 C 0.05781 -0.59676 0.06783 -0.60417 0.07812 -0.61065 C 0.08671 -0.61598 0.09479 -0.62362 0.10312 -0.6301 C 0.10117 -0.62408 0.09961 -0.6176 0.09713 -0.61181 C 0.09309 -0.60209 0.0858 -0.59237 0.07955 -0.58866 C 0.0763 -0.58635 0.07265 -0.58658 0.06927 -0.58588 C 0.05989 -0.59514 0.06054 -0.58912 0.06705 -0.61181 C 0.06927 -0.61968 0.07161 -0.62686 0.07434 -0.63403 C 0.08086 -0.65162 0.08372 -0.66042 0.09336 -0.67061 C 0.09583 -0.67338 0.09895 -0.67431 0.10156 -0.67593 C 0.10507 -0.67338 0.10924 -0.67269 0.11171 -0.66806 C 0.11575 -0.66112 0.11588 -0.64561 0.11627 -0.63681 C 0.11549 -0.62662 0.11549 -0.61644 0.11406 -0.60672 C 0.11367 -0.60394 0.11198 -0.60255 0.11119 -0.60024 C 0.11067 -0.59885 0.11028 -0.59491 0.11028 -0.5963 C 0.11171 -0.60579 0.11211 -0.61644 0.11484 -0.625 C 0.11692 -0.63172 0.12031 -0.63681 0.12434 -0.63936 C 0.13242 -0.64445 0.14101 -0.64468 0.14934 -0.64723 C 0.15976 -0.6463 0.16705 -0.65 0.17513 -0.63797 C 0.17695 -0.63542 0.1776 -0.63102 0.17877 -0.62755 C 0.17903 -0.61991 0.18073 -0.60463 0.17799 -0.5963 C 0.17669 -0.59167 0.17474 -0.58704 0.17213 -0.58449 C 0.15989 -0.57223 0.13658 -0.57431 0.12591 -0.57269 L 0.07213 -0.57431 C 0.07148 -0.57431 0.06979 -0.57385 0.06992 -0.57524 C 0.07057 -0.5801 0.07291 -0.58426 0.07434 -0.58866 C 0.0763 -0.59375 0.07786 -0.59931 0.08033 -0.60394 C 0.09323 -0.62894 0.10117 -0.63125 0.12226 -0.6419 C 0.16211 -0.6625 0.15872 -0.65857 0.19635 -0.66158 C 0.20208 -0.66042 0.20846 -0.66274 0.21341 -0.65764 C 0.21575 -0.65533 0.21523 -0.64769 0.21406 -0.64329 C 0.20898 -0.62338 0.19791 -0.60926 0.18684 -0.60139 C 0.17721 -0.59445 0.16705 -0.58959 0.15664 -0.58588 C 0.14726 -0.58218 0.13763 -0.58149 0.12812 -0.57917 C 0.12513 -0.57871 0.12226 -0.57755 0.11927 -0.57662 C 0.11966 -0.57755 0.12018 -0.57871 0.1207 -0.57917 C 0.12786 -0.58866 0.14726 -0.60579 0.14869 -0.60672 C 0.18424 -0.62894 0.21302 -0.64098 0.24869 -0.64977 C 0.25299 -0.65093 0.25755 -0.6507 0.26198 -0.65116 C 0.24974 -0.63241 0.25169 -0.63403 0.23763 -0.61852 C 0.23307 -0.61343 0.22838 -0.60857 0.22369 -0.60394 C 0.22252 -0.60301 0.22135 -0.60186 0.22005 -0.60139 C 0.21757 -0.60047 0.2151 -0.60047 0.21263 -0.60024 C 0.21119 -0.60047 0.20937 -0.59977 0.2082 -0.60139 C 0.20768 -0.60232 0.20846 -0.60463 0.20898 -0.60533 C 0.21002 -0.60741 0.21132 -0.60834 0.21263 -0.60926 C 0.21601 -0.61181 0.225 -0.61644 0.22877 -0.61852 C 0.23007 -0.61968 0.23151 -0.62061 0.23255 -0.62246 C 0.23333 -0.62362 0.23059 -0.62014 0.22955 -0.61968 C 0.22395 -0.61737 0.21823 -0.61598 0.21263 -0.6132 C 0.20013 -0.60741 0.19375 -0.60209 0.18255 -0.59098 C 0.1694 -0.57824 0.16783 -0.57431 0.15599 -0.5544 C 0.15299 -0.54931 0.14987 -0.54422 0.14726 -0.53866 C 0.14375 -0.53172 0.14101 -0.52362 0.13763 -0.51644 C 0.1332 -0.50718 0.12682 -0.49653 0.1207 -0.49028 C 0.11809 -0.48774 0.11484 -0.48658 0.11171 -0.48542 C 0.11171 -0.49121 0.11067 -0.49723 0.11119 -0.50348 C 0.11171 -0.51528 0.11276 -0.52732 0.11484 -0.53866 C 0.11627 -0.54676 0.11888 -0.55394 0.12135 -0.56088 C 0.12747 -0.57778 0.13203 -0.5882 0.14283 -0.5963 C 0.14961 -0.60116 0.15703 -0.60324 0.16406 -0.60672 C 0.16627 -0.60579 0.16927 -0.60741 0.1707 -0.60394 C 0.17187 -0.60139 0.16796 -0.58311 0.16783 -0.58172 C 0.1625 -0.55718 0.16067 -0.54885 0.14791 -0.5257 C 0.14231 -0.51528 0.13554 -0.50695 0.12864 -0.49977 C 0.12031 -0.49028 0.11171 -0.48102 0.10234 -0.47593 C 0.07369 -0.46042 0.05052 -0.45602 0.02213 -0.45116 C 0.01875 -0.4507 0.01536 -0.45024 0.01184 -0.44977 C 0.00429 -0.45324 0.00677 -0.45024 0.01393 -0.47732 C 0.01836 -0.4926 0.02812 -0.51436 0.03541 -0.52431 C 0.05221 -0.54792 0.07747 -0.57153 0.09791 -0.57917 C 0.12057 -0.5882 0.14401 -0.58959 0.16705 -0.59491 C 0.17903 -0.59352 0.20338 -0.59815 0.21484 -0.57778 C 0.21809 -0.57223 0.21823 -0.56297 0.22005 -0.55556 C 0.22057 -0.53519 0.22278 -0.51459 0.21562 -0.49561 C 0.21002 -0.48056 0.20299 -0.46667 0.19427 -0.45787 C 0.172 -0.43449 0.13411 -0.43774 0.11171 -0.43542 C 0.08398 -0.44283 0.05573 -0.44885 0.02812 -0.45787 C 0.00807 -0.46389 0.01054 -0.46181 0.00156 -0.47454 C 0.00182 -0.47894 0.00117 -0.4838 0.00221 -0.48774 C 0.00976 -0.51274 0.01575 -0.52315 0.03086 -0.53218 C 0.06536 -0.55278 0.06809 -0.54792 0.10377 -0.54908 C 0.10703 -0.54838 0.1345 -0.54862 0.13828 -0.53079 C 0.1414 -0.51644 0.13932 -0.50024 0.13984 -0.48542 C 0.1276 -0.44815 0.12174 -0.42061 0.09856 -0.39746 C 0.0875 -0.38635 0.07421 -0.38449 0.06184 -0.37778 C 0.01471 -0.38959 -0.01745 -0.37848 -0.05287 -0.41968 C -0.05456 -0.42176 -0.05521 -0.4257 -0.05651 -0.42894 C -0.05456 -0.43936 -0.05391 -0.45093 -0.05066 -0.46019 C -0.04545 -0.47454 -0.03907 -0.48774 -0.03164 -0.49815 C -0.02331 -0.50973 -0.01407 -0.51875 -0.0043 -0.52431 C 0.01458 -0.53519 0.05221 -0.53496 0.07057 -0.53612 C 0.08541 -0.53079 0.10807 -0.53125 0.12005 -0.50741 C 0.1233 -0.5007 0.12434 -0.49167 0.12656 -0.4838 C 0.12682 -0.47662 0.1276 -0.46899 0.12721 -0.46158 C 0.12617 -0.44144 0.12487 -0.42686 0.11549 -0.41459 C 0.11171 -0.40949 0.10755 -0.40579 0.10312 -0.40394 C 0.09739 -0.40186 0.09127 -0.40324 0.08541 -0.40278 C 0.05768 -0.41551 0.06198 -0.41019 0.03398 -0.43936 C 0.02799 -0.44537 0.02187 -0.45186 0.01705 -0.46019 C 0.01315 -0.4669 0.01067 -0.47593 0.00755 -0.4838 C 0.00807 -0.48982 0.00807 -0.49653 0.00963 -0.50209 C 0.01497 -0.52061 0.01914 -0.51899 0.02955 -0.5257 C 0.11237 -0.49283 0.1138 -0.51158 0.16836 -0.44445 C 0.17408 -0.43774 0.17838 -0.42801 0.1832 -0.41968 C 0.18385 -0.41528 0.18528 -0.41112 0.18528 -0.40672 C 0.18554 -0.40394 0.18515 -0.4007 0.18385 -0.39885 C 0.16875 -0.37824 0.16211 -0.38542 0.14127 -0.38449 C 0.09336 -0.39537 0.07057 -0.39699 0.02213 -0.42616 C -0.00573 -0.44306 -0.03217 -0.46667 -0.05938 -0.48658 C -0.06355 -0.49329 -0.06862 -0.49885 -0.07188 -0.50741 C -0.07383 -0.51204 -0.07448 -0.51852 -0.07409 -0.52431 C -0.07318 -0.53866 -0.06823 -0.56181 -0.06094 -0.57153 C -0.05612 -0.57755 -0.05066 -0.58218 -0.0448 -0.58449 C -0.0155 -0.59584 0.02526 -0.59306 0.05299 -0.59352 C 0.13476 -0.56366 0.16211 -0.57199 0.22591 -0.49561 C 0.23619 -0.48311 0.24309 -0.4632 0.25156 -0.44723 C 0.25351 -0.43195 0.25781 -0.41713 0.25755 -0.40139 C 0.25729 -0.39121 0.25494 -0.37963 0.25013 -0.37385 C 0.20625 -0.32223 0.18411 -0.33195 0.13099 -0.32292 C 0.05716 -0.32616 0.01914 -0.31922 -0.05287 -0.35695 C -0.08073 -0.37153 -0.10625 -0.39699 -0.13295 -0.41713 C -0.13711 -0.4257 -0.14258 -0.43311 -0.14545 -0.44329 C -0.14714 -0.44908 -0.14688 -0.45672 -0.14636 -0.46297 C -0.14493 -0.47454 -0.14284 -0.48658 -0.13959 -0.49699 C -0.13204 -0.52084 -0.11185 -0.54561 -0.09909 -0.55301 C -0.01602 -0.60209 -0.00795 -0.59098 0.07734 -0.59352 C 0.12382 -0.58218 0.15625 -0.58426 0.19635 -0.54908 C 0.19987 -0.54607 0.20143 -0.53866 0.20377 -0.53334 C 0.20312 -0.52246 0.20429 -0.51065 0.20156 -0.5007 C 0.19244 -0.46737 0.15794 -0.44954 0.14414 -0.44329 C 0.09466 -0.4213 0.04648 -0.42477 -0.0043 -0.42223 C -0.03516 -0.42894 -0.06615 -0.43403 -0.09688 -0.4419 C -0.11302 -0.44607 -0.11042 -0.44422 -0.1125 -0.46412 C -0.11263 -0.48542 -0.11276 -0.50695 -0.11316 -0.52848 C -0.11316 -0.53403 -0.11355 -0.53959 -0.11381 -0.54514 C -0.1142 -0.55278 -0.11355 -0.56713 -0.11758 -0.57431 C -0.1181 -0.575 -0.11901 -0.57477 -0.11967 -0.57524 C -0.12943 -0.57362 -0.13946 -0.57593 -0.14844 -0.57014 C -0.16185 -0.56158 -0.17891 -0.5375 -0.18881 -0.51644 C -0.19141 -0.51088 -0.19323 -0.50417 -0.19545 -0.49815 C -0.19623 -0.49329 -0.19766 -0.48866 -0.19766 -0.4838 C -0.19766 -0.46875 -0.19675 -0.45162 -0.19102 -0.43936 C -0.18933 -0.43542 -0.18659 -0.43311 -0.18438 -0.4301 C -0.18073 -0.43311 -0.17644 -0.43449 -0.17344 -0.43936 C -0.16498 -0.45232 -0.1487 -0.48936 -0.14258 -0.50741 C -0.13894 -0.51783 -0.13633 -0.52917 -0.13295 -0.54005 C -0.13217 -0.55209 -0.13112 -0.56436 -0.13073 -0.57662 C -0.13047 -0.58982 -0.13021 -0.59537 -0.13529 -0.60394 C -0.13594 -0.60533 -0.13711 -0.60579 -0.13816 -0.60672 C -0.14154 -0.60024 -0.14597 -0.59491 -0.14844 -0.58704 C -0.1517 -0.57662 -0.15456 -0.56505 -0.15508 -0.55301 C -0.15586 -0.52987 -0.15612 -0.50579 -0.15222 -0.4838 C -0.14545 -0.44792 -0.12526 -0.41389 -0.10508 -0.40278 C -0.09141 -0.39514 -0.07657 -0.39653 -0.06237 -0.39352 C -0.05404 -0.39746 -0.04519 -0.39885 -0.03737 -0.40533 C -0.02097 -0.41899 -0.01472 -0.44051 -0.0043 -0.46551 C -0.00274 -0.47755 0.00221 -0.50324 -0.00352 -0.51505 C -0.0086 -0.5257 -0.0168 -0.5301 -0.02409 -0.53334 C -0.0487 -0.54445 -0.09662 -0.54213 -0.11836 -0.54283 C -0.13776 -0.53565 -0.19154 -0.54005 -0.20795 -0.48889 C -0.21042 -0.48149 -0.20899 -0.47153 -0.20938 -0.46297 C -0.20039 -0.44676 -0.19336 -0.42593 -0.1823 -0.41459 C -0.1487 -0.37987 -0.10638 -0.37824 -0.06967 -0.37014 C -0.05092 -0.37269 -0.03164 -0.37084 -0.01316 -0.37778 C 0.03138 -0.39468 0.03164 -0.39769 0.05599 -0.42755 C 0.05703 -0.43102 0.05833 -0.43426 0.05885 -0.43797 C 0.06054 -0.44723 0.05989 -0.46019 0.05364 -0.46412 C 0.0345 -0.47686 0.01601 -0.47431 -0.0043 -0.47593 C -0.01967 -0.47223 -0.03555 -0.47176 -0.05066 -0.46412 C -0.07448 -0.45232 -0.10352 -0.43519 -0.12045 -0.39885 C -0.12631 -0.38658 -0.13047 -0.37223 -0.13438 -0.35834 C -0.13633 -0.35209 -0.13685 -0.34514 -0.13816 -0.33889 C -0.1349 -0.3301 -0.13347 -0.31806 -0.12852 -0.3125 C -0.1211 -0.30463 -0.10586 -0.32848 -0.10287 -0.33218 C -0.09558 -0.35324 -0.08685 -0.37269 -0.08073 -0.39514 C -0.07292 -0.42292 -0.07188 -0.45787 -0.06967 -0.48774 C -0.07071 -0.49862 -0.07097 -0.50973 -0.07279 -0.52037 C -0.07305 -0.52269 -0.07448 -0.52686 -0.07566 -0.5257 C -0.08243 -0.51922 -0.08881 -0.51088 -0.09401 -0.5007 C -0.12006 -0.44954 -0.14388 -0.39422 -0.16914 -0.34121 C -0.17709 -0.32454 -0.18516 -0.30811 -0.19323 -0.29167 L -0.2073 -0.26274 C -0.19948 -0.30093 -0.19688 -0.31181 -0.18959 -0.35949 C -0.1806 -0.41829 -0.16381 -0.53612 -0.16381 -0.53588 C -0.16342 -0.54306 -0.16302 -0.55 -0.16237 -0.55718 C -0.16224 -0.5588 -0.1612 -0.56366 -0.16159 -0.56227 C -0.18204 -0.51436 -0.2017 -0.46528 -0.22188 -0.41713 C -0.22696 -0.4051 -0.2323 -0.39375 -0.23737 -0.38195 C -0.24141 -0.37223 -0.24519 -0.36274 -0.24909 -0.35324 C -0.24961 -0.35209 -0.25066 -0.34908 -0.25066 -0.34885 C -0.24987 -0.35487 -0.24909 -0.36042 -0.24844 -0.36644 C -0.2474 -0.37477 -0.24701 -0.3838 -0.24545 -0.39237 C -0.23972 -0.42408 -0.23594 -0.4375 -0.22409 -0.46297 C -0.21042 -0.49213 -0.21459 -0.4882 -0.2043 -0.49561 C -0.20118 -0.48334 -0.19427 -0.4551 -0.1918 -0.44977 C -0.14649 -0.35579 -0.10938 -0.33357 -0.03438 -0.28774 C -0.00886 -0.27199 0.01901 -0.27014 0.0457 -0.26158 L 0.07955 -0.26274 C 0.08059 -0.26297 0.08059 -0.26644 0.08033 -0.26829 C 0.07955 -0.27153 0.07812 -0.27385 0.07643 -0.27593 C 0.07369 -0.28033 0.07057 -0.28473 0.06705 -0.28635 C 0.04934 -0.29468 0.03151 -0.30209 0.01341 -0.30602 C -0.02032 -0.31297 -0.17461 -0.31737 -0.18438 -0.31783 C -0.20157 -0.33334 -0.24818 -0.33843 -0.23594 -0.36482 C -0.1948 -0.45394 -0.11993 -0.47431 -0.07409 -0.55556 C -0.07318 -0.55741 -0.07071 -0.5632 -0.07123 -0.56088 C -0.08907 -0.49352 -0.07097 -0.57755 -0.08881 -0.49977 C -0.0948 -0.47385 -0.09987 -0.44699 -0.10573 -0.42107 C -0.12761 -0.32524 -0.10808 -0.4257 -0.12787 -0.31783 C -0.12852 -0.30718 -0.13008 -0.29699 -0.13008 -0.28635 C -0.13008 -0.26459 -0.12657 -0.2419 -0.12123 -0.22223 C -0.12045 -0.21899 -0.11836 -0.21713 -0.1168 -0.21436 C -0.11068 -0.22107 -0.10313 -0.22454 -0.09844 -0.23403 C -0.08503 -0.26112 -0.0724 -0.30741 -0.06602 -0.3426 C -0.06381 -0.35579 -0.06276 -0.36968 -0.06094 -0.38311 C -0.06185 -0.39746 -0.05808 -0.41621 -0.06381 -0.42616 C -0.06758 -0.43311 -0.07422 -0.42014 -0.07865 -0.41459 C -0.11172 -0.3713 -0.10938 -0.36875 -0.13151 -0.31389 C -0.13659 -0.28774 -0.14323 -0.26227 -0.14688 -0.23542 C -0.14857 -0.22408 -0.14766 -0.21181 -0.14766 -0.2 C -0.14766 -0.1926 -0.1474 -0.18542 -0.14688 -0.17778 C -0.14688 -0.17616 -0.14571 -0.17107 -0.14636 -0.17269 C -0.15157 -0.19098 -0.15573 -0.20996 -0.16159 -0.22755 C -0.19597 -0.32963 -0.2267 -0.3919 -0.27344 -0.48889 C -0.29297 -0.52963 -0.31901 -0.58149 -0.34558 -0.6132 C -0.34818 -0.61644 -0.35183 -0.61667 -0.35508 -0.61852 C -0.35717 -0.61366 -0.35938 -0.60926 -0.36094 -0.60394 C -0.37748 -0.54561 -0.37904 -0.53241 -0.39102 -0.47338 C -0.39258 -0.44584 -0.3948 -0.41852 -0.39545 -0.39098 C -0.39584 -0.37824 -0.39454 -0.36574 -0.39401 -0.35324 C -0.39271 -0.32269 -0.39323 -0.33079 -0.3918 -0.3125 C -0.38998 -0.35602 -0.38842 -0.36783 -0.39401 -0.42107 C -0.39636 -0.44213 -0.40092 -0.46227 -0.40508 -0.48264 C -0.41381 -0.52431 -0.41498 -0.52848 -0.42279 -0.55556 C -0.42513 -0.55186 -0.42813 -0.54885 -0.43021 -0.54399 C -0.44154 -0.51412 -0.46237 -0.45232 -0.46237 -0.45232 C -0.46563 -0.43241 -0.47123 -0.41297 -0.47201 -0.39237 C -0.4737 -0.34051 -0.41784 -0.33565 -0.40951 -0.33079 C -0.35677 -0.34237 -0.32487 -0.33449 -0.2823 -0.40394 C -0.27435 -0.4169 -0.27631 -0.44051 -0.27344 -0.45903 C -0.27461 -0.47223 -0.27435 -0.48588 -0.27709 -0.49815 C -0.28412 -0.53056 -0.29336 -0.56158 -0.31237 -0.57524 C -0.31927 -0.58033 -0.32709 -0.57871 -0.33451 -0.58056 C -0.38581 -0.57593 -0.39076 -0.57801 -0.45131 -0.55301 C -0.46446 -0.54769 -0.47735 -0.54005 -0.48959 -0.52963 C -0.4974 -0.52292 -0.50378 -0.51204 -0.51094 -0.50348 C -0.51237 -0.49213 -0.51485 -0.48102 -0.51537 -0.46945 C -0.51576 -0.46019 -0.51576 -0.4507 -0.51381 -0.4419 C -0.50795 -0.41505 -0.4948 -0.40255 -0.48008 -0.39352 C -0.47474 -0.39028 -0.46875 -0.3919 -0.46316 -0.39098 C -0.40105 -0.4088 -0.38256 -0.41204 -0.31758 -0.44051 C -0.30508 -0.44607 -0.29297 -0.45463 -0.28073 -0.46158 C -0.27566 -0.47107 -0.26967 -0.47963 -0.26537 -0.49028 C -0.26368 -0.49422 -0.26342 -0.49977 -0.26316 -0.50463 C -0.26289 -0.50741 -0.26459 -0.51482 -0.26381 -0.5125 C -0.2612 -0.50417 -0.25977 -0.49491 -0.2573 -0.48658 C -0.21927 -0.35926 -0.23321 -0.42593 -0.21758 -0.34005 C -0.21693 -0.32014 -0.21524 -0.31343 -0.22045 -0.29422 C -0.22136 -0.29144 -0.22305 -0.28889 -0.22487 -0.28774 C -0.22891 -0.28496 -0.23321 -0.28426 -0.23737 -0.28264 C -0.24232 -0.28334 -0.24753 -0.28195 -0.25209 -0.28496 C -0.33881 -0.3419 -0.32162 -0.32894 -0.3823 -0.4 C -0.38464 -0.40741 -0.38894 -0.41389 -0.38959 -0.42223 C -0.39011 -0.42801 -0.38789 -0.43473 -0.38516 -0.43797 C -0.37539 -0.44954 -0.36407 -0.45533 -0.35352 -0.46412 C -0.3418 -0.46389 -0.3293 -0.46991 -0.31823 -0.46297 C -0.24987 -0.41875 -0.25287 -0.40857 -0.21381 -0.32824 C -0.20964 -0.30278 -0.19271 -0.24005 -0.20066 -0.20278 C -0.20365 -0.18797 -0.20886 -0.17408 -0.21537 -0.16343 C -0.22097 -0.15417 -0.22865 -0.14954 -0.23594 -0.14514 C -0.24037 -0.1426 -0.24519 -0.14352 -0.24987 -0.1426 C -0.25456 -0.14422 -0.25951 -0.14468 -0.26381 -0.14792 C -0.26758 -0.1507 -0.27084 -0.15533 -0.27344 -0.16112 C -0.30391 -0.22755 -0.29844 -0.21412 -0.31159 -0.27732 C -0.31107 -0.2882 -0.31211 -0.31274 -0.29688 -0.28264 C -0.2918 -0.27223 -0.29102 -0.25718 -0.28816 -0.24445 C -0.28386 -0.16968 -0.27904 -0.17547 -0.2918 -0.11112 C -0.29414 -0.09954 -0.29545 -0.1 -0.29987 -0.09815 C -0.34844 -0.23612 -0.33164 -0.19422 -0.41381 -0.37778 C -0.42917 -0.41204 -0.44232 -0.4507 -0.46172 -0.47732 C -0.46732 -0.48542 -0.47201 -0.49537 -0.47852 -0.5007 C -0.48425 -0.50533 -0.49089 -0.50417 -0.49701 -0.50602 C -0.50092 -0.50371 -0.50534 -0.50371 -0.50873 -0.49977 C -0.52383 -0.48033 -0.52331 -0.47061 -0.5293 -0.4419 C -0.52956 -0.43681 -0.52956 -0.43149 -0.53008 -0.42616 C -0.53021 -0.42385 -0.53021 -0.41968 -0.53151 -0.41968 C -0.53633 -0.41968 -0.54089 -0.42338 -0.54545 -0.42616 C -0.56224 -0.43681 -0.57852 -0.45024 -0.59545 -0.46019 C -0.60782 -0.4676 -0.60287 -0.46412 -0.61016 -0.46945 C -0.60235 -0.49028 -0.60847 -0.4757 -0.57631 -0.49561 C -0.56511 -0.50255 -0.55391 -0.50996 -0.54258 -0.51644 C -0.5336 -0.52176 -0.52448 -0.52616 -0.51537 -0.53079 C -0.49857 -0.53936 -0.5112 -0.53195 -0.5043 -0.53612 C -0.50456 -0.49121 -0.50456 -0.4463 -0.50508 -0.40139 C -0.50508 -0.39537 -0.50456 -0.37755 -0.50573 -0.38311 C -0.50756 -0.39074 -0.50612 -0.39977 -0.50651 -0.40787 C -0.50717 -0.42061 -0.50769 -0.43334 -0.50873 -0.44584 C -0.51094 -0.47385 -0.51407 -0.50162 -0.51602 -0.52963 C -0.51888 -0.57014 -0.51954 -0.61412 -0.52045 -0.6551 C -0.52513 -0.63889 -0.52592 -0.63936 -0.52422 -0.6132 C -0.52097 -0.56436 -0.51589 -0.53311 -0.5073 -0.48774 C -0.5 -0.44954 -0.50287 -0.45787 -0.49701 -0.4419 C -0.49857 -0.46227 -0.49701 -0.45348 -0.51094 -0.47987 C -0.53256 -0.52061 -0.54284 -0.54329 -0.5698 -0.56737 C -0.57839 -0.57524 -0.58789 -0.57963 -0.59701 -0.58588 C -0.59844 -0.58681 -0.60274 -0.58959 -0.60144 -0.58866 C -0.59193 -0.5801 -0.58269 -0.57107 -0.57266 -0.56482 C -0.54427 -0.54723 -0.51498 -0.53473 -0.48672 -0.51644 C -0.47956 -0.51181 -0.47344 -0.50348 -0.4668 -0.49699 C -0.46537 -0.49283 -0.46381 -0.48912 -0.46237 -0.48542 C -0.46185 -0.48334 -0.46172 -0.47848 -0.46094 -0.47987 C -0.44401 -0.50903 -0.42982 -0.54306 -0.41237 -0.57153 C -0.38763 -0.61181 -0.38399 -0.62107 -0.35508 -0.65371 C -0.35092 -0.65834 -0.34623 -0.66065 -0.3418 -0.66412 C -0.3293 -0.65047 -0.33972 -0.66551 -0.3323 -0.625 C -0.32579 -0.59051 -0.31967 -0.55579 -0.31094 -0.52292 C -0.29662 -0.46968 -0.26316 -0.3676 -0.26316 -0.36713 C -0.26211 -0.35949 -0.26237 -0.33681 -0.26016 -0.34399 C -0.25469 -0.36158 -0.2556 -0.38357 -0.25209 -0.40278 C -0.2474 -0.42848 -0.24193 -0.45394 -0.23594 -0.47848 C -0.22383 -0.52871 -0.21081 -0.59213 -0.18594 -0.6301 C -0.18099 -0.63774 -0.1737 -0.63797 -0.16758 -0.6419 C -0.16159 -0.63843 -0.15508 -0.6375 -0.14987 -0.63172 C -0.09037 -0.56204 -0.09792 -0.56436 -0.05586 -0.46945 C -0.04792 -0.42755 -0.04375 -0.42061 -0.04623 -0.37662 C -0.04727 -0.35602 -0.05013 -0.34051 -0.05717 -0.3257 C -0.05769 -0.32454 -0.05873 -0.32477 -0.05938 -0.32454 C -0.07448 -0.35764 -0.07409 -0.35417 -0.08737 -0.41065 C -0.09011 -0.42223 -0.09076 -0.43496 -0.09258 -0.44723 C -0.09271 -0.45672 -0.09284 -0.46667 -0.09323 -0.47593 C -0.09349 -0.47824 -0.09271 -0.48195 -0.09401 -0.48264 C -0.10092 -0.48496 -0.10834 -0.48334 -0.11537 -0.4838 L -0.21237 -0.45625 C -0.33633 -0.42338 -0.29727 -0.42848 -0.36602 -0.42223 C -0.36563 -0.42547 -0.36563 -0.42894 -0.36459 -0.43149 C -0.34779 -0.475 -0.32045 -0.51922 -0.30287 -0.55556 C -0.27227 -0.61899 -0.26107 -0.64723 -0.24037 -0.72176 C -0.23412 -0.74399 -0.23347 -0.75162 -0.23151 -0.76899 C -0.23008 -0.76621 -0.228 -0.76459 -0.22709 -0.76088 C -0.22149 -0.73912 -0.21237 -0.69422 -0.21237 -0.69422 C -0.21159 -0.67732 -0.20808 -0.66042 -0.22709 -0.66158 C -0.25847 -0.66343 -0.28933 -0.67639 -0.32045 -0.6838 C -0.34571 -0.70139 -0.37162 -0.71574 -0.39636 -0.73612 C -0.47097 -0.79792 -0.42175 -0.78287 -0.46537 -0.79237 C -0.48646 -0.78797 -0.49753 -0.79399 -0.51237 -0.76227 C -0.51498 -0.75672 -0.51342 -0.74838 -0.51381 -0.74121 C -0.49362 -0.67362 -0.49037 -0.64445 -0.4418 -0.60394 C -0.41888 -0.58496 -0.39232 -0.58496 -0.36758 -0.57524 C -0.34349 -0.57801 -0.33191 -0.57084 -0.31381 -0.59885 C -0.30977 -0.60533 -0.3073 -0.61482 -0.30508 -0.62362 C -0.30209 -0.63542 -0.30092 -0.64815 -0.29844 -0.66042 C -0.29545 -0.67477 -0.2918 -0.68889 -0.28881 -0.70348 C -0.28763 -0.70973 -0.28217 -0.72223 -0.28594 -0.72292 C -0.29701 -0.725 -0.30769 -0.71482 -0.31823 -0.70857 C -0.35743 -0.68519 -0.38386 -0.65695 -0.42201 -0.62246 C -0.42917 -0.60579 -0.43816 -0.59121 -0.44323 -0.57269 C -0.4487 -0.5544 -0.43868 -0.50834 -0.43373 -0.49977 C -0.40144 -0.44028 -0.36615 -0.45579 -0.32201 -0.44977 C -0.30287 -0.45324 -0.28347 -0.45394 -0.26459 -0.46019 C -0.2168 -0.47686 -0.20352 -0.48681 -0.16602 -0.52037 C -0.15743 -0.52848 -0.14857 -0.53588 -0.1405 -0.54514 C -0.13099 -0.55579 -0.12487 -0.56899 -0.11758 -0.58311 C -0.1168 -0.58658 -0.11537 -0.58982 -0.11537 -0.59352 C -0.11537 -0.60672 -0.12526 -0.61528 -0.13008 -0.61852 C -0.20209 -0.66482 -0.19935 -0.65232 -0.28659 -0.66551 C -0.31823 -0.66204 -0.35 -0.66112 -0.38151 -0.6551 C -0.40183 -0.65116 -0.42188 -0.64329 -0.4418 -0.63542 C -0.50938 -0.60926 -0.49401 -0.61852 -0.53373 -0.58866 C -0.53256 -0.58496 -0.5323 -0.57871 -0.53008 -0.57778 C -0.46381 -0.55834 -0.43868 -0.56551 -0.37045 -0.56875 C -0.32019 -0.58658 -0.27019 -0.60695 -0.2198 -0.62246 C -0.19766 -0.62917 -0.20521 -0.62477 -0.19623 -0.6301 C -0.20066 -0.63172 -0.20495 -0.63403 -0.20938 -0.63403 C -0.2724 -0.63519 -0.29414 -0.62963 -0.3625 -0.59237 C -0.3836 -0.58056 -0.40326 -0.56088 -0.42344 -0.54514 C -0.42826 -0.53473 -0.43789 -0.52755 -0.43816 -0.51412 C -0.4392 -0.45741 -0.39232 -0.45602 -0.37709 -0.44838 C -0.29401 -0.45718 -0.30743 -0.44561 -0.22787 -0.49422 C -0.21042 -0.50487 -0.19401 -0.51968 -0.17709 -0.53218 C -0.17683 -0.53241 -0.17618 -0.53241 -0.17631 -0.53218 C -0.17956 -0.5257 -0.1823 -0.51806 -0.18594 -0.5125 C -0.22266 -0.45787 -0.23737 -0.44237 -0.28959 -0.41968 C -0.31459 -0.4088 -0.34076 -0.40741 -0.36602 -0.40139 C -0.37839 -0.40394 -0.39076 -0.4044 -0.40287 -0.40949 C -0.41589 -0.41459 -0.4017 -0.4294 -0.39909 -0.43149 C -0.38386 -0.44399 -0.36849 -0.45695 -0.35209 -0.46412 C -0.32409 -0.47662 -0.29532 -0.48264 -0.2668 -0.49028 C -0.23099 -0.5 -0.21133 -0.50139 -0.17631 -0.50602 C -0.1793 -0.49306 -0.17605 -0.50556 -0.18295 -0.49028 C -0.18737 -0.48102 -0.19076 -0.47037 -0.19545 -0.46158 C -0.20612 -0.44167 -0.21485 -0.43172 -0.2293 -0.42223 C -0.2375 -0.41713 -0.25026 -0.41621 -0.25873 -0.41459 C -0.26068 -0.41505 -0.26276 -0.41412 -0.26459 -0.41574 C -0.26563 -0.41667 -0.2668 -0.41968 -0.26602 -0.42107 C -0.25573 -0.44051 -0.24401 -0.44237 -0.2293 -0.44584 C -0.21055 -0.4507 -0.19154 -0.45278 -0.17266 -0.45625 C -0.16159 -0.4551 -0.15013 -0.45811 -0.13959 -0.45232 C -0.13711 -0.45116 -0.14167 -0.44422 -0.14323 -0.44051 C -0.14662 -0.43287 -0.14987 -0.42431 -0.1543 -0.41829 C -0.17683 -0.3882 -0.18191 -0.39653 -0.21237 -0.39237 L -0.30209 -0.39746 C -0.30508 -0.39769 -0.3086 -0.39561 -0.31094 -0.39885 C -0.31211 -0.4007 -0.30938 -0.40417 -0.30795 -0.40533 C -0.30378 -0.40903 -0.29935 -0.41204 -0.2948 -0.4132 C -0.28399 -0.41574 -0.27318 -0.41505 -0.26237 -0.41574 C -0.23204 -0.41505 -0.20131 -0.41991 -0.17123 -0.4132 C -0.16394 -0.41158 -0.18464 -0.40301 -0.1918 -0.4 L -0.2073 -0.39352 C -0.2099 -0.39237 -0.21263 -0.39074 -0.21537 -0.38959 C -0.22188 -0.3875 -0.24011 -0.38519 -0.24545 -0.38449 C -0.25235 -0.38218 -0.25925 -0.38079 -0.26602 -0.37778 C -0.26993 -0.37639 -0.2681 -0.37315 -0.26537 -0.3713 C -0.26029 -0.36806 -0.2517 -0.36806 -0.24688 -0.3676 C -0.24271 -0.36528 -0.23842 -0.36389 -0.23438 -0.36088 C -0.21732 -0.34838 -0.18243 -0.31806 -0.16094 -0.30602 C -0.14844 -0.29908 -0.13008 -0.29399 -0.11758 -0.28889 C -0.11537 -0.2882 -0.11316 -0.28727 -0.11094 -0.28635 C -0.11016 -0.28612 -0.10795 -0.28496 -0.10873 -0.28496 C -0.11563 -0.28496 -0.12253 -0.28588 -0.12943 -0.28635 C -0.15599 -0.29167 -0.18269 -0.29885 -0.20938 -0.30209 C -0.24844 -0.30695 -0.27032 -0.3051 -0.30508 -0.30348 C -0.2987 -0.30209 -0.29232 -0.29954 -0.28594 -0.29954 C -0.20404 -0.29862 -0.18959 -0.3007 -0.12357 -0.30602 L -0.10938 -0.30463 C -0.10834 -0.30417 -0.11016 -0.30093 -0.11094 -0.29954 C -0.1125 -0.29699 -0.11394 -0.29352 -0.11602 -0.29283 C -0.12552 -0.29028 -0.13529 -0.29028 -0.14467 -0.28889 C -0.21615 -0.29028 -0.20391 -0.28912 -0.27409 -0.29422 C -0.27761 -0.29468 -0.28099 -0.29514 -0.28438 -0.29584 C -0.2681 -0.31574 -0.24844 -0.33658 -0.23438 -0.36343 C -0.2293 -0.37315 -0.22513 -0.38449 -0.22045 -0.39514 C -0.21901 -0.40533 -0.21732 -0.41574 -0.21602 -0.42616 C -0.21537 -0.43264 -0.21094 -0.44584 -0.21459 -0.44584 C -0.22214 -0.44584 -0.22813 -0.4338 -0.23438 -0.42616 C -0.25925 -0.39676 -0.28347 -0.36528 -0.30795 -0.33473 C -0.31003 -0.33218 -0.31381 -0.32686 -0.31381 -0.32662 C -0.31446 -0.34977 -0.31563 -0.38125 -0.31381 -0.40278 C -0.31263 -0.41713 -0.31003 -0.43102 -0.3073 -0.44445 C -0.30391 -0.46042 -0.30313 -0.46042 -0.29766 -0.46829 C -0.29271 -0.44144 -0.29011 -0.4132 -0.28295 -0.38843 C -0.26745 -0.33449 -0.25404 -0.30903 -0.22631 -0.28102 C -0.22331 -0.27801 -0.21954 -0.27848 -0.21602 -0.27732 C -0.22006 -0.29862 -0.21901 -0.3007 -0.23816 -0.31389 C -0.28855 -0.34838 -0.32383 -0.34676 -0.37943 -0.35695 C -0.39076 -0.35649 -0.40248 -0.3588 -0.41381 -0.35556 C -0.42227 -0.35348 -0.39714 -0.35255 -0.38894 -0.3544 C -0.37201 -0.35787 -0.3556 -0.36644 -0.33881 -0.3713 C -0.2 -0.41366 -0.32071 -0.37338 -0.23438 -0.40278 C -0.23789 -0.39074 -0.23959 -0.37639 -0.2448 -0.36644 C -0.26888 -0.31968 -0.27422 -0.2963 -0.30352 -0.27338 C -0.31198 -0.26667 -0.32123 -0.26366 -0.33008 -0.2588 C -0.33555 -0.26204 -0.34219 -0.26088 -0.34623 -0.26829 C -0.36667 -0.30394 -0.38047 -0.34329 -0.39545 -0.38449 C -0.38998 -0.3875 -0.38451 -0.39352 -0.37852 -0.39352 C -0.33816 -0.39445 -0.32266 -0.38079 -0.28373 -0.36088 C -0.27826 -0.35255 -0.27201 -0.34607 -0.26758 -0.33612 C -0.26511 -0.33056 -0.26433 -0.32338 -0.26381 -0.31644 C -0.26329 -0.30718 -0.26355 -0.29653 -0.2698 -0.29584 C -0.27774 -0.29399 -0.28594 -0.29468 -0.29401 -0.29422 C -0.3556 -0.3125 -0.41758 -0.32593 -0.47852 -0.34908 C -0.53451 -0.37037 -0.51589 -0.35949 -0.53594 -0.3713 C -0.51263 -0.3875 -0.5362 -0.37269 -0.48816 -0.38704 C -0.46719 -0.39329 -0.44636 -0.40024 -0.42566 -0.40787 C -0.40599 -0.41505 -0.38633 -0.42338 -0.3668 -0.43149 C -0.3323 -0.44584 -0.35209 -0.44237 -0.32487 -0.44445 C -0.31927 -0.43982 -0.31329 -0.43612 -0.30795 -0.4301 C -0.30417 -0.42593 -0.30026 -0.42107 -0.29766 -0.41459 C -0.28204 -0.37547 -0.27097 -0.33079 -0.25352 -0.29422 C -0.23711 -0.25973 -0.22188 -0.22338 -0.2043 -0.19098 C -0.18776 -0.16042 -0.16875 -0.13473 -0.15131 -0.10602 C -0.14427 -0.09422 -0.13763 -0.08172 -0.13073 -0.06945 C -0.12461 -0.02547 -0.12761 -0.03982 -0.11316 -0.16343 C -0.10938 -0.19491 -0.1073 -0.22686 -0.10209 -0.25764 C -0.0948 -0.30139 -0.07943 -0.34584 -0.06237 -0.37917 C -0.05691 -0.39005 -0.05 -0.39931 -0.04271 -0.40533 C -0.03685 -0.40996 -0.03021 -0.4088 -0.02409 -0.41065 C -0.02071 -0.40973 -0.01693 -0.41088 -0.01381 -0.40787 C -0.00235 -0.39699 -0.00248 -0.37709 0.00078 -0.35695 C -0.00039 -0.33959 0.00052 -0.3213 -0.003 -0.30463 C -0.01133 -0.26274 -0.02696 -0.2257 -0.03438 -0.18311 L -0.03816 -0.16227 C -0.07071 -0.31065 -0.06198 -0.24237 -0.07123 -0.36343 C -0.07019 -0.45394 -0.07149 -0.39862 -0.06823 -0.47454 C -0.0681 -0.47662 -0.06967 -0.49862 -0.06459 -0.50209 C -0.05912 -0.50556 -0.05326 -0.50649 -0.04766 -0.50857 L -0.01745 -0.50741 C -0.00925 -0.50579 -0.00131 -0.50162 0.00677 -0.49815 C 0.00781 -0.49769 0.01015 -0.49399 0.00963 -0.49561 C 0.00859 -0.49838 0.00703 -0.5007 0.00533 -0.50209 C -0.07123 -0.56088 -0.04623 -0.54028 -0.14844 -0.56621 C -0.18099 -0.5588 -0.21381 -0.55371 -0.24623 -0.54399 C -0.27657 -0.53473 -0.35365 -0.47871 -0.36823 -0.46945 C -0.41654 -0.43843 -0.38204 -0.46459 -0.40951 -0.44329 C -0.41172 -0.43936 -0.41342 -0.43774 -0.40873 -0.4301 C -0.39102 -0.40186 -0.39219 -0.40718 -0.37123 -0.40278 C -0.36407 -0.41505 -0.35326 -0.42269 -0.34987 -0.43936 C -0.33191 -0.52917 -0.37162 -0.61181 -0.39844 -0.67732 C -0.41276 -0.71204 -0.42149 -0.71204 -0.43881 -0.71783 C -0.44558 -0.7169 -0.45248 -0.71922 -0.45873 -0.71505 C -0.48073 -0.70139 -0.5155 -0.64792 -0.52709 -0.62246 C -0.54011 -0.59352 -0.54818 -0.5588 -0.55873 -0.52686 C -0.56459 -0.46227 -0.57123 -0.46412 -0.5573 -0.4132 C -0.55625 -0.40949 -0.55378 -0.40787 -0.55209 -0.40533 C -0.55092 -0.40973 -0.54896 -0.41366 -0.54844 -0.41829 C -0.5405 -0.49862 -0.53789 -0.55556 -0.54766 -0.63936 C -0.55495 -0.70162 -0.56836 -0.76135 -0.57852 -0.82246 C -0.57904 -0.82547 -0.58008 -0.83149 -0.58008 -0.83125 C -0.63047 -0.72084 -0.64441 -0.71019 -0.66394 -0.53727 C -0.67149 -0.46991 -0.66628 -0.39977 -0.66758 -0.33079 C -0.65482 -0.29167 -0.64766 -0.24445 -0.6293 -0.2132 C -0.57995 -0.12917 -0.54245 -0.14815 -0.48073 -0.14514 C -0.46784 -0.16135 -0.44831 -0.16783 -0.4418 -0.19352 C -0.43177 -0.23426 -0.43321 -0.28264 -0.43516 -0.32686 C -0.43711 -0.36899 -0.44532 -0.40973 -0.45287 -0.44977 C -0.47123 -0.54862 -0.47722 -0.56991 -0.49401 -0.63403 C -0.53972 -0.57431 -0.54883 -0.56713 -0.5948 -0.47454 C -0.60808 -0.44792 -0.61784 -0.41621 -0.6293 -0.38704 C -0.63034 -0.37963 -0.63164 -0.35718 -0.6323 -0.36482 C -0.63464 -0.3919 -0.63243 -0.41991 -0.63451 -0.44723 C -0.63711 -0.48102 -0.64271 -0.51412 -0.64623 -0.54792 C -0.64857 -0.57084 -0.65013 -0.59399 -0.65209 -0.61737 C -0.65287 -0.58426 -0.65261 -0.5507 -0.6543 -0.51783 C -0.65586 -0.48704 -0.66081 -0.45695 -0.66172 -0.42616 C -0.66224 -0.40579 -0.66042 -0.38519 -0.65873 -0.36482 C -0.65847 -0.36204 -0.6573 -0.3588 -0.65573 -0.35695 C -0.65404 -0.3551 -0.65183 -0.35602 -0.64987 -0.35556 C -0.64519 -0.36343 -0.64102 -0.37223 -0.63594 -0.37917 C -0.61198 -0.41204 -0.60092 -0.41899 -0.57487 -0.44838 C -0.56888 -0.45533 -0.5573 -0.47061 -0.5573 -0.47037 C -0.5543 -0.28056 -0.5793 -0.32686 -0.55209 -0.27848 C -0.53789 -0.37824 -0.54076 -0.38496 -0.51094 -0.47848 C -0.49974 -0.51366 -0.50196 -0.51158 -0.49102 -0.51644 C -0.48177 -0.40579 -0.47969 -0.40301 -0.4793 -0.27593 C -0.47917 -0.21088 -0.48008 -0.19561 -0.48594 -0.14514 C -0.48607 -0.14375 -0.48646 -0.1426 -0.48672 -0.14121 C -0.48985 -0.15487 -0.49206 -0.16899 -0.49623 -0.18172 C -0.52644 -0.275 -0.5349 -0.28056 -0.57201 -0.37269 C -0.57982 -0.39213 -0.55691 -0.33241 -0.54701 -0.31644 C -0.47318 -0.19792 -0.48164 -0.2 -0.40586 -0.11505 C -0.38451 -0.09167 -0.38594 -0.09445 -0.3668 -0.08889 C -0.35534 -0.09283 -0.34271 -0.09167 -0.3323 -0.1007 C -0.32448 -0.10764 -0.31993 -0.12246 -0.31459 -0.13473 C -0.30925 -0.14699 -0.3056 -0.16135 -0.30066 -0.17385 C -0.28646 -0.21019 -0.29206 -0.19329 -0.28295 -0.22362 C -0.28568 -0.24537 -0.28295 -0.23982 -0.3043 -0.24445 C -0.3125 -0.2463 -0.35573 -0.24792 -0.36537 -0.24838 C -0.36954 -0.24676 -0.37383 -0.24584 -0.37787 -0.24329 C -0.3974 -0.23079 -0.40052 -0.22431 -0.41823 -0.20417 C -0.41954 -0.19445 -0.42487 -0.18357 -0.42201 -0.17547 C -0.40456 -0.12547 -0.37123 -0.13241 -0.34401 -0.12547 L -0.25651 -0.13357 C -0.25026 -0.13426 -0.24414 -0.13612 -0.23816 -0.13866 C -0.23399 -0.14051 -0.23008 -0.14306 -0.22631 -0.14676 C -0.22058 -0.15186 -0.21185 -0.16551 -0.2073 -0.17385 C -0.20039 -0.18658 -0.19336 -0.19815 -0.18737 -0.21181 C -0.18021 -0.22848 -0.16068 -0.27477 -0.15222 -0.28635 C -0.14792 -0.29213 -0.14388 -0.29815 -0.13959 -0.30348 C -0.13594 -0.30764 -0.12149 -0.32385 -0.11537 -0.32686 C -0.11276 -0.32824 -0.1099 -0.32778 -0.1073 -0.32824 C -0.09037 -0.30949 -0.10951 -0.33496 -0.10209 -0.26412 C -0.10144 -0.25834 -0.09844 -0.27431 -0.09688 -0.27987 C -0.09532 -0.28588 -0.09467 -0.2926 -0.09258 -0.29815 C -0.08555 -0.31621 -0.08243 -0.31366 -0.07045 -0.31899 C -0.05196 -0.32732 -0.07214 -0.31713 -0.06016 -0.32454 C -0.05795 -0.3257 -0.05586 -0.32593 -0.05352 -0.32686 C -0.05274 -0.32732 -0.05209 -0.32778 -0.05131 -0.32824 C -0.04493 -0.32524 -0.03829 -0.32362 -0.03217 -0.31899 C -0.02995 -0.31737 -0.02839 -0.31274 -0.02631 -0.31019 C -0.01719 -0.29699 -0.02474 -0.31135 -0.01537 -0.29028 C -0.01407 -0.28473 -0.01276 -0.27894 -0.01159 -0.27338 C -0.01133 -0.27153 -0.01016 -0.26945 -0.01094 -0.26829 C -0.01263 -0.26505 -0.01524 -0.26436 -0.01745 -0.26274 C -0.01967 -0.26158 -0.02201 -0.26019 -0.02409 -0.2588 C -0.02539 -0.25649 -0.03177 -0.24537 -0.03295 -0.23959 C -0.03425 -0.23241 -0.03477 -0.22524 -0.03594 -0.21852 L -0.03737 -0.20926 C -0.03816 -0.1926 -0.03789 -0.17593 -0.03959 -0.15949 C -0.04063 -0.15186 -0.04375 -0.14584 -0.04545 -0.13866 C -0.04662 -0.13357 -0.04753 -0.12824 -0.04857 -0.12292 C -0.04935 -0.10857 -0.05105 -0.0801 -0.05131 -0.07199 C -0.05144 -0.06852 -0.0517 -0.06459 -0.05066 -0.06181 C -0.04857 -0.0544 -0.04584 -0.04769 -0.04271 -0.0419 L -0.03659 -0.03149 C -0.0362 -0.03056 -0.03581 -0.02917 -0.03516 -0.02894 L -0.03217 -0.02755 C -0.02683 -0.0213 -0.02696 -0.025 -0.0293 -0.01436 C -0.02969 -0.01274 -0.03021 -0.01112 -0.03073 -0.00926 C -0.0306 -0.00625 -0.0306 -0.00324 -0.03008 4.07407E-6 C -0.02943 0.00393 -0.02813 0.00648 -0.02631 0.00879 C -0.02579 0.00995 -0.025 0.01111 -0.02409 0.0118 C -0.02266 0.0125 -0.02123 0.0125 -0.01967 0.01296 C -0.01901 0.01319 -0.01823 0.01388 -0.01745 0.01435 C -0.01615 0.01388 -0.01316 0.01296 -0.01159 0.0118 C -0.01094 0.01111 -0.01029 0.00949 -0.00938 0.00879 C -0.00782 0.0081 -0.00612 0.00833 -0.0043 0.00787 C -0.003 0.0074 -0.00196 0.00671 -0.00066 0.00648 C 0.00013 -0.00186 -0.00131 -0.00139 0.00078 -0.00139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9" y="-3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B4D0-7339-4B2E-ABE4-B51939C2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really, you should read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AC7B-3F4B-4418-B3F4-7A0AC4A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when someone is unsure of what they are supposed to be doing, they most likely haven’t </a:t>
            </a:r>
            <a:r>
              <a:rPr lang="en-US" b="1" dirty="0"/>
              <a:t>read the </a:t>
            </a:r>
            <a:r>
              <a:rPr lang="en-US" b="1" dirty="0" err="1"/>
              <a:t>docpac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It has all of the information you need to be able to </a:t>
            </a:r>
            <a:r>
              <a:rPr lang="en-US" b="1" dirty="0"/>
              <a:t>succeed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4ADC-25D5-4408-ABDA-C374CA85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“But what if I don’t understand the </a:t>
            </a:r>
            <a:r>
              <a:rPr lang="en-US" dirty="0" err="1"/>
              <a:t>DocPac</a:t>
            </a:r>
            <a:r>
              <a:rPr lang="en-US" dirty="0"/>
              <a:t>?” –You,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189F-ADEF-4D8E-AD78-99089A98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Read it again. Then again. Once more, but slowly. Make sure you even read the grading rubric on the back.</a:t>
            </a:r>
          </a:p>
          <a:p>
            <a:pPr marL="0" indent="0" algn="ctr">
              <a:buNone/>
            </a:pPr>
            <a:r>
              <a:rPr lang="en-US" dirty="0"/>
              <a:t>If it still isn’t sticking, ask a team member or the teacher.</a:t>
            </a:r>
          </a:p>
          <a:p>
            <a:pPr marL="0" indent="0" algn="ctr">
              <a:buNone/>
            </a:pPr>
            <a:r>
              <a:rPr lang="en-US" dirty="0"/>
              <a:t>Same with anything else. If you don’t understand an assignment, then ask for someone to explain it to you. </a:t>
            </a:r>
          </a:p>
        </p:txBody>
      </p:sp>
    </p:spTree>
    <p:extLst>
      <p:ext uri="{BB962C8B-B14F-4D97-AF65-F5344CB8AC3E}">
        <p14:creationId xmlns:p14="http://schemas.microsoft.com/office/powerpoint/2010/main" val="216261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64B7-A668-4B89-93A4-7E05600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“Why have the </a:t>
            </a:r>
            <a:r>
              <a:rPr lang="en-US" dirty="0" err="1"/>
              <a:t>DocPac</a:t>
            </a:r>
            <a:r>
              <a:rPr lang="en-US" dirty="0"/>
              <a:t> in the first place? Why not tell us yourself?” –A Fool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4CCD-9C99-4A6D-AAED-7446DABE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While at first it may seem like a bad idea, the </a:t>
            </a:r>
            <a:r>
              <a:rPr lang="en-US" dirty="0" err="1"/>
              <a:t>DocPacs</a:t>
            </a:r>
            <a:r>
              <a:rPr lang="en-US" dirty="0"/>
              <a:t> are actually much more efficient.</a:t>
            </a:r>
          </a:p>
          <a:p>
            <a:pPr marL="0" indent="0" algn="ctr">
              <a:buNone/>
            </a:pPr>
            <a:r>
              <a:rPr lang="en-US" dirty="0"/>
              <a:t>They show all of the week’s assignments in one spot, which allows students to get started even without the teacher being present.</a:t>
            </a:r>
          </a:p>
          <a:p>
            <a:pPr marL="0" indent="0" algn="ctr">
              <a:buNone/>
            </a:pPr>
            <a:r>
              <a:rPr lang="en-US" dirty="0"/>
              <a:t>The classroom should theoretically be able to function without ever seeing the teacher.</a:t>
            </a:r>
          </a:p>
        </p:txBody>
      </p:sp>
    </p:spTree>
    <p:extLst>
      <p:ext uri="{BB962C8B-B14F-4D97-AF65-F5344CB8AC3E}">
        <p14:creationId xmlns:p14="http://schemas.microsoft.com/office/powerpoint/2010/main" val="55610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B571-3876-4E39-A32C-478787C8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3CFD-093E-4DD0-93BA-0EA3184D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Legend says that if you read the </a:t>
            </a:r>
            <a:r>
              <a:rPr lang="en-US" dirty="0" err="1"/>
              <a:t>DocPac</a:t>
            </a:r>
            <a:r>
              <a:rPr lang="en-US" dirty="0"/>
              <a:t> </a:t>
            </a:r>
            <a:r>
              <a:rPr lang="en-US" i="1" dirty="0"/>
              <a:t>very</a:t>
            </a:r>
            <a:r>
              <a:rPr lang="en-US" dirty="0"/>
              <a:t> closely, you may be able to catch a mistake.</a:t>
            </a:r>
          </a:p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i="1" dirty="0"/>
              <a:t>you </a:t>
            </a:r>
            <a:r>
              <a:rPr lang="en-US" dirty="0"/>
              <a:t>catch it first, and </a:t>
            </a:r>
            <a:r>
              <a:rPr lang="en-US" i="1" dirty="0"/>
              <a:t>you</a:t>
            </a:r>
            <a:r>
              <a:rPr lang="en-US" dirty="0"/>
              <a:t> fix it the fastest, you will get bonus points on that </a:t>
            </a:r>
            <a:r>
              <a:rPr lang="en-US" dirty="0" err="1"/>
              <a:t>DocPac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22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767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94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101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596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433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244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3596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9252-6A6D-4341-A2E5-357ECF0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565"/>
          </a:xfrm>
        </p:spPr>
        <p:txBody>
          <a:bodyPr>
            <a:noAutofit/>
          </a:bodyPr>
          <a:lstStyle/>
          <a:p>
            <a:pPr algn="ctr"/>
            <a:r>
              <a:rPr lang="en-US" sz="60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0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2B3A859C5B4419E9F4DEF0565ED83" ma:contentTypeVersion="13" ma:contentTypeDescription="Create a new document." ma:contentTypeScope="" ma:versionID="62ae8f1b416377af3a2a2cff9eee0041">
  <xsd:schema xmlns:xsd="http://www.w3.org/2001/XMLSchema" xmlns:xs="http://www.w3.org/2001/XMLSchema" xmlns:p="http://schemas.microsoft.com/office/2006/metadata/properties" xmlns:ns3="afa79ede-8800-4b38-b2d4-921a0a289804" xmlns:ns4="97551102-5158-477f-890e-1cd2281c8b2d" targetNamespace="http://schemas.microsoft.com/office/2006/metadata/properties" ma:root="true" ma:fieldsID="7b7e24ea942768ac17b6132708a632b5" ns3:_="" ns4:_="">
    <xsd:import namespace="afa79ede-8800-4b38-b2d4-921a0a289804"/>
    <xsd:import namespace="97551102-5158-477f-890e-1cd2281c8b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79ede-8800-4b38-b2d4-921a0a289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51102-5158-477f-890e-1cd2281c8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C3DD8-0D7C-4038-9564-6C9D1451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79ede-8800-4b38-b2d4-921a0a289804"/>
    <ds:schemaRef ds:uri="97551102-5158-477f-890e-1cd2281c8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ADE6FF-2C78-4A0C-8502-344D38CF2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73EE84-3346-4243-B2E1-7E943940D1C7}">
  <ds:schemaRefs>
    <ds:schemaRef ds:uri="http://purl.org/dc/dcmitype/"/>
    <ds:schemaRef ds:uri="http://schemas.microsoft.com/office/infopath/2007/PartnerControls"/>
    <ds:schemaRef ds:uri="http://purl.org/dc/elements/1.1/"/>
    <ds:schemaRef ds:uri="afa79ede-8800-4b38-b2d4-921a0a289804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7551102-5158-477f-890e-1cd2281c8b2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2883</TotalTime>
  <Words>280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“What am I Doing This Week?”-Clorox Jones</vt:lpstr>
      <vt:lpstr>R</vt:lpstr>
      <vt:lpstr>E</vt:lpstr>
      <vt:lpstr>A</vt:lpstr>
      <vt:lpstr>D</vt:lpstr>
      <vt:lpstr>T</vt:lpstr>
      <vt:lpstr>H</vt:lpstr>
      <vt:lpstr>E</vt:lpstr>
      <vt:lpstr>D</vt:lpstr>
      <vt:lpstr>O</vt:lpstr>
      <vt:lpstr>C</vt:lpstr>
      <vt:lpstr>P</vt:lpstr>
      <vt:lpstr>A</vt:lpstr>
      <vt:lpstr>C</vt:lpstr>
      <vt:lpstr>R</vt:lpstr>
      <vt:lpstr>But really, you should read it.</vt:lpstr>
      <vt:lpstr>“But what if I don’t understand the DocPac?” –You, probably</vt:lpstr>
      <vt:lpstr> “Why have the DocPac in the first place? Why not tell us yourself?” –A Fool</vt:lpstr>
      <vt:lpstr>Bonus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 Between Team Assignments and Individual Assignments</dc:title>
  <dc:creator>Matheson, Xavier</dc:creator>
  <cp:lastModifiedBy>Matheson, Xavier</cp:lastModifiedBy>
  <cp:revision>20</cp:revision>
  <dcterms:created xsi:type="dcterms:W3CDTF">2022-03-14T18:24:06Z</dcterms:created>
  <dcterms:modified xsi:type="dcterms:W3CDTF">2022-03-16T18:27:27Z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0x0101001B82B3A859C5B4419E9F4DEF0565ED83</vt:lpwstr>
  </property>
</Properties>
</file>