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6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F600-40A6-43BA-82A2-4A0C44A25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C14209-657B-470F-999D-A436A9275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1587CC-98BC-405B-8689-2CEBED53EE9B}"/>
              </a:ext>
            </a:extLst>
          </p:cNvPr>
          <p:cNvSpPr>
            <a:spLocks noGrp="1"/>
          </p:cNvSpPr>
          <p:nvPr>
            <p:ph type="dt" sz="half" idx="10"/>
          </p:nvPr>
        </p:nvSpPr>
        <p:spPr/>
        <p:txBody>
          <a:bodyPr/>
          <a:lstStyle/>
          <a:p>
            <a:fld id="{AB8825DF-4850-4405-A21B-790940A69C75}" type="datetimeFigureOut">
              <a:rPr lang="en-US" smtClean="0"/>
              <a:t>3/15/2022</a:t>
            </a:fld>
            <a:endParaRPr lang="en-US"/>
          </a:p>
        </p:txBody>
      </p:sp>
      <p:sp>
        <p:nvSpPr>
          <p:cNvPr id="5" name="Footer Placeholder 4">
            <a:extLst>
              <a:ext uri="{FF2B5EF4-FFF2-40B4-BE49-F238E27FC236}">
                <a16:creationId xmlns:a16="http://schemas.microsoft.com/office/drawing/2014/main" id="{ED909C34-A8D5-4633-AC60-835883E83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995D5-EF62-4989-BE95-6D708DA93164}"/>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413735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1178-6CC0-41B0-9374-D720573FF3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656FFF-43DB-4D3A-965B-05E62FF73B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E0C09-5C56-470F-987F-6EDA3EBFCDDE}"/>
              </a:ext>
            </a:extLst>
          </p:cNvPr>
          <p:cNvSpPr>
            <a:spLocks noGrp="1"/>
          </p:cNvSpPr>
          <p:nvPr>
            <p:ph type="dt" sz="half" idx="10"/>
          </p:nvPr>
        </p:nvSpPr>
        <p:spPr/>
        <p:txBody>
          <a:bodyPr/>
          <a:lstStyle/>
          <a:p>
            <a:fld id="{AB8825DF-4850-4405-A21B-790940A69C75}" type="datetimeFigureOut">
              <a:rPr lang="en-US" smtClean="0"/>
              <a:t>3/15/2022</a:t>
            </a:fld>
            <a:endParaRPr lang="en-US"/>
          </a:p>
        </p:txBody>
      </p:sp>
      <p:sp>
        <p:nvSpPr>
          <p:cNvPr id="5" name="Footer Placeholder 4">
            <a:extLst>
              <a:ext uri="{FF2B5EF4-FFF2-40B4-BE49-F238E27FC236}">
                <a16:creationId xmlns:a16="http://schemas.microsoft.com/office/drawing/2014/main" id="{FFA5873E-D8D9-434F-8193-210305C26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68F20-547C-4004-BFDC-EB32A401FD28}"/>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59237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30DEFF-99D9-4EEA-ABB4-88345C70AA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CECD4E-6694-4FE6-B656-E9E6FD5EFE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C5B4C-D335-4779-9647-6DBB00587DAC}"/>
              </a:ext>
            </a:extLst>
          </p:cNvPr>
          <p:cNvSpPr>
            <a:spLocks noGrp="1"/>
          </p:cNvSpPr>
          <p:nvPr>
            <p:ph type="dt" sz="half" idx="10"/>
          </p:nvPr>
        </p:nvSpPr>
        <p:spPr/>
        <p:txBody>
          <a:bodyPr/>
          <a:lstStyle/>
          <a:p>
            <a:fld id="{AB8825DF-4850-4405-A21B-790940A69C75}" type="datetimeFigureOut">
              <a:rPr lang="en-US" smtClean="0"/>
              <a:t>3/15/2022</a:t>
            </a:fld>
            <a:endParaRPr lang="en-US"/>
          </a:p>
        </p:txBody>
      </p:sp>
      <p:sp>
        <p:nvSpPr>
          <p:cNvPr id="5" name="Footer Placeholder 4">
            <a:extLst>
              <a:ext uri="{FF2B5EF4-FFF2-40B4-BE49-F238E27FC236}">
                <a16:creationId xmlns:a16="http://schemas.microsoft.com/office/drawing/2014/main" id="{5736AABD-17E7-4EA2-A60A-6B3B65087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F64F0-5438-4D1D-BD60-CB9986FD212A}"/>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35556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4355-C95A-48A0-9866-CF3C80C68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8CEDE-743D-44D0-9CBA-EF25F723CE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E959B-EED0-4B83-ABBE-8AE9414598EC}"/>
              </a:ext>
            </a:extLst>
          </p:cNvPr>
          <p:cNvSpPr>
            <a:spLocks noGrp="1"/>
          </p:cNvSpPr>
          <p:nvPr>
            <p:ph type="dt" sz="half" idx="10"/>
          </p:nvPr>
        </p:nvSpPr>
        <p:spPr/>
        <p:txBody>
          <a:bodyPr/>
          <a:lstStyle/>
          <a:p>
            <a:fld id="{AB8825DF-4850-4405-A21B-790940A69C75}" type="datetimeFigureOut">
              <a:rPr lang="en-US" smtClean="0"/>
              <a:t>3/15/2022</a:t>
            </a:fld>
            <a:endParaRPr lang="en-US"/>
          </a:p>
        </p:txBody>
      </p:sp>
      <p:sp>
        <p:nvSpPr>
          <p:cNvPr id="5" name="Footer Placeholder 4">
            <a:extLst>
              <a:ext uri="{FF2B5EF4-FFF2-40B4-BE49-F238E27FC236}">
                <a16:creationId xmlns:a16="http://schemas.microsoft.com/office/drawing/2014/main" id="{26E376AE-B700-494D-94E4-7C7EB0901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A5E6B-BDBA-4A4A-AD32-7729BC8A3542}"/>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89226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B886-F2E0-447F-AC87-9E76B674B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28D2F6-4BFD-4578-A6DB-A6ACC2292C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10B578-FAF1-4519-90E3-9F815E9EF8D6}"/>
              </a:ext>
            </a:extLst>
          </p:cNvPr>
          <p:cNvSpPr>
            <a:spLocks noGrp="1"/>
          </p:cNvSpPr>
          <p:nvPr>
            <p:ph type="dt" sz="half" idx="10"/>
          </p:nvPr>
        </p:nvSpPr>
        <p:spPr/>
        <p:txBody>
          <a:bodyPr/>
          <a:lstStyle/>
          <a:p>
            <a:fld id="{AB8825DF-4850-4405-A21B-790940A69C75}" type="datetimeFigureOut">
              <a:rPr lang="en-US" smtClean="0"/>
              <a:t>3/15/2022</a:t>
            </a:fld>
            <a:endParaRPr lang="en-US"/>
          </a:p>
        </p:txBody>
      </p:sp>
      <p:sp>
        <p:nvSpPr>
          <p:cNvPr id="5" name="Footer Placeholder 4">
            <a:extLst>
              <a:ext uri="{FF2B5EF4-FFF2-40B4-BE49-F238E27FC236}">
                <a16:creationId xmlns:a16="http://schemas.microsoft.com/office/drawing/2014/main" id="{BDC5D2B6-E472-4B8A-8BA4-DC842AA73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0D4CA-4E0B-4B27-9F16-F5DD073FF265}"/>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64822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1C72-D04B-492D-B9CA-E7BC40DF9A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A41D51-D8DC-42CE-8683-92FCB49C826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62F048-88AF-4383-947E-BEA0A1F58B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A7201C-830B-486D-8C03-C118ABBC5461}"/>
              </a:ext>
            </a:extLst>
          </p:cNvPr>
          <p:cNvSpPr>
            <a:spLocks noGrp="1"/>
          </p:cNvSpPr>
          <p:nvPr>
            <p:ph type="dt" sz="half" idx="10"/>
          </p:nvPr>
        </p:nvSpPr>
        <p:spPr/>
        <p:txBody>
          <a:bodyPr/>
          <a:lstStyle/>
          <a:p>
            <a:fld id="{AB8825DF-4850-4405-A21B-790940A69C75}" type="datetimeFigureOut">
              <a:rPr lang="en-US" smtClean="0"/>
              <a:t>3/15/2022</a:t>
            </a:fld>
            <a:endParaRPr lang="en-US"/>
          </a:p>
        </p:txBody>
      </p:sp>
      <p:sp>
        <p:nvSpPr>
          <p:cNvPr id="6" name="Footer Placeholder 5">
            <a:extLst>
              <a:ext uri="{FF2B5EF4-FFF2-40B4-BE49-F238E27FC236}">
                <a16:creationId xmlns:a16="http://schemas.microsoft.com/office/drawing/2014/main" id="{CC0F23FC-6F5B-4270-973C-05D87D5AC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BC2D6-013B-4809-99D2-B91917914823}"/>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5081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055E-87B7-48E7-847C-9F03E12F3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2E5237-6B4B-484C-BE25-100D0039EE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261C22-4BE9-41B3-8D5D-8369BC42DD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AF575C-1A86-4889-B9C5-1ED51A81F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11FC4E-B256-44B9-AF9C-7E8BBFD2D3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E8073E-B30E-4865-9897-52524F2BB6AF}"/>
              </a:ext>
            </a:extLst>
          </p:cNvPr>
          <p:cNvSpPr>
            <a:spLocks noGrp="1"/>
          </p:cNvSpPr>
          <p:nvPr>
            <p:ph type="dt" sz="half" idx="10"/>
          </p:nvPr>
        </p:nvSpPr>
        <p:spPr/>
        <p:txBody>
          <a:bodyPr/>
          <a:lstStyle/>
          <a:p>
            <a:fld id="{AB8825DF-4850-4405-A21B-790940A69C75}" type="datetimeFigureOut">
              <a:rPr lang="en-US" smtClean="0"/>
              <a:t>3/15/2022</a:t>
            </a:fld>
            <a:endParaRPr lang="en-US"/>
          </a:p>
        </p:txBody>
      </p:sp>
      <p:sp>
        <p:nvSpPr>
          <p:cNvPr id="8" name="Footer Placeholder 7">
            <a:extLst>
              <a:ext uri="{FF2B5EF4-FFF2-40B4-BE49-F238E27FC236}">
                <a16:creationId xmlns:a16="http://schemas.microsoft.com/office/drawing/2014/main" id="{10E644E9-D74E-40A3-9474-A3BCD161FD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46A0DC-03A3-4A32-8539-4B8AE0BEB33C}"/>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01629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A341-6E87-4779-8E97-A9D8DD421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70209E-B21B-481D-9942-3F15B69A664C}"/>
              </a:ext>
            </a:extLst>
          </p:cNvPr>
          <p:cNvSpPr>
            <a:spLocks noGrp="1"/>
          </p:cNvSpPr>
          <p:nvPr>
            <p:ph type="dt" sz="half" idx="10"/>
          </p:nvPr>
        </p:nvSpPr>
        <p:spPr/>
        <p:txBody>
          <a:bodyPr/>
          <a:lstStyle/>
          <a:p>
            <a:fld id="{AB8825DF-4850-4405-A21B-790940A69C75}" type="datetimeFigureOut">
              <a:rPr lang="en-US" smtClean="0"/>
              <a:t>3/15/2022</a:t>
            </a:fld>
            <a:endParaRPr lang="en-US"/>
          </a:p>
        </p:txBody>
      </p:sp>
      <p:sp>
        <p:nvSpPr>
          <p:cNvPr id="4" name="Footer Placeholder 3">
            <a:extLst>
              <a:ext uri="{FF2B5EF4-FFF2-40B4-BE49-F238E27FC236}">
                <a16:creationId xmlns:a16="http://schemas.microsoft.com/office/drawing/2014/main" id="{20734192-7EED-458A-BF52-3F7BC50658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E4A0D6-698A-4A9E-9F0B-EC199A7595ED}"/>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894067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5BEB00-A922-43E7-9BA3-51B01F4BB927}"/>
              </a:ext>
            </a:extLst>
          </p:cNvPr>
          <p:cNvSpPr>
            <a:spLocks noGrp="1"/>
          </p:cNvSpPr>
          <p:nvPr>
            <p:ph type="dt" sz="half" idx="10"/>
          </p:nvPr>
        </p:nvSpPr>
        <p:spPr/>
        <p:txBody>
          <a:bodyPr/>
          <a:lstStyle/>
          <a:p>
            <a:fld id="{AB8825DF-4850-4405-A21B-790940A69C75}" type="datetimeFigureOut">
              <a:rPr lang="en-US" smtClean="0"/>
              <a:t>3/15/2022</a:t>
            </a:fld>
            <a:endParaRPr lang="en-US"/>
          </a:p>
        </p:txBody>
      </p:sp>
      <p:sp>
        <p:nvSpPr>
          <p:cNvPr id="3" name="Footer Placeholder 2">
            <a:extLst>
              <a:ext uri="{FF2B5EF4-FFF2-40B4-BE49-F238E27FC236}">
                <a16:creationId xmlns:a16="http://schemas.microsoft.com/office/drawing/2014/main" id="{FA892092-DBCB-4E8E-A7F5-876DDCC333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FE7F0B-3187-45F4-ADD5-0F5FD9D98881}"/>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86736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324F-7582-4306-9C7E-CBF1E849F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6981CA-7062-464C-93BF-7D8709C7A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FE5E3F-5A8B-4B68-9078-1152E4A51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F622CF-190B-4CA6-8063-2BF7F8D5E853}"/>
              </a:ext>
            </a:extLst>
          </p:cNvPr>
          <p:cNvSpPr>
            <a:spLocks noGrp="1"/>
          </p:cNvSpPr>
          <p:nvPr>
            <p:ph type="dt" sz="half" idx="10"/>
          </p:nvPr>
        </p:nvSpPr>
        <p:spPr/>
        <p:txBody>
          <a:bodyPr/>
          <a:lstStyle/>
          <a:p>
            <a:fld id="{AB8825DF-4850-4405-A21B-790940A69C75}" type="datetimeFigureOut">
              <a:rPr lang="en-US" smtClean="0"/>
              <a:t>3/15/2022</a:t>
            </a:fld>
            <a:endParaRPr lang="en-US"/>
          </a:p>
        </p:txBody>
      </p:sp>
      <p:sp>
        <p:nvSpPr>
          <p:cNvPr id="6" name="Footer Placeholder 5">
            <a:extLst>
              <a:ext uri="{FF2B5EF4-FFF2-40B4-BE49-F238E27FC236}">
                <a16:creationId xmlns:a16="http://schemas.microsoft.com/office/drawing/2014/main" id="{6472C6B7-7D4A-4C00-99E3-A65609E0C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665E0-510C-4117-800F-5FB6C88A24F4}"/>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927535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8F7C-EE5B-40FC-BDB3-10617DB96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12C2B9-27BC-4F45-9E60-49D46979F6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9F32B4-09B4-4734-9EEB-BEA53C4A5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2A76E6-68C9-41C9-A74E-849F631D5537}"/>
              </a:ext>
            </a:extLst>
          </p:cNvPr>
          <p:cNvSpPr>
            <a:spLocks noGrp="1"/>
          </p:cNvSpPr>
          <p:nvPr>
            <p:ph type="dt" sz="half" idx="10"/>
          </p:nvPr>
        </p:nvSpPr>
        <p:spPr/>
        <p:txBody>
          <a:bodyPr/>
          <a:lstStyle/>
          <a:p>
            <a:fld id="{AB8825DF-4850-4405-A21B-790940A69C75}" type="datetimeFigureOut">
              <a:rPr lang="en-US" smtClean="0"/>
              <a:t>3/15/2022</a:t>
            </a:fld>
            <a:endParaRPr lang="en-US"/>
          </a:p>
        </p:txBody>
      </p:sp>
      <p:sp>
        <p:nvSpPr>
          <p:cNvPr id="6" name="Footer Placeholder 5">
            <a:extLst>
              <a:ext uri="{FF2B5EF4-FFF2-40B4-BE49-F238E27FC236}">
                <a16:creationId xmlns:a16="http://schemas.microsoft.com/office/drawing/2014/main" id="{8F829D3C-F8E4-430D-B9D7-3E14E49D6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183A1-97E3-480A-A565-B390C8204115}"/>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249831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B21833-4586-4707-82B5-E648AA67A1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5941D5-C106-4357-BC6A-97AE5190E3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28716-24F6-488A-BB10-0C75266BB0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825DF-4850-4405-A21B-790940A69C75}" type="datetimeFigureOut">
              <a:rPr lang="en-US" smtClean="0"/>
              <a:t>3/15/2022</a:t>
            </a:fld>
            <a:endParaRPr lang="en-US"/>
          </a:p>
        </p:txBody>
      </p:sp>
      <p:sp>
        <p:nvSpPr>
          <p:cNvPr id="5" name="Footer Placeholder 4">
            <a:extLst>
              <a:ext uri="{FF2B5EF4-FFF2-40B4-BE49-F238E27FC236}">
                <a16:creationId xmlns:a16="http://schemas.microsoft.com/office/drawing/2014/main" id="{6E2B9CD3-8C08-47C7-9E92-8E961008E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2A9842-62C6-4575-9649-7D33D53E9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B00B9-4493-441B-AFBE-C0C0C68EBA7E}" type="slidenum">
              <a:rPr lang="en-US" smtClean="0"/>
              <a:t>‹#›</a:t>
            </a:fld>
            <a:endParaRPr lang="en-US"/>
          </a:p>
        </p:txBody>
      </p:sp>
    </p:spTree>
    <p:extLst>
      <p:ext uri="{BB962C8B-B14F-4D97-AF65-F5344CB8AC3E}">
        <p14:creationId xmlns:p14="http://schemas.microsoft.com/office/powerpoint/2010/main" val="3951067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679B-9F42-4062-ACB2-E1D04C087C1C}"/>
              </a:ext>
            </a:extLst>
          </p:cNvPr>
          <p:cNvSpPr>
            <a:spLocks noGrp="1"/>
          </p:cNvSpPr>
          <p:nvPr>
            <p:ph type="ctrTitle"/>
          </p:nvPr>
        </p:nvSpPr>
        <p:spPr/>
        <p:txBody>
          <a:bodyPr/>
          <a:lstStyle/>
          <a:p>
            <a:r>
              <a:rPr lang="en-US" dirty="0"/>
              <a:t>Reviewing what we have done</a:t>
            </a:r>
          </a:p>
        </p:txBody>
      </p:sp>
      <p:sp>
        <p:nvSpPr>
          <p:cNvPr id="3" name="Subtitle 2">
            <a:extLst>
              <a:ext uri="{FF2B5EF4-FFF2-40B4-BE49-F238E27FC236}">
                <a16:creationId xmlns:a16="http://schemas.microsoft.com/office/drawing/2014/main" id="{36CB25EE-6611-4ED5-96E6-130A94A693F7}"/>
              </a:ext>
            </a:extLst>
          </p:cNvPr>
          <p:cNvSpPr>
            <a:spLocks noGrp="1"/>
          </p:cNvSpPr>
          <p:nvPr>
            <p:ph type="subTitle" idx="1"/>
          </p:nvPr>
        </p:nvSpPr>
        <p:spPr>
          <a:xfrm>
            <a:off x="-3962400" y="6505258"/>
            <a:ext cx="9144000" cy="1655762"/>
          </a:xfrm>
        </p:spPr>
        <p:txBody>
          <a:bodyPr/>
          <a:lstStyle/>
          <a:p>
            <a:r>
              <a:rPr lang="en-US" dirty="0"/>
              <a:t>Among us</a:t>
            </a:r>
          </a:p>
        </p:txBody>
      </p:sp>
    </p:spTree>
    <p:extLst>
      <p:ext uri="{BB962C8B-B14F-4D97-AF65-F5344CB8AC3E}">
        <p14:creationId xmlns:p14="http://schemas.microsoft.com/office/powerpoint/2010/main" val="116392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DB38-3DAA-4D62-822E-0363749F64D7}"/>
              </a:ext>
            </a:extLst>
          </p:cNvPr>
          <p:cNvSpPr>
            <a:spLocks noGrp="1"/>
          </p:cNvSpPr>
          <p:nvPr>
            <p:ph type="title"/>
          </p:nvPr>
        </p:nvSpPr>
        <p:spPr/>
        <p:txBody>
          <a:bodyPr/>
          <a:lstStyle/>
          <a:p>
            <a:r>
              <a:rPr lang="en-US" dirty="0"/>
              <a:t>First things first</a:t>
            </a:r>
          </a:p>
        </p:txBody>
      </p:sp>
      <p:sp>
        <p:nvSpPr>
          <p:cNvPr id="3" name="Content Placeholder 2">
            <a:extLst>
              <a:ext uri="{FF2B5EF4-FFF2-40B4-BE49-F238E27FC236}">
                <a16:creationId xmlns:a16="http://schemas.microsoft.com/office/drawing/2014/main" id="{28037377-0394-4760-87C8-C615857088A8}"/>
              </a:ext>
            </a:extLst>
          </p:cNvPr>
          <p:cNvSpPr>
            <a:spLocks noGrp="1"/>
          </p:cNvSpPr>
          <p:nvPr>
            <p:ph idx="1"/>
          </p:nvPr>
        </p:nvSpPr>
        <p:spPr/>
        <p:txBody>
          <a:bodyPr/>
          <a:lstStyle/>
          <a:p>
            <a:pPr marL="0" indent="0">
              <a:buNone/>
            </a:pPr>
            <a:r>
              <a:rPr lang="en-US" dirty="0"/>
              <a:t>I believe we could have gone a little more in depth with databases when we were working on them. The reason being is almost all groups knew nothing, the only group that really knew anything was the one that was working with databases for their projects (Like the </a:t>
            </a:r>
            <a:r>
              <a:rPr lang="en-US" dirty="0" err="1"/>
              <a:t>Formbar</a:t>
            </a:r>
            <a:r>
              <a:rPr lang="en-US" dirty="0"/>
              <a:t> and stuff)</a:t>
            </a:r>
          </a:p>
        </p:txBody>
      </p:sp>
    </p:spTree>
    <p:extLst>
      <p:ext uri="{BB962C8B-B14F-4D97-AF65-F5344CB8AC3E}">
        <p14:creationId xmlns:p14="http://schemas.microsoft.com/office/powerpoint/2010/main" val="205038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0933-E534-47F9-8B34-EF5385D44DE6}"/>
              </a:ext>
            </a:extLst>
          </p:cNvPr>
          <p:cNvSpPr>
            <a:spLocks noGrp="1"/>
          </p:cNvSpPr>
          <p:nvPr>
            <p:ph type="title"/>
          </p:nvPr>
        </p:nvSpPr>
        <p:spPr/>
        <p:txBody>
          <a:bodyPr/>
          <a:lstStyle/>
          <a:p>
            <a:r>
              <a:rPr lang="en-US" dirty="0"/>
              <a:t>Teaching Style</a:t>
            </a:r>
          </a:p>
        </p:txBody>
      </p:sp>
      <p:sp>
        <p:nvSpPr>
          <p:cNvPr id="3" name="Content Placeholder 2">
            <a:extLst>
              <a:ext uri="{FF2B5EF4-FFF2-40B4-BE49-F238E27FC236}">
                <a16:creationId xmlns:a16="http://schemas.microsoft.com/office/drawing/2014/main" id="{73887E1B-E69B-4257-85E4-10DA887A5004}"/>
              </a:ext>
            </a:extLst>
          </p:cNvPr>
          <p:cNvSpPr>
            <a:spLocks noGrp="1"/>
          </p:cNvSpPr>
          <p:nvPr>
            <p:ph idx="1"/>
          </p:nvPr>
        </p:nvSpPr>
        <p:spPr/>
        <p:txBody>
          <a:bodyPr/>
          <a:lstStyle/>
          <a:p>
            <a:pPr marL="0" indent="0">
              <a:buNone/>
            </a:pPr>
            <a:r>
              <a:rPr lang="en-US" dirty="0"/>
              <a:t>I know you say that you cant really change your teaching style but I feel like it needs to be changed at the same time as not everyone learns from just being told to google search stuff they don’t know. Some people need guidance on where to start and are </a:t>
            </a:r>
            <a:r>
              <a:rPr lang="en-US" dirty="0" err="1"/>
              <a:t>gonna</a:t>
            </a:r>
            <a:r>
              <a:rPr lang="en-US" dirty="0"/>
              <a:t> constantly need help which is currently a problem with your teaching style</a:t>
            </a:r>
          </a:p>
        </p:txBody>
      </p:sp>
    </p:spTree>
    <p:extLst>
      <p:ext uri="{BB962C8B-B14F-4D97-AF65-F5344CB8AC3E}">
        <p14:creationId xmlns:p14="http://schemas.microsoft.com/office/powerpoint/2010/main" val="16549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A156-0B0E-4D8C-840F-0DE0896679D1}"/>
              </a:ext>
            </a:extLst>
          </p:cNvPr>
          <p:cNvSpPr>
            <a:spLocks noGrp="1"/>
          </p:cNvSpPr>
          <p:nvPr>
            <p:ph type="title"/>
          </p:nvPr>
        </p:nvSpPr>
        <p:spPr/>
        <p:txBody>
          <a:bodyPr/>
          <a:lstStyle/>
          <a:p>
            <a:r>
              <a:rPr lang="en-US" dirty="0"/>
              <a:t>SQLite/ JavaScript</a:t>
            </a:r>
          </a:p>
        </p:txBody>
      </p:sp>
      <p:sp>
        <p:nvSpPr>
          <p:cNvPr id="3" name="Content Placeholder 2">
            <a:extLst>
              <a:ext uri="{FF2B5EF4-FFF2-40B4-BE49-F238E27FC236}">
                <a16:creationId xmlns:a16="http://schemas.microsoft.com/office/drawing/2014/main" id="{748626C1-CAF9-4333-AFC9-EFEDA57809C1}"/>
              </a:ext>
            </a:extLst>
          </p:cNvPr>
          <p:cNvSpPr>
            <a:spLocks noGrp="1"/>
          </p:cNvSpPr>
          <p:nvPr>
            <p:ph idx="1"/>
          </p:nvPr>
        </p:nvSpPr>
        <p:spPr/>
        <p:txBody>
          <a:bodyPr/>
          <a:lstStyle/>
          <a:p>
            <a:pPr marL="0" indent="0">
              <a:buNone/>
            </a:pPr>
            <a:r>
              <a:rPr lang="en-US" dirty="0"/>
              <a:t>I feel like just in general we could go a little into more detail.</a:t>
            </a:r>
          </a:p>
          <a:p>
            <a:pPr marL="0" indent="0">
              <a:buNone/>
            </a:pPr>
            <a:r>
              <a:rPr lang="en-US" dirty="0"/>
              <a:t>While most have heard of </a:t>
            </a:r>
            <a:r>
              <a:rPr lang="en-US" dirty="0" err="1"/>
              <a:t>javascipt</a:t>
            </a:r>
            <a:r>
              <a:rPr lang="en-US" dirty="0"/>
              <a:t> they just barely know the basics and some kids haven’t even heard of SQLite and we were just dropped into it expecting us to know it. Leaving them at a very clear disadvantage.</a:t>
            </a:r>
          </a:p>
          <a:p>
            <a:pPr marL="0" indent="0">
              <a:buNone/>
            </a:pPr>
            <a:r>
              <a:rPr lang="en-US" dirty="0"/>
              <a:t>This also isn’t helpful to other groups that keep getting teammates moved around and removed from their groups</a:t>
            </a:r>
          </a:p>
        </p:txBody>
      </p:sp>
    </p:spTree>
    <p:extLst>
      <p:ext uri="{BB962C8B-B14F-4D97-AF65-F5344CB8AC3E}">
        <p14:creationId xmlns:p14="http://schemas.microsoft.com/office/powerpoint/2010/main" val="149731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9B66-5790-4C47-B66A-B4F4FA1095A4}"/>
              </a:ext>
            </a:extLst>
          </p:cNvPr>
          <p:cNvSpPr>
            <a:spLocks noGrp="1"/>
          </p:cNvSpPr>
          <p:nvPr>
            <p:ph type="title"/>
          </p:nvPr>
        </p:nvSpPr>
        <p:spPr/>
        <p:txBody>
          <a:bodyPr/>
          <a:lstStyle/>
          <a:p>
            <a:r>
              <a:rPr lang="en-US" dirty="0"/>
              <a:t>Group Work	 / Fork’s and Branch’s</a:t>
            </a:r>
          </a:p>
        </p:txBody>
      </p:sp>
      <p:sp>
        <p:nvSpPr>
          <p:cNvPr id="3" name="Content Placeholder 2">
            <a:extLst>
              <a:ext uri="{FF2B5EF4-FFF2-40B4-BE49-F238E27FC236}">
                <a16:creationId xmlns:a16="http://schemas.microsoft.com/office/drawing/2014/main" id="{ED9F88AD-FB2F-4D0F-92D5-08D434D04DA9}"/>
              </a:ext>
            </a:extLst>
          </p:cNvPr>
          <p:cNvSpPr>
            <a:spLocks noGrp="1"/>
          </p:cNvSpPr>
          <p:nvPr>
            <p:ph idx="1"/>
          </p:nvPr>
        </p:nvSpPr>
        <p:spPr/>
        <p:txBody>
          <a:bodyPr/>
          <a:lstStyle/>
          <a:p>
            <a:pPr marL="0" indent="0">
              <a:buNone/>
            </a:pPr>
            <a:r>
              <a:rPr lang="en-US" dirty="0"/>
              <a:t>I feel like something you don’t take account in when we work within the same Fork as collaborators it does show what we commit and it actively changes through </a:t>
            </a:r>
            <a:r>
              <a:rPr lang="en-US" dirty="0" err="1"/>
              <a:t>github</a:t>
            </a:r>
            <a:r>
              <a:rPr lang="en-US" dirty="0"/>
              <a:t> when we have updates. So you saying that it doesn’t show who worked on what doesn’t make sense at all.</a:t>
            </a:r>
          </a:p>
          <a:p>
            <a:pPr marL="0" indent="0">
              <a:buNone/>
            </a:pPr>
            <a:r>
              <a:rPr lang="en-US" dirty="0"/>
              <a:t>I get the teletype not showing who worked on what for the file but </a:t>
            </a:r>
            <a:r>
              <a:rPr lang="en-US" dirty="0" err="1"/>
              <a:t>github</a:t>
            </a:r>
            <a:r>
              <a:rPr lang="en-US" dirty="0"/>
              <a:t> collaborators should still be allowed.</a:t>
            </a:r>
          </a:p>
        </p:txBody>
      </p:sp>
    </p:spTree>
    <p:extLst>
      <p:ext uri="{BB962C8B-B14F-4D97-AF65-F5344CB8AC3E}">
        <p14:creationId xmlns:p14="http://schemas.microsoft.com/office/powerpoint/2010/main" val="85605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D212-6F66-46AC-AE12-67A75A2946E2}"/>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C561666F-7805-44FA-8096-E0DCA8DB4C12}"/>
              </a:ext>
            </a:extLst>
          </p:cNvPr>
          <p:cNvSpPr>
            <a:spLocks noGrp="1"/>
          </p:cNvSpPr>
          <p:nvPr>
            <p:ph idx="1"/>
          </p:nvPr>
        </p:nvSpPr>
        <p:spPr/>
        <p:txBody>
          <a:bodyPr/>
          <a:lstStyle/>
          <a:p>
            <a:pPr marL="0" indent="0">
              <a:buNone/>
            </a:pPr>
            <a:r>
              <a:rPr lang="en-US" dirty="0"/>
              <a:t>I feel like this might just be a me thing but I feel like we </a:t>
            </a:r>
            <a:r>
              <a:rPr lang="en-US" dirty="0" err="1"/>
              <a:t>kinda</a:t>
            </a:r>
            <a:r>
              <a:rPr lang="en-US" dirty="0"/>
              <a:t> </a:t>
            </a:r>
            <a:r>
              <a:rPr lang="en-US" dirty="0" err="1"/>
              <a:t>lerned</a:t>
            </a:r>
            <a:r>
              <a:rPr lang="en-US" dirty="0"/>
              <a:t> python for nothing since we never use it. It would be better if we could </a:t>
            </a:r>
            <a:r>
              <a:rPr lang="en-US" dirty="0" err="1"/>
              <a:t>kinda</a:t>
            </a:r>
            <a:r>
              <a:rPr lang="en-US" dirty="0"/>
              <a:t> use python but also get instructed on some of the more than just basics of it as well just so it doesn’t go to waste. But that’s just me</a:t>
            </a:r>
          </a:p>
        </p:txBody>
      </p:sp>
    </p:spTree>
    <p:extLst>
      <p:ext uri="{BB962C8B-B14F-4D97-AF65-F5344CB8AC3E}">
        <p14:creationId xmlns:p14="http://schemas.microsoft.com/office/powerpoint/2010/main" val="36525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0FC4-2637-4316-B709-5B75B91DEEB0}"/>
              </a:ext>
            </a:extLst>
          </p:cNvPr>
          <p:cNvSpPr>
            <a:spLocks noGrp="1"/>
          </p:cNvSpPr>
          <p:nvPr>
            <p:ph type="title"/>
          </p:nvPr>
        </p:nvSpPr>
        <p:spPr/>
        <p:txBody>
          <a:bodyPr/>
          <a:lstStyle/>
          <a:p>
            <a:r>
              <a:rPr lang="en-US" dirty="0"/>
              <a:t>End</a:t>
            </a:r>
          </a:p>
        </p:txBody>
      </p:sp>
      <p:pic>
        <p:nvPicPr>
          <p:cNvPr id="4" name="Picture 3">
            <a:extLst>
              <a:ext uri="{FF2B5EF4-FFF2-40B4-BE49-F238E27FC236}">
                <a16:creationId xmlns:a16="http://schemas.microsoft.com/office/drawing/2014/main" id="{B93C1595-9B09-4655-AFF5-346F074AF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1690688"/>
            <a:ext cx="6667500" cy="5072062"/>
          </a:xfrm>
          <a:prstGeom prst="rect">
            <a:avLst/>
          </a:prstGeom>
        </p:spPr>
      </p:pic>
    </p:spTree>
    <p:extLst>
      <p:ext uri="{BB962C8B-B14F-4D97-AF65-F5344CB8AC3E}">
        <p14:creationId xmlns:p14="http://schemas.microsoft.com/office/powerpoint/2010/main" val="286793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355</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Reviewing what we have done</vt:lpstr>
      <vt:lpstr>First things first</vt:lpstr>
      <vt:lpstr>Teaching Style</vt:lpstr>
      <vt:lpstr>SQLite/ JavaScript</vt:lpstr>
      <vt:lpstr>Group Work  / Fork’s and Branch’s</vt:lpstr>
      <vt:lpstr>Python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what we have done</dc:title>
  <dc:creator>Haugh, Jaysin</dc:creator>
  <cp:lastModifiedBy>Haugh, Jaysin</cp:lastModifiedBy>
  <cp:revision>4</cp:revision>
  <dcterms:created xsi:type="dcterms:W3CDTF">2022-03-15T14:34:51Z</dcterms:created>
  <dcterms:modified xsi:type="dcterms:W3CDTF">2022-03-15T15:03:46Z</dcterms:modified>
</cp:coreProperties>
</file>