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4" r:id="rId3"/>
    <p:sldId id="263" r:id="rId4"/>
    <p:sldId id="257" r:id="rId5"/>
    <p:sldId id="258" r:id="rId6"/>
    <p:sldId id="259" r:id="rId7"/>
    <p:sldId id="260" r:id="rId8"/>
    <p:sldId id="261"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Mooney" userId="8d5b2e61-d238-4f6f-ac75-117e52e5d95f" providerId="ADAL" clId="{B0355AE0-F168-46E0-ACF8-9F4D5AEA8E07}"/>
    <pc:docChg chg="undo custSel addSld delSld modSld sldOrd">
      <pc:chgData name="Christopher Mooney" userId="8d5b2e61-d238-4f6f-ac75-117e52e5d95f" providerId="ADAL" clId="{B0355AE0-F168-46E0-ACF8-9F4D5AEA8E07}" dt="2022-03-17T13:05:12.191" v="3257"/>
      <pc:docMkLst>
        <pc:docMk/>
      </pc:docMkLst>
      <pc:sldChg chg="addSp delSp modSp add modTransition">
        <pc:chgData name="Christopher Mooney" userId="8d5b2e61-d238-4f6f-ac75-117e52e5d95f" providerId="ADAL" clId="{B0355AE0-F168-46E0-ACF8-9F4D5AEA8E07}" dt="2022-03-17T12:57:36.563" v="3235" actId="478"/>
        <pc:sldMkLst>
          <pc:docMk/>
          <pc:sldMk cId="3955057231" sldId="256"/>
        </pc:sldMkLst>
        <pc:spChg chg="mod ord">
          <ac:chgData name="Christopher Mooney" userId="8d5b2e61-d238-4f6f-ac75-117e52e5d95f" providerId="ADAL" clId="{B0355AE0-F168-46E0-ACF8-9F4D5AEA8E07}" dt="2022-03-15T14:36:51.384" v="288" actId="166"/>
          <ac:spMkLst>
            <pc:docMk/>
            <pc:sldMk cId="3955057231" sldId="256"/>
            <ac:spMk id="2" creationId="{C098E69D-5D81-42F3-9C0F-6210C2E70DDA}"/>
          </ac:spMkLst>
        </pc:spChg>
        <pc:spChg chg="mod">
          <ac:chgData name="Christopher Mooney" userId="8d5b2e61-d238-4f6f-ac75-117e52e5d95f" providerId="ADAL" clId="{B0355AE0-F168-46E0-ACF8-9F4D5AEA8E07}" dt="2022-03-16T17:57:30.184" v="599" actId="255"/>
          <ac:spMkLst>
            <pc:docMk/>
            <pc:sldMk cId="3955057231" sldId="256"/>
            <ac:spMk id="3" creationId="{A6B8BDE6-AC78-4A22-869C-06F6618FDAD9}"/>
          </ac:spMkLst>
        </pc:spChg>
        <pc:picChg chg="add del mod">
          <ac:chgData name="Christopher Mooney" userId="8d5b2e61-d238-4f6f-ac75-117e52e5d95f" providerId="ADAL" clId="{B0355AE0-F168-46E0-ACF8-9F4D5AEA8E07}" dt="2022-03-17T12:57:36.563" v="3235" actId="478"/>
          <ac:picMkLst>
            <pc:docMk/>
            <pc:sldMk cId="3955057231" sldId="256"/>
            <ac:picMk id="5" creationId="{80F3561F-9A9F-40B8-9656-B7F203ACD8EE}"/>
          </ac:picMkLst>
        </pc:picChg>
        <pc:picChg chg="add del mod modCrop">
          <ac:chgData name="Christopher Mooney" userId="8d5b2e61-d238-4f6f-ac75-117e52e5d95f" providerId="ADAL" clId="{B0355AE0-F168-46E0-ACF8-9F4D5AEA8E07}" dt="2022-03-16T17:57:35.544" v="601" actId="478"/>
          <ac:picMkLst>
            <pc:docMk/>
            <pc:sldMk cId="3955057231" sldId="256"/>
            <ac:picMk id="5" creationId="{EFB82DBD-BEBC-4638-95A6-701119E6DF4D}"/>
          </ac:picMkLst>
        </pc:picChg>
        <pc:picChg chg="add del mod ord modCrop">
          <ac:chgData name="Christopher Mooney" userId="8d5b2e61-d238-4f6f-ac75-117e52e5d95f" providerId="ADAL" clId="{B0355AE0-F168-46E0-ACF8-9F4D5AEA8E07}" dt="2022-03-16T17:57:33.642" v="600" actId="478"/>
          <ac:picMkLst>
            <pc:docMk/>
            <pc:sldMk cId="3955057231" sldId="256"/>
            <ac:picMk id="7" creationId="{8D7CB7E5-C4B7-4404-88B7-B97F16A1890C}"/>
          </ac:picMkLst>
        </pc:picChg>
      </pc:sldChg>
      <pc:sldChg chg="addSp delSp modSp add modTransition modAnim">
        <pc:chgData name="Christopher Mooney" userId="8d5b2e61-d238-4f6f-ac75-117e52e5d95f" providerId="ADAL" clId="{B0355AE0-F168-46E0-ACF8-9F4D5AEA8E07}" dt="2022-03-17T13:05:05.006" v="3256"/>
        <pc:sldMkLst>
          <pc:docMk/>
          <pc:sldMk cId="4098422247" sldId="257"/>
        </pc:sldMkLst>
        <pc:spChg chg="mod">
          <ac:chgData name="Christopher Mooney" userId="8d5b2e61-d238-4f6f-ac75-117e52e5d95f" providerId="ADAL" clId="{B0355AE0-F168-46E0-ACF8-9F4D5AEA8E07}" dt="2022-03-16T18:31:34.411" v="1485" actId="20577"/>
          <ac:spMkLst>
            <pc:docMk/>
            <pc:sldMk cId="4098422247" sldId="257"/>
            <ac:spMk id="2" creationId="{BE5E72A3-E00C-497D-8C99-CC83487500A7}"/>
          </ac:spMkLst>
        </pc:spChg>
        <pc:spChg chg="mod">
          <ac:chgData name="Christopher Mooney" userId="8d5b2e61-d238-4f6f-ac75-117e52e5d95f" providerId="ADAL" clId="{B0355AE0-F168-46E0-ACF8-9F4D5AEA8E07}" dt="2022-03-15T14:27:50.767" v="207" actId="14100"/>
          <ac:spMkLst>
            <pc:docMk/>
            <pc:sldMk cId="4098422247" sldId="257"/>
            <ac:spMk id="3" creationId="{7F1CBC28-FC04-457C-AE27-E029301419CB}"/>
          </ac:spMkLst>
        </pc:spChg>
        <pc:picChg chg="add del mod">
          <ac:chgData name="Christopher Mooney" userId="8d5b2e61-d238-4f6f-ac75-117e52e5d95f" providerId="ADAL" clId="{B0355AE0-F168-46E0-ACF8-9F4D5AEA8E07}" dt="2022-03-16T17:50:37.408" v="376" actId="478"/>
          <ac:picMkLst>
            <pc:docMk/>
            <pc:sldMk cId="4098422247" sldId="257"/>
            <ac:picMk id="4" creationId="{9A580AD1-7746-4566-AC3D-9186CB3CB10C}"/>
          </ac:picMkLst>
        </pc:picChg>
        <pc:picChg chg="add mod modCrop">
          <ac:chgData name="Christopher Mooney" userId="8d5b2e61-d238-4f6f-ac75-117e52e5d95f" providerId="ADAL" clId="{B0355AE0-F168-46E0-ACF8-9F4D5AEA8E07}" dt="2022-03-17T12:01:38.098" v="2745" actId="1076"/>
          <ac:picMkLst>
            <pc:docMk/>
            <pc:sldMk cId="4098422247" sldId="257"/>
            <ac:picMk id="5" creationId="{6E8B13B5-FA10-44D6-A95F-7B282CAD0C4C}"/>
          </ac:picMkLst>
        </pc:picChg>
        <pc:picChg chg="add mod modCrop">
          <ac:chgData name="Christopher Mooney" userId="8d5b2e61-d238-4f6f-ac75-117e52e5d95f" providerId="ADAL" clId="{B0355AE0-F168-46E0-ACF8-9F4D5AEA8E07}" dt="2022-03-17T12:01:01.342" v="2738" actId="732"/>
          <ac:picMkLst>
            <pc:docMk/>
            <pc:sldMk cId="4098422247" sldId="257"/>
            <ac:picMk id="6" creationId="{34109327-AD88-48D0-91EC-5C1344BA26E7}"/>
          </ac:picMkLst>
        </pc:picChg>
        <pc:picChg chg="add mod modCrop">
          <ac:chgData name="Christopher Mooney" userId="8d5b2e61-d238-4f6f-ac75-117e52e5d95f" providerId="ADAL" clId="{B0355AE0-F168-46E0-ACF8-9F4D5AEA8E07}" dt="2022-03-17T12:01:42.866" v="2746" actId="1076"/>
          <ac:picMkLst>
            <pc:docMk/>
            <pc:sldMk cId="4098422247" sldId="257"/>
            <ac:picMk id="7" creationId="{F639E61A-2CF2-47E1-ABAB-D7A6CB3F63F8}"/>
          </ac:picMkLst>
        </pc:picChg>
      </pc:sldChg>
      <pc:sldChg chg="addSp delSp modSp add modTransition modAnim">
        <pc:chgData name="Christopher Mooney" userId="8d5b2e61-d238-4f6f-ac75-117e52e5d95f" providerId="ADAL" clId="{B0355AE0-F168-46E0-ACF8-9F4D5AEA8E07}" dt="2022-03-17T13:05:02.064" v="3255"/>
        <pc:sldMkLst>
          <pc:docMk/>
          <pc:sldMk cId="3080397266" sldId="258"/>
        </pc:sldMkLst>
        <pc:spChg chg="mod">
          <ac:chgData name="Christopher Mooney" userId="8d5b2e61-d238-4f6f-ac75-117e52e5d95f" providerId="ADAL" clId="{B0355AE0-F168-46E0-ACF8-9F4D5AEA8E07}" dt="2022-03-16T18:31:18.409" v="1420" actId="20577"/>
          <ac:spMkLst>
            <pc:docMk/>
            <pc:sldMk cId="3080397266" sldId="258"/>
            <ac:spMk id="2" creationId="{F2B110B7-87EC-4660-9A46-54103F25F7DD}"/>
          </ac:spMkLst>
        </pc:spChg>
        <pc:spChg chg="mod">
          <ac:chgData name="Christopher Mooney" userId="8d5b2e61-d238-4f6f-ac75-117e52e5d95f" providerId="ADAL" clId="{B0355AE0-F168-46E0-ACF8-9F4D5AEA8E07}" dt="2022-03-16T18:09:56.674" v="1308" actId="20577"/>
          <ac:spMkLst>
            <pc:docMk/>
            <pc:sldMk cId="3080397266" sldId="258"/>
            <ac:spMk id="3" creationId="{91A01F49-4E58-42D9-9350-7165C1A35BA9}"/>
          </ac:spMkLst>
        </pc:spChg>
        <pc:picChg chg="add del mod modCrop">
          <ac:chgData name="Christopher Mooney" userId="8d5b2e61-d238-4f6f-ac75-117e52e5d95f" providerId="ADAL" clId="{B0355AE0-F168-46E0-ACF8-9F4D5AEA8E07}" dt="2022-03-15T14:36:22.788" v="285" actId="478"/>
          <ac:picMkLst>
            <pc:docMk/>
            <pc:sldMk cId="3080397266" sldId="258"/>
            <ac:picMk id="5" creationId="{EF907C8C-8CFC-45ED-B760-0D8A492A52C8}"/>
          </ac:picMkLst>
        </pc:picChg>
      </pc:sldChg>
      <pc:sldChg chg="addSp delSp modSp add modTransition modAnim">
        <pc:chgData name="Christopher Mooney" userId="8d5b2e61-d238-4f6f-ac75-117e52e5d95f" providerId="ADAL" clId="{B0355AE0-F168-46E0-ACF8-9F4D5AEA8E07}" dt="2022-03-17T13:04:58.735" v="3254"/>
        <pc:sldMkLst>
          <pc:docMk/>
          <pc:sldMk cId="3216114791" sldId="259"/>
        </pc:sldMkLst>
        <pc:spChg chg="mod">
          <ac:chgData name="Christopher Mooney" userId="8d5b2e61-d238-4f6f-ac75-117e52e5d95f" providerId="ADAL" clId="{B0355AE0-F168-46E0-ACF8-9F4D5AEA8E07}" dt="2022-03-16T17:58:34.678" v="619" actId="20577"/>
          <ac:spMkLst>
            <pc:docMk/>
            <pc:sldMk cId="3216114791" sldId="259"/>
            <ac:spMk id="2" creationId="{3790F2F1-D310-4091-BA21-4BB9205FBE87}"/>
          </ac:spMkLst>
        </pc:spChg>
        <pc:spChg chg="mod">
          <ac:chgData name="Christopher Mooney" userId="8d5b2e61-d238-4f6f-ac75-117e52e5d95f" providerId="ADAL" clId="{B0355AE0-F168-46E0-ACF8-9F4D5AEA8E07}" dt="2022-03-16T18:02:32.724" v="860" actId="20577"/>
          <ac:spMkLst>
            <pc:docMk/>
            <pc:sldMk cId="3216114791" sldId="259"/>
            <ac:spMk id="3" creationId="{78469CCB-A4C6-40CD-BB30-3545C8F7B27A}"/>
          </ac:spMkLst>
        </pc:spChg>
        <pc:picChg chg="add del mod">
          <ac:chgData name="Christopher Mooney" userId="8d5b2e61-d238-4f6f-ac75-117e52e5d95f" providerId="ADAL" clId="{B0355AE0-F168-46E0-ACF8-9F4D5AEA8E07}" dt="2022-03-16T18:18:20.532" v="1313" actId="478"/>
          <ac:picMkLst>
            <pc:docMk/>
            <pc:sldMk cId="3216114791" sldId="259"/>
            <ac:picMk id="5" creationId="{81F9B789-2366-410B-9F5C-39CB8E8DAB2B}"/>
          </ac:picMkLst>
        </pc:picChg>
        <pc:picChg chg="add mod">
          <ac:chgData name="Christopher Mooney" userId="8d5b2e61-d238-4f6f-ac75-117e52e5d95f" providerId="ADAL" clId="{B0355AE0-F168-46E0-ACF8-9F4D5AEA8E07}" dt="2022-03-17T12:59:51.171" v="3239" actId="1076"/>
          <ac:picMkLst>
            <pc:docMk/>
            <pc:sldMk cId="3216114791" sldId="259"/>
            <ac:picMk id="5" creationId="{FA798692-BC8A-4A30-B067-0527796FF025}"/>
          </ac:picMkLst>
        </pc:picChg>
      </pc:sldChg>
      <pc:sldChg chg="addSp delSp modSp add modTransition modAnim">
        <pc:chgData name="Christopher Mooney" userId="8d5b2e61-d238-4f6f-ac75-117e52e5d95f" providerId="ADAL" clId="{B0355AE0-F168-46E0-ACF8-9F4D5AEA8E07}" dt="2022-03-17T13:04:53.575" v="3253"/>
        <pc:sldMkLst>
          <pc:docMk/>
          <pc:sldMk cId="2999059332" sldId="260"/>
        </pc:sldMkLst>
        <pc:spChg chg="mod">
          <ac:chgData name="Christopher Mooney" userId="8d5b2e61-d238-4f6f-ac75-117e52e5d95f" providerId="ADAL" clId="{B0355AE0-F168-46E0-ACF8-9F4D5AEA8E07}" dt="2022-03-16T18:06:37.042" v="879" actId="20577"/>
          <ac:spMkLst>
            <pc:docMk/>
            <pc:sldMk cId="2999059332" sldId="260"/>
            <ac:spMk id="2" creationId="{EC75B021-E0C5-46F0-ABD5-2E73CD6AC7C5}"/>
          </ac:spMkLst>
        </pc:spChg>
        <pc:spChg chg="mod">
          <ac:chgData name="Christopher Mooney" userId="8d5b2e61-d238-4f6f-ac75-117e52e5d95f" providerId="ADAL" clId="{B0355AE0-F168-46E0-ACF8-9F4D5AEA8E07}" dt="2022-03-16T18:08:42.634" v="1292" actId="20577"/>
          <ac:spMkLst>
            <pc:docMk/>
            <pc:sldMk cId="2999059332" sldId="260"/>
            <ac:spMk id="3" creationId="{C9FEEE0D-5527-4D17-814F-C30C2D97D4E9}"/>
          </ac:spMkLst>
        </pc:spChg>
        <pc:spChg chg="add del mod">
          <ac:chgData name="Christopher Mooney" userId="8d5b2e61-d238-4f6f-ac75-117e52e5d95f" providerId="ADAL" clId="{B0355AE0-F168-46E0-ACF8-9F4D5AEA8E07}" dt="2022-03-16T18:08:14.416" v="1286" actId="478"/>
          <ac:spMkLst>
            <pc:docMk/>
            <pc:sldMk cId="2999059332" sldId="260"/>
            <ac:spMk id="4" creationId="{4DE692C4-B59D-443B-B926-72A2598BD0C8}"/>
          </ac:spMkLst>
        </pc:spChg>
      </pc:sldChg>
      <pc:sldChg chg="addSp modSp add modTransition modAnim">
        <pc:chgData name="Christopher Mooney" userId="8d5b2e61-d238-4f6f-ac75-117e52e5d95f" providerId="ADAL" clId="{B0355AE0-F168-46E0-ACF8-9F4D5AEA8E07}" dt="2022-03-17T12:06:41.179" v="2804"/>
        <pc:sldMkLst>
          <pc:docMk/>
          <pc:sldMk cId="4049833067" sldId="261"/>
        </pc:sldMkLst>
        <pc:spChg chg="mod">
          <ac:chgData name="Christopher Mooney" userId="8d5b2e61-d238-4f6f-ac75-117e52e5d95f" providerId="ADAL" clId="{B0355AE0-F168-46E0-ACF8-9F4D5AEA8E07}" dt="2022-03-16T18:36:04.912" v="1537" actId="20577"/>
          <ac:spMkLst>
            <pc:docMk/>
            <pc:sldMk cId="4049833067" sldId="261"/>
            <ac:spMk id="2" creationId="{2C4847E8-3EB9-4C39-8188-AE09D5D3C514}"/>
          </ac:spMkLst>
        </pc:spChg>
        <pc:spChg chg="mod">
          <ac:chgData name="Christopher Mooney" userId="8d5b2e61-d238-4f6f-ac75-117e52e5d95f" providerId="ADAL" clId="{B0355AE0-F168-46E0-ACF8-9F4D5AEA8E07}" dt="2022-03-16T18:37:42.720" v="1831" actId="20577"/>
          <ac:spMkLst>
            <pc:docMk/>
            <pc:sldMk cId="4049833067" sldId="261"/>
            <ac:spMk id="3" creationId="{D3E649D7-645F-4F3E-A515-6B5BA4FFB278}"/>
          </ac:spMkLst>
        </pc:spChg>
        <pc:picChg chg="add mod">
          <ac:chgData name="Christopher Mooney" userId="8d5b2e61-d238-4f6f-ac75-117e52e5d95f" providerId="ADAL" clId="{B0355AE0-F168-46E0-ACF8-9F4D5AEA8E07}" dt="2022-03-16T18:38:49.427" v="1835" actId="1076"/>
          <ac:picMkLst>
            <pc:docMk/>
            <pc:sldMk cId="4049833067" sldId="261"/>
            <ac:picMk id="5" creationId="{C7624727-7BD6-4A5A-8430-FA837B932B0F}"/>
          </ac:picMkLst>
        </pc:picChg>
      </pc:sldChg>
      <pc:sldChg chg="addSp modSp add modTransition modAnim">
        <pc:chgData name="Christopher Mooney" userId="8d5b2e61-d238-4f6f-ac75-117e52e5d95f" providerId="ADAL" clId="{B0355AE0-F168-46E0-ACF8-9F4D5AEA8E07}" dt="2022-03-17T12:06:59.808" v="2807"/>
        <pc:sldMkLst>
          <pc:docMk/>
          <pc:sldMk cId="2144961650" sldId="262"/>
        </pc:sldMkLst>
        <pc:spChg chg="mod">
          <ac:chgData name="Christopher Mooney" userId="8d5b2e61-d238-4f6f-ac75-117e52e5d95f" providerId="ADAL" clId="{B0355AE0-F168-46E0-ACF8-9F4D5AEA8E07}" dt="2022-03-16T18:48:52.420" v="1878" actId="20577"/>
          <ac:spMkLst>
            <pc:docMk/>
            <pc:sldMk cId="2144961650" sldId="262"/>
            <ac:spMk id="2" creationId="{AC954BDD-601E-4F3F-9F61-6EA0ECEB6B6F}"/>
          </ac:spMkLst>
        </pc:spChg>
        <pc:spChg chg="mod">
          <ac:chgData name="Christopher Mooney" userId="8d5b2e61-d238-4f6f-ac75-117e52e5d95f" providerId="ADAL" clId="{B0355AE0-F168-46E0-ACF8-9F4D5AEA8E07}" dt="2022-03-16T18:50:23.190" v="2096" actId="1076"/>
          <ac:spMkLst>
            <pc:docMk/>
            <pc:sldMk cId="2144961650" sldId="262"/>
            <ac:spMk id="3" creationId="{335BDB15-A814-42EF-9D37-C067C142C8FE}"/>
          </ac:spMkLst>
        </pc:spChg>
        <pc:picChg chg="add mod">
          <ac:chgData name="Christopher Mooney" userId="8d5b2e61-d238-4f6f-ac75-117e52e5d95f" providerId="ADAL" clId="{B0355AE0-F168-46E0-ACF8-9F4D5AEA8E07}" dt="2022-03-16T18:49:50.709" v="2094" actId="14100"/>
          <ac:picMkLst>
            <pc:docMk/>
            <pc:sldMk cId="2144961650" sldId="262"/>
            <ac:picMk id="5" creationId="{8FD718C6-CAFA-4E92-BE74-0445FAAB22FA}"/>
          </ac:picMkLst>
        </pc:picChg>
      </pc:sldChg>
      <pc:sldChg chg="addSp delSp modSp add ord modTransition modAnim">
        <pc:chgData name="Christopher Mooney" userId="8d5b2e61-d238-4f6f-ac75-117e52e5d95f" providerId="ADAL" clId="{B0355AE0-F168-46E0-ACF8-9F4D5AEA8E07}" dt="2022-03-17T13:04:12.032" v="3251"/>
        <pc:sldMkLst>
          <pc:docMk/>
          <pc:sldMk cId="1263198855" sldId="263"/>
        </pc:sldMkLst>
        <pc:spChg chg="mod">
          <ac:chgData name="Christopher Mooney" userId="8d5b2e61-d238-4f6f-ac75-117e52e5d95f" providerId="ADAL" clId="{B0355AE0-F168-46E0-ACF8-9F4D5AEA8E07}" dt="2022-03-16T18:51:17.825" v="2107" actId="20577"/>
          <ac:spMkLst>
            <pc:docMk/>
            <pc:sldMk cId="1263198855" sldId="263"/>
            <ac:spMk id="2" creationId="{A1EB219E-7FB0-43A7-85E5-50CD1057C02E}"/>
          </ac:spMkLst>
        </pc:spChg>
        <pc:spChg chg="mod">
          <ac:chgData name="Christopher Mooney" userId="8d5b2e61-d238-4f6f-ac75-117e52e5d95f" providerId="ADAL" clId="{B0355AE0-F168-46E0-ACF8-9F4D5AEA8E07}" dt="2022-03-16T18:52:02.201" v="2301" actId="20577"/>
          <ac:spMkLst>
            <pc:docMk/>
            <pc:sldMk cId="1263198855" sldId="263"/>
            <ac:spMk id="3" creationId="{6DD2B6BF-2399-40A6-8AAC-1109369EECD1}"/>
          </ac:spMkLst>
        </pc:spChg>
        <pc:graphicFrameChg chg="add del mod">
          <ac:chgData name="Christopher Mooney" userId="8d5b2e61-d238-4f6f-ac75-117e52e5d95f" providerId="ADAL" clId="{B0355AE0-F168-46E0-ACF8-9F4D5AEA8E07}" dt="2022-03-16T18:53:21.071" v="2306" actId="478"/>
          <ac:graphicFrameMkLst>
            <pc:docMk/>
            <pc:sldMk cId="1263198855" sldId="263"/>
            <ac:graphicFrameMk id="6" creationId="{05E84DEC-6054-45AA-96BB-0CF57F664F82}"/>
          </ac:graphicFrameMkLst>
        </pc:graphicFrameChg>
        <pc:picChg chg="add mod">
          <ac:chgData name="Christopher Mooney" userId="8d5b2e61-d238-4f6f-ac75-117e52e5d95f" providerId="ADAL" clId="{B0355AE0-F168-46E0-ACF8-9F4D5AEA8E07}" dt="2022-03-16T18:52:34.776" v="2303" actId="1076"/>
          <ac:picMkLst>
            <pc:docMk/>
            <pc:sldMk cId="1263198855" sldId="263"/>
            <ac:picMk id="5" creationId="{69D0E894-3EC1-4CC0-924E-85C310A984E8}"/>
          </ac:picMkLst>
        </pc:picChg>
      </pc:sldChg>
      <pc:sldChg chg="modSp add modTransition modAnim">
        <pc:chgData name="Christopher Mooney" userId="8d5b2e61-d238-4f6f-ac75-117e52e5d95f" providerId="ADAL" clId="{B0355AE0-F168-46E0-ACF8-9F4D5AEA8E07}" dt="2022-03-17T13:05:12.191" v="3257"/>
        <pc:sldMkLst>
          <pc:docMk/>
          <pc:sldMk cId="139259488" sldId="264"/>
        </pc:sldMkLst>
        <pc:spChg chg="mod">
          <ac:chgData name="Christopher Mooney" userId="8d5b2e61-d238-4f6f-ac75-117e52e5d95f" providerId="ADAL" clId="{B0355AE0-F168-46E0-ACF8-9F4D5AEA8E07}" dt="2022-03-17T11:57:55.678" v="2330" actId="20577"/>
          <ac:spMkLst>
            <pc:docMk/>
            <pc:sldMk cId="139259488" sldId="264"/>
            <ac:spMk id="2" creationId="{FC7FB212-64E5-4AFD-BC13-52994326350B}"/>
          </ac:spMkLst>
        </pc:spChg>
        <pc:spChg chg="mod">
          <ac:chgData name="Christopher Mooney" userId="8d5b2e61-d238-4f6f-ac75-117e52e5d95f" providerId="ADAL" clId="{B0355AE0-F168-46E0-ACF8-9F4D5AEA8E07}" dt="2022-03-17T11:59:05.805" v="2716" actId="313"/>
          <ac:spMkLst>
            <pc:docMk/>
            <pc:sldMk cId="139259488" sldId="264"/>
            <ac:spMk id="3" creationId="{A27FC7EB-3D92-4423-BAA9-BD061646F4A0}"/>
          </ac:spMkLst>
        </pc:spChg>
      </pc:sldChg>
      <pc:sldChg chg="addSp delSp modSp add del">
        <pc:chgData name="Christopher Mooney" userId="8d5b2e61-d238-4f6f-ac75-117e52e5d95f" providerId="ADAL" clId="{B0355AE0-F168-46E0-ACF8-9F4D5AEA8E07}" dt="2022-03-16T18:53:56.435" v="2317" actId="2696"/>
        <pc:sldMkLst>
          <pc:docMk/>
          <pc:sldMk cId="1069787586" sldId="264"/>
        </pc:sldMkLst>
        <pc:spChg chg="del">
          <ac:chgData name="Christopher Mooney" userId="8d5b2e61-d238-4f6f-ac75-117e52e5d95f" providerId="ADAL" clId="{B0355AE0-F168-46E0-ACF8-9F4D5AEA8E07}" dt="2022-03-16T18:53:35.500" v="2310" actId="478"/>
          <ac:spMkLst>
            <pc:docMk/>
            <pc:sldMk cId="1069787586" sldId="264"/>
            <ac:spMk id="2" creationId="{2E0B782A-2723-46A0-978F-D6226A196888}"/>
          </ac:spMkLst>
        </pc:spChg>
        <pc:spChg chg="del">
          <ac:chgData name="Christopher Mooney" userId="8d5b2e61-d238-4f6f-ac75-117e52e5d95f" providerId="ADAL" clId="{B0355AE0-F168-46E0-ACF8-9F4D5AEA8E07}" dt="2022-03-16T18:53:36.676" v="2311" actId="478"/>
          <ac:spMkLst>
            <pc:docMk/>
            <pc:sldMk cId="1069787586" sldId="264"/>
            <ac:spMk id="3" creationId="{6896A4CE-51F9-4249-A6F8-FC4B278F5243}"/>
          </ac:spMkLst>
        </pc:spChg>
        <pc:graphicFrameChg chg="add del mod">
          <ac:chgData name="Christopher Mooney" userId="8d5b2e61-d238-4f6f-ac75-117e52e5d95f" providerId="ADAL" clId="{B0355AE0-F168-46E0-ACF8-9F4D5AEA8E07}" dt="2022-03-16T18:53:47.244" v="2316" actId="478"/>
          <ac:graphicFrameMkLst>
            <pc:docMk/>
            <pc:sldMk cId="1069787586" sldId="264"/>
            <ac:graphicFrameMk id="4" creationId="{EAD95CF3-74E7-4CB0-BFC0-6ADF072B3575}"/>
          </ac:graphicFrameMkLst>
        </pc:graphicFrameChg>
      </pc:sldChg>
      <pc:sldChg chg="addSp modSp add modTransition modAnim">
        <pc:chgData name="Christopher Mooney" userId="8d5b2e61-d238-4f6f-ac75-117e52e5d95f" providerId="ADAL" clId="{B0355AE0-F168-46E0-ACF8-9F4D5AEA8E07}" dt="2022-03-17T13:04:47.222" v="3252"/>
        <pc:sldMkLst>
          <pc:docMk/>
          <pc:sldMk cId="241500468" sldId="265"/>
        </pc:sldMkLst>
        <pc:spChg chg="mod">
          <ac:chgData name="Christopher Mooney" userId="8d5b2e61-d238-4f6f-ac75-117e52e5d95f" providerId="ADAL" clId="{B0355AE0-F168-46E0-ACF8-9F4D5AEA8E07}" dt="2022-03-17T12:52:42.194" v="2843" actId="20577"/>
          <ac:spMkLst>
            <pc:docMk/>
            <pc:sldMk cId="241500468" sldId="265"/>
            <ac:spMk id="2" creationId="{E91C0434-CFB2-4014-9CF2-F7BCCE734886}"/>
          </ac:spMkLst>
        </pc:spChg>
        <pc:spChg chg="mod">
          <ac:chgData name="Christopher Mooney" userId="8d5b2e61-d238-4f6f-ac75-117e52e5d95f" providerId="ADAL" clId="{B0355AE0-F168-46E0-ACF8-9F4D5AEA8E07}" dt="2022-03-17T12:53:18.790" v="3041" actId="20577"/>
          <ac:spMkLst>
            <pc:docMk/>
            <pc:sldMk cId="241500468" sldId="265"/>
            <ac:spMk id="3" creationId="{1FA431E2-7A64-4F2E-AFCD-D1919F1BD109}"/>
          </ac:spMkLst>
        </pc:spChg>
        <pc:picChg chg="add mod">
          <ac:chgData name="Christopher Mooney" userId="8d5b2e61-d238-4f6f-ac75-117e52e5d95f" providerId="ADAL" clId="{B0355AE0-F168-46E0-ACF8-9F4D5AEA8E07}" dt="2022-03-17T12:54:06.814" v="3044" actId="1076"/>
          <ac:picMkLst>
            <pc:docMk/>
            <pc:sldMk cId="241500468" sldId="265"/>
            <ac:picMk id="7" creationId="{9464E049-53CD-4CBD-A7A2-C436FD36E8E7}"/>
          </ac:picMkLst>
        </pc:picChg>
      </pc:sldChg>
      <pc:sldChg chg="addSp delSp modSp add del">
        <pc:chgData name="Christopher Mooney" userId="8d5b2e61-d238-4f6f-ac75-117e52e5d95f" providerId="ADAL" clId="{B0355AE0-F168-46E0-ACF8-9F4D5AEA8E07}" dt="2022-03-17T12:15:25.321" v="2830" actId="2696"/>
        <pc:sldMkLst>
          <pc:docMk/>
          <pc:sldMk cId="2950616111" sldId="265"/>
        </pc:sldMkLst>
        <pc:spChg chg="mod">
          <ac:chgData name="Christopher Mooney" userId="8d5b2e61-d238-4f6f-ac75-117e52e5d95f" providerId="ADAL" clId="{B0355AE0-F168-46E0-ACF8-9F4D5AEA8E07}" dt="2022-03-17T12:15:12.886" v="2825" actId="20577"/>
          <ac:spMkLst>
            <pc:docMk/>
            <pc:sldMk cId="2950616111" sldId="265"/>
            <ac:spMk id="2" creationId="{A01DE07D-CB2B-488F-9ABD-F0D2B5C52B35}"/>
          </ac:spMkLst>
        </pc:spChg>
        <pc:spChg chg="del mod">
          <ac:chgData name="Christopher Mooney" userId="8d5b2e61-d238-4f6f-ac75-117e52e5d95f" providerId="ADAL" clId="{B0355AE0-F168-46E0-ACF8-9F4D5AEA8E07}" dt="2022-03-17T12:15:22.760" v="2829" actId="478"/>
          <ac:spMkLst>
            <pc:docMk/>
            <pc:sldMk cId="2950616111" sldId="265"/>
            <ac:spMk id="3" creationId="{C947017C-F909-48F9-9846-087C1BCD71A9}"/>
          </ac:spMkLst>
        </pc:spChg>
        <pc:spChg chg="add mod">
          <ac:chgData name="Christopher Mooney" userId="8d5b2e61-d238-4f6f-ac75-117e52e5d95f" providerId="ADAL" clId="{B0355AE0-F168-46E0-ACF8-9F4D5AEA8E07}" dt="2022-03-17T12:15:22.760" v="2829" actId="478"/>
          <ac:spMkLst>
            <pc:docMk/>
            <pc:sldMk cId="2950616111" sldId="265"/>
            <ac:spMk id="5" creationId="{CCAB1261-9FBE-407D-9F2A-C4772044D7D5}"/>
          </ac:spMkLst>
        </pc:spChg>
      </pc:sldChg>
      <pc:sldChg chg="addSp modSp add modTransition modAnim">
        <pc:chgData name="Christopher Mooney" userId="8d5b2e61-d238-4f6f-ac75-117e52e5d95f" providerId="ADAL" clId="{B0355AE0-F168-46E0-ACF8-9F4D5AEA8E07}" dt="2022-03-17T13:03:12.532" v="3250"/>
        <pc:sldMkLst>
          <pc:docMk/>
          <pc:sldMk cId="2479701494" sldId="266"/>
        </pc:sldMkLst>
        <pc:spChg chg="mod">
          <ac:chgData name="Christopher Mooney" userId="8d5b2e61-d238-4f6f-ac75-117e52e5d95f" providerId="ADAL" clId="{B0355AE0-F168-46E0-ACF8-9F4D5AEA8E07}" dt="2022-03-17T12:54:42.959" v="3062" actId="20577"/>
          <ac:spMkLst>
            <pc:docMk/>
            <pc:sldMk cId="2479701494" sldId="266"/>
            <ac:spMk id="2" creationId="{C5967FD4-6A3B-4636-AA0D-CC37C55D87F1}"/>
          </ac:spMkLst>
        </pc:spChg>
        <pc:spChg chg="mod">
          <ac:chgData name="Christopher Mooney" userId="8d5b2e61-d238-4f6f-ac75-117e52e5d95f" providerId="ADAL" clId="{B0355AE0-F168-46E0-ACF8-9F4D5AEA8E07}" dt="2022-03-17T12:55:27.113" v="3231" actId="20577"/>
          <ac:spMkLst>
            <pc:docMk/>
            <pc:sldMk cId="2479701494" sldId="266"/>
            <ac:spMk id="3" creationId="{9220FEE9-4CF8-4457-A57B-B9F00BA28CF6}"/>
          </ac:spMkLst>
        </pc:spChg>
        <pc:picChg chg="add mod">
          <ac:chgData name="Christopher Mooney" userId="8d5b2e61-d238-4f6f-ac75-117e52e5d95f" providerId="ADAL" clId="{B0355AE0-F168-46E0-ACF8-9F4D5AEA8E07}" dt="2022-03-17T13:02:50.637" v="3247" actId="14100"/>
          <ac:picMkLst>
            <pc:docMk/>
            <pc:sldMk cId="2479701494" sldId="266"/>
            <ac:picMk id="5" creationId="{12D56395-1BEC-438D-9CA5-B05B30BB81A1}"/>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A1175FD-44DA-47BD-A214-7C779932088B}" type="datetimeFigureOut">
              <a:rPr lang="en-US" smtClean="0"/>
              <a:t>3/17/2022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8E61CC12-6B21-4BB8-81D1-A19476F7C7B4}" type="slidenum">
              <a:rPr lang="en-US" smtClean="0"/>
              <a:t>‹#›</a:t>
            </a:fld>
            <a:endParaRPr lang="en-US"/>
          </a:p>
        </p:txBody>
      </p:sp>
    </p:spTree>
    <p:extLst>
      <p:ext uri="{BB962C8B-B14F-4D97-AF65-F5344CB8AC3E}">
        <p14:creationId xmlns:p14="http://schemas.microsoft.com/office/powerpoint/2010/main" val="330517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1175FD-44DA-47BD-A214-7C779932088B}"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1CC12-6B21-4BB8-81D1-A19476F7C7B4}" type="slidenum">
              <a:rPr lang="en-US" smtClean="0"/>
              <a:t>‹#›</a:t>
            </a:fld>
            <a:endParaRPr lang="en-US"/>
          </a:p>
        </p:txBody>
      </p:sp>
    </p:spTree>
    <p:extLst>
      <p:ext uri="{BB962C8B-B14F-4D97-AF65-F5344CB8AC3E}">
        <p14:creationId xmlns:p14="http://schemas.microsoft.com/office/powerpoint/2010/main" val="267143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A1175FD-44DA-47BD-A214-7C779932088B}" type="datetimeFigureOut">
              <a:rPr lang="en-US" smtClean="0"/>
              <a:t>3/17/2022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E61CC12-6B21-4BB8-81D1-A19476F7C7B4}" type="slidenum">
              <a:rPr lang="en-US" smtClean="0"/>
              <a:t>‹#›</a:t>
            </a:fld>
            <a:endParaRPr lang="en-US"/>
          </a:p>
        </p:txBody>
      </p:sp>
    </p:spTree>
    <p:extLst>
      <p:ext uri="{BB962C8B-B14F-4D97-AF65-F5344CB8AC3E}">
        <p14:creationId xmlns:p14="http://schemas.microsoft.com/office/powerpoint/2010/main" val="3650232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A1175FD-44DA-47BD-A214-7C779932088B}" type="datetimeFigureOut">
              <a:rPr lang="en-US" smtClean="0"/>
              <a:t>3/17/2022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E61CC12-6B21-4BB8-81D1-A19476F7C7B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3289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A1175FD-44DA-47BD-A214-7C779932088B}" type="datetimeFigureOut">
              <a:rPr lang="en-US" smtClean="0"/>
              <a:t>3/17/2022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E61CC12-6B21-4BB8-81D1-A19476F7C7B4}" type="slidenum">
              <a:rPr lang="en-US" smtClean="0"/>
              <a:t>‹#›</a:t>
            </a:fld>
            <a:endParaRPr lang="en-US"/>
          </a:p>
        </p:txBody>
      </p:sp>
    </p:spTree>
    <p:extLst>
      <p:ext uri="{BB962C8B-B14F-4D97-AF65-F5344CB8AC3E}">
        <p14:creationId xmlns:p14="http://schemas.microsoft.com/office/powerpoint/2010/main" val="4190473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A1175FD-44DA-47BD-A214-7C779932088B}" type="datetimeFigureOut">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1CC12-6B21-4BB8-81D1-A19476F7C7B4}" type="slidenum">
              <a:rPr lang="en-US" smtClean="0"/>
              <a:t>‹#›</a:t>
            </a:fld>
            <a:endParaRPr lang="en-US"/>
          </a:p>
        </p:txBody>
      </p:sp>
    </p:spTree>
    <p:extLst>
      <p:ext uri="{BB962C8B-B14F-4D97-AF65-F5344CB8AC3E}">
        <p14:creationId xmlns:p14="http://schemas.microsoft.com/office/powerpoint/2010/main" val="1160377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A1175FD-44DA-47BD-A214-7C779932088B}" type="datetimeFigureOut">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1CC12-6B21-4BB8-81D1-A19476F7C7B4}" type="slidenum">
              <a:rPr lang="en-US" smtClean="0"/>
              <a:t>‹#›</a:t>
            </a:fld>
            <a:endParaRPr lang="en-US"/>
          </a:p>
        </p:txBody>
      </p:sp>
    </p:spTree>
    <p:extLst>
      <p:ext uri="{BB962C8B-B14F-4D97-AF65-F5344CB8AC3E}">
        <p14:creationId xmlns:p14="http://schemas.microsoft.com/office/powerpoint/2010/main" val="4232947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175FD-44DA-47BD-A214-7C779932088B}"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1CC12-6B21-4BB8-81D1-A19476F7C7B4}" type="slidenum">
              <a:rPr lang="en-US" smtClean="0"/>
              <a:t>‹#›</a:t>
            </a:fld>
            <a:endParaRPr lang="en-US"/>
          </a:p>
        </p:txBody>
      </p:sp>
    </p:spTree>
    <p:extLst>
      <p:ext uri="{BB962C8B-B14F-4D97-AF65-F5344CB8AC3E}">
        <p14:creationId xmlns:p14="http://schemas.microsoft.com/office/powerpoint/2010/main" val="2273009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A1175FD-44DA-47BD-A214-7C779932088B}" type="datetimeFigureOut">
              <a:rPr lang="en-US" smtClean="0"/>
              <a:t>3/17/2022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E61CC12-6B21-4BB8-81D1-A19476F7C7B4}" type="slidenum">
              <a:rPr lang="en-US" smtClean="0"/>
              <a:t>‹#›</a:t>
            </a:fld>
            <a:endParaRPr lang="en-US"/>
          </a:p>
        </p:txBody>
      </p:sp>
    </p:spTree>
    <p:extLst>
      <p:ext uri="{BB962C8B-B14F-4D97-AF65-F5344CB8AC3E}">
        <p14:creationId xmlns:p14="http://schemas.microsoft.com/office/powerpoint/2010/main" val="210377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175FD-44DA-47BD-A214-7C779932088B}"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1CC12-6B21-4BB8-81D1-A19476F7C7B4}" type="slidenum">
              <a:rPr lang="en-US" smtClean="0"/>
              <a:t>‹#›</a:t>
            </a:fld>
            <a:endParaRPr lang="en-US"/>
          </a:p>
        </p:txBody>
      </p:sp>
    </p:spTree>
    <p:extLst>
      <p:ext uri="{BB962C8B-B14F-4D97-AF65-F5344CB8AC3E}">
        <p14:creationId xmlns:p14="http://schemas.microsoft.com/office/powerpoint/2010/main" val="393777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A1175FD-44DA-47BD-A214-7C779932088B}" type="datetimeFigureOut">
              <a:rPr lang="en-US" smtClean="0"/>
              <a:t>3/17/2022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E61CC12-6B21-4BB8-81D1-A19476F7C7B4}" type="slidenum">
              <a:rPr lang="en-US" smtClean="0"/>
              <a:t>‹#›</a:t>
            </a:fld>
            <a:endParaRPr lang="en-US"/>
          </a:p>
        </p:txBody>
      </p:sp>
    </p:spTree>
    <p:extLst>
      <p:ext uri="{BB962C8B-B14F-4D97-AF65-F5344CB8AC3E}">
        <p14:creationId xmlns:p14="http://schemas.microsoft.com/office/powerpoint/2010/main" val="422668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1175FD-44DA-47BD-A214-7C779932088B}"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1CC12-6B21-4BB8-81D1-A19476F7C7B4}" type="slidenum">
              <a:rPr lang="en-US" smtClean="0"/>
              <a:t>‹#›</a:t>
            </a:fld>
            <a:endParaRPr lang="en-US"/>
          </a:p>
        </p:txBody>
      </p:sp>
    </p:spTree>
    <p:extLst>
      <p:ext uri="{BB962C8B-B14F-4D97-AF65-F5344CB8AC3E}">
        <p14:creationId xmlns:p14="http://schemas.microsoft.com/office/powerpoint/2010/main" val="226730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1175FD-44DA-47BD-A214-7C779932088B}" type="datetimeFigureOut">
              <a:rPr lang="en-US" smtClean="0"/>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1CC12-6B21-4BB8-81D1-A19476F7C7B4}" type="slidenum">
              <a:rPr lang="en-US" smtClean="0"/>
              <a:t>‹#›</a:t>
            </a:fld>
            <a:endParaRPr lang="en-US"/>
          </a:p>
        </p:txBody>
      </p:sp>
    </p:spTree>
    <p:extLst>
      <p:ext uri="{BB962C8B-B14F-4D97-AF65-F5344CB8AC3E}">
        <p14:creationId xmlns:p14="http://schemas.microsoft.com/office/powerpoint/2010/main" val="75058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1175FD-44DA-47BD-A214-7C779932088B}" type="datetimeFigureOut">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1CC12-6B21-4BB8-81D1-A19476F7C7B4}" type="slidenum">
              <a:rPr lang="en-US" smtClean="0"/>
              <a:t>‹#›</a:t>
            </a:fld>
            <a:endParaRPr lang="en-US"/>
          </a:p>
        </p:txBody>
      </p:sp>
    </p:spTree>
    <p:extLst>
      <p:ext uri="{BB962C8B-B14F-4D97-AF65-F5344CB8AC3E}">
        <p14:creationId xmlns:p14="http://schemas.microsoft.com/office/powerpoint/2010/main" val="9904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175FD-44DA-47BD-A214-7C779932088B}" type="datetimeFigureOut">
              <a:rPr lang="en-US" smtClean="0"/>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61CC12-6B21-4BB8-81D1-A19476F7C7B4}" type="slidenum">
              <a:rPr lang="en-US" smtClean="0"/>
              <a:t>‹#›</a:t>
            </a:fld>
            <a:endParaRPr lang="en-US"/>
          </a:p>
        </p:txBody>
      </p:sp>
    </p:spTree>
    <p:extLst>
      <p:ext uri="{BB962C8B-B14F-4D97-AF65-F5344CB8AC3E}">
        <p14:creationId xmlns:p14="http://schemas.microsoft.com/office/powerpoint/2010/main" val="44955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1175FD-44DA-47BD-A214-7C779932088B}"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1CC12-6B21-4BB8-81D1-A19476F7C7B4}" type="slidenum">
              <a:rPr lang="en-US" smtClean="0"/>
              <a:t>‹#›</a:t>
            </a:fld>
            <a:endParaRPr lang="en-US"/>
          </a:p>
        </p:txBody>
      </p:sp>
    </p:spTree>
    <p:extLst>
      <p:ext uri="{BB962C8B-B14F-4D97-AF65-F5344CB8AC3E}">
        <p14:creationId xmlns:p14="http://schemas.microsoft.com/office/powerpoint/2010/main" val="375370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1175FD-44DA-47BD-A214-7C779932088B}"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1CC12-6B21-4BB8-81D1-A19476F7C7B4}" type="slidenum">
              <a:rPr lang="en-US" smtClean="0"/>
              <a:t>‹#›</a:t>
            </a:fld>
            <a:endParaRPr lang="en-US"/>
          </a:p>
        </p:txBody>
      </p:sp>
    </p:spTree>
    <p:extLst>
      <p:ext uri="{BB962C8B-B14F-4D97-AF65-F5344CB8AC3E}">
        <p14:creationId xmlns:p14="http://schemas.microsoft.com/office/powerpoint/2010/main" val="402975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A1175FD-44DA-47BD-A214-7C779932088B}" type="datetimeFigureOut">
              <a:rPr lang="en-US" smtClean="0"/>
              <a:t>3/17/2022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61CC12-6B21-4BB8-81D1-A19476F7C7B4}" type="slidenum">
              <a:rPr lang="en-US" smtClean="0"/>
              <a:t>‹#›</a:t>
            </a:fld>
            <a:endParaRPr lang="en-US"/>
          </a:p>
        </p:txBody>
      </p:sp>
    </p:spTree>
    <p:extLst>
      <p:ext uri="{BB962C8B-B14F-4D97-AF65-F5344CB8AC3E}">
        <p14:creationId xmlns:p14="http://schemas.microsoft.com/office/powerpoint/2010/main" val="412980740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E69D-5D81-42F3-9C0F-6210C2E70DDA}"/>
              </a:ext>
            </a:extLst>
          </p:cNvPr>
          <p:cNvSpPr>
            <a:spLocks noGrp="1"/>
          </p:cNvSpPr>
          <p:nvPr>
            <p:ph type="ctrTitle"/>
          </p:nvPr>
        </p:nvSpPr>
        <p:spPr/>
        <p:txBody>
          <a:bodyPr/>
          <a:lstStyle/>
          <a:p>
            <a:r>
              <a:rPr lang="en-US" dirty="0"/>
              <a:t>How to use the Formbar</a:t>
            </a:r>
          </a:p>
        </p:txBody>
      </p:sp>
      <p:sp>
        <p:nvSpPr>
          <p:cNvPr id="3" name="Subtitle 2">
            <a:extLst>
              <a:ext uri="{FF2B5EF4-FFF2-40B4-BE49-F238E27FC236}">
                <a16:creationId xmlns:a16="http://schemas.microsoft.com/office/drawing/2014/main" id="{A6B8BDE6-AC78-4A22-869C-06F6618FDAD9}"/>
              </a:ext>
            </a:extLst>
          </p:cNvPr>
          <p:cNvSpPr>
            <a:spLocks noGrp="1"/>
          </p:cNvSpPr>
          <p:nvPr>
            <p:ph type="subTitle" idx="1"/>
          </p:nvPr>
        </p:nvSpPr>
        <p:spPr/>
        <p:txBody>
          <a:bodyPr>
            <a:noAutofit/>
          </a:bodyPr>
          <a:lstStyle/>
          <a:p>
            <a:r>
              <a:rPr lang="en-US" sz="1200" dirty="0"/>
              <a:t>By: Chris Mooney</a:t>
            </a:r>
          </a:p>
          <a:p>
            <a:endParaRPr lang="en-US" sz="1200" dirty="0"/>
          </a:p>
          <a:p>
            <a:endParaRPr lang="en-US" sz="1200" dirty="0"/>
          </a:p>
          <a:p>
            <a:r>
              <a:rPr lang="en-US" sz="1200" b="1" i="1" dirty="0"/>
              <a:t>When it works</a:t>
            </a:r>
          </a:p>
        </p:txBody>
      </p:sp>
    </p:spTree>
    <p:extLst>
      <p:ext uri="{BB962C8B-B14F-4D97-AF65-F5344CB8AC3E}">
        <p14:creationId xmlns:p14="http://schemas.microsoft.com/office/powerpoint/2010/main" val="3955057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0434-CFB2-4014-9CF2-F7BCCE734886}"/>
              </a:ext>
            </a:extLst>
          </p:cNvPr>
          <p:cNvSpPr>
            <a:spLocks noGrp="1"/>
          </p:cNvSpPr>
          <p:nvPr>
            <p:ph type="title"/>
          </p:nvPr>
        </p:nvSpPr>
        <p:spPr/>
        <p:txBody>
          <a:bodyPr/>
          <a:lstStyle/>
          <a:p>
            <a:r>
              <a:rPr lang="en-US" dirty="0"/>
              <a:t>Expert mode</a:t>
            </a:r>
          </a:p>
        </p:txBody>
      </p:sp>
      <p:sp>
        <p:nvSpPr>
          <p:cNvPr id="3" name="Content Placeholder 2">
            <a:extLst>
              <a:ext uri="{FF2B5EF4-FFF2-40B4-BE49-F238E27FC236}">
                <a16:creationId xmlns:a16="http://schemas.microsoft.com/office/drawing/2014/main" id="{1FA431E2-7A64-4F2E-AFCD-D1919F1BD109}"/>
              </a:ext>
            </a:extLst>
          </p:cNvPr>
          <p:cNvSpPr>
            <a:spLocks noGrp="1"/>
          </p:cNvSpPr>
          <p:nvPr>
            <p:ph idx="1"/>
          </p:nvPr>
        </p:nvSpPr>
        <p:spPr/>
        <p:txBody>
          <a:bodyPr/>
          <a:lstStyle/>
          <a:p>
            <a:r>
              <a:rPr lang="en-US" dirty="0"/>
              <a:t>In expert mode, it is a mix of just about everything put together.</a:t>
            </a:r>
          </a:p>
          <a:p>
            <a:endParaRPr lang="en-US" dirty="0"/>
          </a:p>
          <a:p>
            <a:r>
              <a:rPr lang="en-US" dirty="0"/>
              <a:t>You should only use it if you know how to use the formbar, otherwise you would be extremely lost.</a:t>
            </a:r>
          </a:p>
        </p:txBody>
      </p:sp>
      <p:pic>
        <p:nvPicPr>
          <p:cNvPr id="7" name="Picture 6">
            <a:extLst>
              <a:ext uri="{FF2B5EF4-FFF2-40B4-BE49-F238E27FC236}">
                <a16:creationId xmlns:a16="http://schemas.microsoft.com/office/drawing/2014/main" id="{9464E049-53CD-4CBD-A7A2-C436FD36E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6198" y="3429000"/>
            <a:ext cx="6545802" cy="3308717"/>
          </a:xfrm>
          <a:prstGeom prst="rect">
            <a:avLst/>
          </a:prstGeom>
        </p:spPr>
      </p:pic>
    </p:spTree>
    <p:extLst>
      <p:ext uri="{BB962C8B-B14F-4D97-AF65-F5344CB8AC3E}">
        <p14:creationId xmlns:p14="http://schemas.microsoft.com/office/powerpoint/2010/main" val="24150046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7FD4-6A3B-4636-AA0D-CC37C55D87F1}"/>
              </a:ext>
            </a:extLst>
          </p:cNvPr>
          <p:cNvSpPr>
            <a:spLocks noGrp="1"/>
          </p:cNvSpPr>
          <p:nvPr>
            <p:ph type="title"/>
          </p:nvPr>
        </p:nvSpPr>
        <p:spPr/>
        <p:txBody>
          <a:bodyPr/>
          <a:lstStyle/>
          <a:p>
            <a:r>
              <a:rPr lang="en-US" dirty="0"/>
              <a:t>Sound Effects</a:t>
            </a:r>
          </a:p>
        </p:txBody>
      </p:sp>
      <p:sp>
        <p:nvSpPr>
          <p:cNvPr id="3" name="Content Placeholder 2">
            <a:extLst>
              <a:ext uri="{FF2B5EF4-FFF2-40B4-BE49-F238E27FC236}">
                <a16:creationId xmlns:a16="http://schemas.microsoft.com/office/drawing/2014/main" id="{9220FEE9-4CF8-4457-A57B-B9F00BA28CF6}"/>
              </a:ext>
            </a:extLst>
          </p:cNvPr>
          <p:cNvSpPr>
            <a:spLocks noGrp="1"/>
          </p:cNvSpPr>
          <p:nvPr>
            <p:ph idx="1"/>
          </p:nvPr>
        </p:nvSpPr>
        <p:spPr/>
        <p:txBody>
          <a:bodyPr/>
          <a:lstStyle/>
          <a:p>
            <a:r>
              <a:rPr lang="en-US" dirty="0"/>
              <a:t>The Formbar has 2 different pages for sound effects. There is short sound effects, and there is background music that you can play on the formbar.</a:t>
            </a:r>
          </a:p>
        </p:txBody>
      </p:sp>
      <p:pic>
        <p:nvPicPr>
          <p:cNvPr id="5" name="Picture 4">
            <a:extLst>
              <a:ext uri="{FF2B5EF4-FFF2-40B4-BE49-F238E27FC236}">
                <a16:creationId xmlns:a16="http://schemas.microsoft.com/office/drawing/2014/main" id="{12D56395-1BEC-438D-9CA5-B05B30BB8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38" y="3429000"/>
            <a:ext cx="13094562" cy="3282539"/>
          </a:xfrm>
          <a:prstGeom prst="rect">
            <a:avLst/>
          </a:prstGeom>
        </p:spPr>
      </p:pic>
    </p:spTree>
    <p:extLst>
      <p:ext uri="{BB962C8B-B14F-4D97-AF65-F5344CB8AC3E}">
        <p14:creationId xmlns:p14="http://schemas.microsoft.com/office/powerpoint/2010/main" val="24797014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B212-64E5-4AFD-BC13-52994326350B}"/>
              </a:ext>
            </a:extLst>
          </p:cNvPr>
          <p:cNvSpPr>
            <a:spLocks noGrp="1"/>
          </p:cNvSpPr>
          <p:nvPr>
            <p:ph type="title"/>
          </p:nvPr>
        </p:nvSpPr>
        <p:spPr/>
        <p:txBody>
          <a:bodyPr/>
          <a:lstStyle/>
          <a:p>
            <a:r>
              <a:rPr lang="en-US" dirty="0"/>
              <a:t>Main Purpose</a:t>
            </a:r>
          </a:p>
        </p:txBody>
      </p:sp>
      <p:sp>
        <p:nvSpPr>
          <p:cNvPr id="3" name="Content Placeholder 2">
            <a:extLst>
              <a:ext uri="{FF2B5EF4-FFF2-40B4-BE49-F238E27FC236}">
                <a16:creationId xmlns:a16="http://schemas.microsoft.com/office/drawing/2014/main" id="{A27FC7EB-3D92-4423-BAA9-BD061646F4A0}"/>
              </a:ext>
            </a:extLst>
          </p:cNvPr>
          <p:cNvSpPr>
            <a:spLocks noGrp="1"/>
          </p:cNvSpPr>
          <p:nvPr>
            <p:ph idx="1"/>
          </p:nvPr>
        </p:nvSpPr>
        <p:spPr/>
        <p:txBody>
          <a:bodyPr/>
          <a:lstStyle/>
          <a:p>
            <a:r>
              <a:rPr lang="en-US" dirty="0"/>
              <a:t>The main purpose of the Formbar is to communicate with the class and get feedback, such as using the Thumbspannel to figure out who likes what different things.</a:t>
            </a:r>
            <a:br>
              <a:rPr lang="en-US" dirty="0"/>
            </a:br>
            <a:endParaRPr lang="en-US" dirty="0"/>
          </a:p>
          <a:p>
            <a:r>
              <a:rPr lang="en-US" dirty="0"/>
              <a:t>There is also Survey mode (When it is actually fixed) and that will allow the class to take a survey with 4 different choices, to figure out who's paying attention and getting the right answers.</a:t>
            </a:r>
          </a:p>
        </p:txBody>
      </p:sp>
    </p:spTree>
    <p:extLst>
      <p:ext uri="{BB962C8B-B14F-4D97-AF65-F5344CB8AC3E}">
        <p14:creationId xmlns:p14="http://schemas.microsoft.com/office/powerpoint/2010/main" val="1392594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219E-7FB0-43A7-85E5-50CD1057C02E}"/>
              </a:ext>
            </a:extLst>
          </p:cNvPr>
          <p:cNvSpPr>
            <a:spLocks noGrp="1"/>
          </p:cNvSpPr>
          <p:nvPr>
            <p:ph type="title"/>
          </p:nvPr>
        </p:nvSpPr>
        <p:spPr/>
        <p:txBody>
          <a:bodyPr/>
          <a:lstStyle/>
          <a:p>
            <a:r>
              <a:rPr lang="en-US" dirty="0"/>
              <a:t>Login page</a:t>
            </a:r>
          </a:p>
        </p:txBody>
      </p:sp>
      <p:sp>
        <p:nvSpPr>
          <p:cNvPr id="3" name="Content Placeholder 2">
            <a:extLst>
              <a:ext uri="{FF2B5EF4-FFF2-40B4-BE49-F238E27FC236}">
                <a16:creationId xmlns:a16="http://schemas.microsoft.com/office/drawing/2014/main" id="{6DD2B6BF-2399-40A6-8AAC-1109369EECD1}"/>
              </a:ext>
            </a:extLst>
          </p:cNvPr>
          <p:cNvSpPr>
            <a:spLocks noGrp="1"/>
          </p:cNvSpPr>
          <p:nvPr>
            <p:ph idx="1"/>
          </p:nvPr>
        </p:nvSpPr>
        <p:spPr/>
        <p:txBody>
          <a:bodyPr/>
          <a:lstStyle/>
          <a:p>
            <a:r>
              <a:rPr lang="en-US" dirty="0"/>
              <a:t>There is a page on the site so that way everyone can log in and save their information so that way no random people can join and mess up the page.</a:t>
            </a:r>
          </a:p>
        </p:txBody>
      </p:sp>
      <p:pic>
        <p:nvPicPr>
          <p:cNvPr id="5" name="Picture 4">
            <a:extLst>
              <a:ext uri="{FF2B5EF4-FFF2-40B4-BE49-F238E27FC236}">
                <a16:creationId xmlns:a16="http://schemas.microsoft.com/office/drawing/2014/main" id="{69D0E894-3EC1-4CC0-924E-85C310A98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495" y="4290210"/>
            <a:ext cx="5973009" cy="1562318"/>
          </a:xfrm>
          <a:prstGeom prst="rect">
            <a:avLst/>
          </a:prstGeom>
        </p:spPr>
      </p:pic>
    </p:spTree>
    <p:extLst>
      <p:ext uri="{BB962C8B-B14F-4D97-AF65-F5344CB8AC3E}">
        <p14:creationId xmlns:p14="http://schemas.microsoft.com/office/powerpoint/2010/main" val="126319885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72A3-E00C-497D-8C99-CC83487500A7}"/>
              </a:ext>
            </a:extLst>
          </p:cNvPr>
          <p:cNvSpPr>
            <a:spLocks noGrp="1"/>
          </p:cNvSpPr>
          <p:nvPr>
            <p:ph type="title"/>
          </p:nvPr>
        </p:nvSpPr>
        <p:spPr/>
        <p:txBody>
          <a:bodyPr/>
          <a:lstStyle/>
          <a:p>
            <a:r>
              <a:rPr lang="en-US" dirty="0"/>
              <a:t>Thumbs Panel</a:t>
            </a:r>
            <a:br>
              <a:rPr lang="en-US" dirty="0"/>
            </a:br>
            <a:r>
              <a:rPr lang="en-US" sz="1200" dirty="0"/>
              <a:t>Reach max gamer before moving onto next slide</a:t>
            </a:r>
            <a:endParaRPr lang="en-US" dirty="0"/>
          </a:p>
        </p:txBody>
      </p:sp>
      <p:sp>
        <p:nvSpPr>
          <p:cNvPr id="3" name="Content Placeholder 2">
            <a:extLst>
              <a:ext uri="{FF2B5EF4-FFF2-40B4-BE49-F238E27FC236}">
                <a16:creationId xmlns:a16="http://schemas.microsoft.com/office/drawing/2014/main" id="{7F1CBC28-FC04-457C-AE27-E029301419CB}"/>
              </a:ext>
            </a:extLst>
          </p:cNvPr>
          <p:cNvSpPr>
            <a:spLocks noGrp="1"/>
          </p:cNvSpPr>
          <p:nvPr>
            <p:ph idx="1"/>
          </p:nvPr>
        </p:nvSpPr>
        <p:spPr/>
        <p:txBody>
          <a:bodyPr/>
          <a:lstStyle/>
          <a:p>
            <a:r>
              <a:rPr lang="en-US" dirty="0"/>
              <a:t> You press Thumbs Up to do Thumbs Up</a:t>
            </a:r>
          </a:p>
          <a:p>
            <a:r>
              <a:rPr lang="en-US" dirty="0"/>
              <a:t> You press Thumbs Down to do Thumbs Down</a:t>
            </a:r>
          </a:p>
          <a:p>
            <a:r>
              <a:rPr lang="en-US" dirty="0"/>
              <a:t> You press Thumbs Wiggle to do Thumbs Wiggle</a:t>
            </a:r>
          </a:p>
        </p:txBody>
      </p:sp>
      <p:pic>
        <p:nvPicPr>
          <p:cNvPr id="6" name="Picture 5">
            <a:extLst>
              <a:ext uri="{FF2B5EF4-FFF2-40B4-BE49-F238E27FC236}">
                <a16:creationId xmlns:a16="http://schemas.microsoft.com/office/drawing/2014/main" id="{34109327-AD88-48D0-91EC-5C1344BA26E7}"/>
              </a:ext>
            </a:extLst>
          </p:cNvPr>
          <p:cNvPicPr>
            <a:picLocks noChangeAspect="1"/>
          </p:cNvPicPr>
          <p:nvPr/>
        </p:nvPicPr>
        <p:blipFill rotWithShape="1">
          <a:blip r:embed="rId2">
            <a:extLst>
              <a:ext uri="{28A0092B-C50C-407E-A947-70E740481C1C}">
                <a14:useLocalDpi xmlns:a14="http://schemas.microsoft.com/office/drawing/2010/main" val="0"/>
              </a:ext>
            </a:extLst>
          </a:blip>
          <a:srcRect l="1275" t="12676" r="76596" b="7862"/>
          <a:stretch/>
        </p:blipFill>
        <p:spPr>
          <a:xfrm>
            <a:off x="3320249" y="4829452"/>
            <a:ext cx="1260629" cy="1264174"/>
          </a:xfrm>
          <a:prstGeom prst="rect">
            <a:avLst/>
          </a:prstGeom>
        </p:spPr>
      </p:pic>
      <p:pic>
        <p:nvPicPr>
          <p:cNvPr id="5" name="Picture 4">
            <a:extLst>
              <a:ext uri="{FF2B5EF4-FFF2-40B4-BE49-F238E27FC236}">
                <a16:creationId xmlns:a16="http://schemas.microsoft.com/office/drawing/2014/main" id="{6E8B13B5-FA10-44D6-A95F-7B282CAD0C4C}"/>
              </a:ext>
            </a:extLst>
          </p:cNvPr>
          <p:cNvPicPr>
            <a:picLocks noChangeAspect="1"/>
          </p:cNvPicPr>
          <p:nvPr/>
        </p:nvPicPr>
        <p:blipFill rotWithShape="1">
          <a:blip r:embed="rId2">
            <a:extLst>
              <a:ext uri="{28A0092B-C50C-407E-A947-70E740481C1C}">
                <a14:useLocalDpi xmlns:a14="http://schemas.microsoft.com/office/drawing/2010/main" val="0"/>
              </a:ext>
            </a:extLst>
          </a:blip>
          <a:srcRect l="51299" t="10817" r="26573" b="7906"/>
          <a:stretch/>
        </p:blipFill>
        <p:spPr>
          <a:xfrm>
            <a:off x="6570585" y="4815025"/>
            <a:ext cx="1260629" cy="1293028"/>
          </a:xfrm>
          <a:prstGeom prst="rect">
            <a:avLst/>
          </a:prstGeom>
        </p:spPr>
      </p:pic>
      <p:pic>
        <p:nvPicPr>
          <p:cNvPr id="7" name="Picture 6">
            <a:extLst>
              <a:ext uri="{FF2B5EF4-FFF2-40B4-BE49-F238E27FC236}">
                <a16:creationId xmlns:a16="http://schemas.microsoft.com/office/drawing/2014/main" id="{F639E61A-2CF2-47E1-ABAB-D7A6CB3F63F8}"/>
              </a:ext>
            </a:extLst>
          </p:cNvPr>
          <p:cNvPicPr>
            <a:picLocks noChangeAspect="1"/>
          </p:cNvPicPr>
          <p:nvPr/>
        </p:nvPicPr>
        <p:blipFill rotWithShape="1">
          <a:blip r:embed="rId2">
            <a:extLst>
              <a:ext uri="{28A0092B-C50C-407E-A947-70E740481C1C}">
                <a14:useLocalDpi xmlns:a14="http://schemas.microsoft.com/office/drawing/2010/main" val="0"/>
              </a:ext>
            </a:extLst>
          </a:blip>
          <a:srcRect l="26209" t="12231" r="51662" b="7970"/>
          <a:stretch/>
        </p:blipFill>
        <p:spPr>
          <a:xfrm>
            <a:off x="4945417" y="4838546"/>
            <a:ext cx="1260629" cy="1269507"/>
          </a:xfrm>
          <a:prstGeom prst="rect">
            <a:avLst/>
          </a:prstGeom>
        </p:spPr>
      </p:pic>
    </p:spTree>
    <p:extLst>
      <p:ext uri="{BB962C8B-B14F-4D97-AF65-F5344CB8AC3E}">
        <p14:creationId xmlns:p14="http://schemas.microsoft.com/office/powerpoint/2010/main" val="409842224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par>
                                <p:cTn id="25" presetID="3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fltVal val="0"/>
                                          </p:val>
                                        </p:tav>
                                        <p:tav tm="100000">
                                          <p:val>
                                            <p:strVal val="#ppt_w"/>
                                          </p:val>
                                        </p:tav>
                                      </p:tavLst>
                                    </p:anim>
                                    <p:anim calcmode="lin" valueType="num">
                                      <p:cBhvr>
                                        <p:cTn id="28" dur="1000" fill="hold"/>
                                        <p:tgtEl>
                                          <p:spTgt spid="5"/>
                                        </p:tgtEl>
                                        <p:attrNameLst>
                                          <p:attrName>ppt_h</p:attrName>
                                        </p:attrNameLst>
                                      </p:cBhvr>
                                      <p:tavLst>
                                        <p:tav tm="0">
                                          <p:val>
                                            <p:fltVal val="0"/>
                                          </p:val>
                                        </p:tav>
                                        <p:tav tm="100000">
                                          <p:val>
                                            <p:strVal val="#ppt_h"/>
                                          </p:val>
                                        </p:tav>
                                      </p:tavLst>
                                    </p:anim>
                                    <p:anim calcmode="lin" valueType="num">
                                      <p:cBhvr>
                                        <p:cTn id="29" dur="1000" fill="hold"/>
                                        <p:tgtEl>
                                          <p:spTgt spid="5"/>
                                        </p:tgtEl>
                                        <p:attrNameLst>
                                          <p:attrName>style.rotation</p:attrName>
                                        </p:attrNameLst>
                                      </p:cBhvr>
                                      <p:tavLst>
                                        <p:tav tm="0">
                                          <p:val>
                                            <p:fltVal val="90"/>
                                          </p:val>
                                        </p:tav>
                                        <p:tav tm="100000">
                                          <p:val>
                                            <p:fltVal val="0"/>
                                          </p:val>
                                        </p:tav>
                                      </p:tavLst>
                                    </p:anim>
                                    <p:animEffect transition="in" filter="fade">
                                      <p:cBhvr>
                                        <p:cTn id="30" dur="10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p:cTn id="3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2" end="2"/>
                                            </p:txEl>
                                          </p:spTgt>
                                        </p:tgtEl>
                                      </p:cBhvr>
                                    </p:animEffect>
                                  </p:childTnLst>
                                </p:cTn>
                              </p:par>
                              <p:par>
                                <p:cTn id="39" presetID="3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1000" fill="hold"/>
                                        <p:tgtEl>
                                          <p:spTgt spid="7"/>
                                        </p:tgtEl>
                                        <p:attrNameLst>
                                          <p:attrName>ppt_w</p:attrName>
                                        </p:attrNameLst>
                                      </p:cBhvr>
                                      <p:tavLst>
                                        <p:tav tm="0">
                                          <p:val>
                                            <p:fltVal val="0"/>
                                          </p:val>
                                        </p:tav>
                                        <p:tav tm="100000">
                                          <p:val>
                                            <p:strVal val="#ppt_w"/>
                                          </p:val>
                                        </p:tav>
                                      </p:tavLst>
                                    </p:anim>
                                    <p:anim calcmode="lin" valueType="num">
                                      <p:cBhvr>
                                        <p:cTn id="42" dur="1000" fill="hold"/>
                                        <p:tgtEl>
                                          <p:spTgt spid="7"/>
                                        </p:tgtEl>
                                        <p:attrNameLst>
                                          <p:attrName>ppt_h</p:attrName>
                                        </p:attrNameLst>
                                      </p:cBhvr>
                                      <p:tavLst>
                                        <p:tav tm="0">
                                          <p:val>
                                            <p:fltVal val="0"/>
                                          </p:val>
                                        </p:tav>
                                        <p:tav tm="100000">
                                          <p:val>
                                            <p:strVal val="#ppt_h"/>
                                          </p:val>
                                        </p:tav>
                                      </p:tavLst>
                                    </p:anim>
                                    <p:anim calcmode="lin" valueType="num">
                                      <p:cBhvr>
                                        <p:cTn id="43" dur="1000" fill="hold"/>
                                        <p:tgtEl>
                                          <p:spTgt spid="7"/>
                                        </p:tgtEl>
                                        <p:attrNameLst>
                                          <p:attrName>style.rotation</p:attrName>
                                        </p:attrNameLst>
                                      </p:cBhvr>
                                      <p:tavLst>
                                        <p:tav tm="0">
                                          <p:val>
                                            <p:fltVal val="90"/>
                                          </p:val>
                                        </p:tav>
                                        <p:tav tm="100000">
                                          <p:val>
                                            <p:fltVal val="0"/>
                                          </p:val>
                                        </p:tav>
                                      </p:tavLst>
                                    </p:anim>
                                    <p:animEffect transition="in" filter="fade">
                                      <p:cBhvr>
                                        <p:cTn id="4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10B7-87EC-4660-9A46-54103F25F7DD}"/>
              </a:ext>
            </a:extLst>
          </p:cNvPr>
          <p:cNvSpPr>
            <a:spLocks noGrp="1"/>
          </p:cNvSpPr>
          <p:nvPr>
            <p:ph type="title"/>
          </p:nvPr>
        </p:nvSpPr>
        <p:spPr/>
        <p:txBody>
          <a:bodyPr/>
          <a:lstStyle/>
          <a:p>
            <a:r>
              <a:rPr lang="en-US" dirty="0"/>
              <a:t>Chat Feature</a:t>
            </a:r>
            <a:br>
              <a:rPr lang="en-US" dirty="0"/>
            </a:br>
            <a:r>
              <a:rPr lang="en-US" sz="1200" dirty="0"/>
              <a:t>Spend time messing with chat page (2 minutes)</a:t>
            </a:r>
            <a:endParaRPr lang="en-US" dirty="0"/>
          </a:p>
        </p:txBody>
      </p:sp>
      <p:sp>
        <p:nvSpPr>
          <p:cNvPr id="3" name="Content Placeholder 2">
            <a:extLst>
              <a:ext uri="{FF2B5EF4-FFF2-40B4-BE49-F238E27FC236}">
                <a16:creationId xmlns:a16="http://schemas.microsoft.com/office/drawing/2014/main" id="{91A01F49-4E58-42D9-9350-7165C1A35BA9}"/>
              </a:ext>
            </a:extLst>
          </p:cNvPr>
          <p:cNvSpPr>
            <a:spLocks noGrp="1"/>
          </p:cNvSpPr>
          <p:nvPr>
            <p:ph idx="1"/>
          </p:nvPr>
        </p:nvSpPr>
        <p:spPr>
          <a:xfrm>
            <a:off x="838200" y="1825624"/>
            <a:ext cx="10515600" cy="4362111"/>
          </a:xfrm>
        </p:spPr>
        <p:txBody>
          <a:bodyPr/>
          <a:lstStyle/>
          <a:p>
            <a:r>
              <a:rPr lang="en-US" dirty="0"/>
              <a:t>When its actually working:</a:t>
            </a:r>
          </a:p>
          <a:p>
            <a:endParaRPr lang="en-US" dirty="0"/>
          </a:p>
          <a:p>
            <a:pPr lvl="1"/>
            <a:r>
              <a:rPr lang="en-US" dirty="0"/>
              <a:t>It gives you the ability to communicate with the entire class</a:t>
            </a:r>
          </a:p>
          <a:p>
            <a:pPr lvl="1"/>
            <a:endParaRPr lang="en-US" dirty="0"/>
          </a:p>
          <a:p>
            <a:pPr marL="457200" lvl="1" indent="0">
              <a:buNone/>
            </a:pPr>
            <a:endParaRPr lang="en-US" dirty="0"/>
          </a:p>
          <a:p>
            <a:pPr lvl="1"/>
            <a:r>
              <a:rPr lang="en-US" dirty="0"/>
              <a:t>It also has different commands so that you can do interesting things on the page.</a:t>
            </a:r>
          </a:p>
        </p:txBody>
      </p:sp>
    </p:spTree>
    <p:extLst>
      <p:ext uri="{BB962C8B-B14F-4D97-AF65-F5344CB8AC3E}">
        <p14:creationId xmlns:p14="http://schemas.microsoft.com/office/powerpoint/2010/main" val="308039726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arn(inVertic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F2F1-D310-4091-BA21-4BB9205FBE87}"/>
              </a:ext>
            </a:extLst>
          </p:cNvPr>
          <p:cNvSpPr>
            <a:spLocks noGrp="1"/>
          </p:cNvSpPr>
          <p:nvPr>
            <p:ph type="title"/>
          </p:nvPr>
        </p:nvSpPr>
        <p:spPr/>
        <p:txBody>
          <a:bodyPr/>
          <a:lstStyle/>
          <a:p>
            <a:r>
              <a:rPr lang="en-US" dirty="0"/>
              <a:t>What are we doing</a:t>
            </a:r>
          </a:p>
        </p:txBody>
      </p:sp>
      <p:sp>
        <p:nvSpPr>
          <p:cNvPr id="3" name="Content Placeholder 2">
            <a:extLst>
              <a:ext uri="{FF2B5EF4-FFF2-40B4-BE49-F238E27FC236}">
                <a16:creationId xmlns:a16="http://schemas.microsoft.com/office/drawing/2014/main" id="{78469CCB-A4C6-40CD-BB30-3545C8F7B27A}"/>
              </a:ext>
            </a:extLst>
          </p:cNvPr>
          <p:cNvSpPr>
            <a:spLocks noGrp="1"/>
          </p:cNvSpPr>
          <p:nvPr>
            <p:ph idx="1"/>
          </p:nvPr>
        </p:nvSpPr>
        <p:spPr/>
        <p:txBody>
          <a:bodyPr/>
          <a:lstStyle/>
          <a:p>
            <a:r>
              <a:rPr lang="en-US" dirty="0"/>
              <a:t>When Mr. Smith actually imports data into the page, It will explain what everyone should be doing in class, so if you come in late you can see what is going on without having to ask around.</a:t>
            </a:r>
          </a:p>
        </p:txBody>
      </p:sp>
      <p:pic>
        <p:nvPicPr>
          <p:cNvPr id="5" name="Picture 4">
            <a:extLst>
              <a:ext uri="{FF2B5EF4-FFF2-40B4-BE49-F238E27FC236}">
                <a16:creationId xmlns:a16="http://schemas.microsoft.com/office/drawing/2014/main" id="{FA798692-BC8A-4A30-B067-0527796FF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437" y="3944765"/>
            <a:ext cx="8903126" cy="523713"/>
          </a:xfrm>
          <a:prstGeom prst="rect">
            <a:avLst/>
          </a:prstGeom>
        </p:spPr>
      </p:pic>
    </p:spTree>
    <p:extLst>
      <p:ext uri="{BB962C8B-B14F-4D97-AF65-F5344CB8AC3E}">
        <p14:creationId xmlns:p14="http://schemas.microsoft.com/office/powerpoint/2010/main" val="32161147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5B021-E0C5-46F0-ABD5-2E73CD6AC7C5}"/>
              </a:ext>
            </a:extLst>
          </p:cNvPr>
          <p:cNvSpPr>
            <a:spLocks noGrp="1"/>
          </p:cNvSpPr>
          <p:nvPr>
            <p:ph type="title"/>
          </p:nvPr>
        </p:nvSpPr>
        <p:spPr/>
        <p:txBody>
          <a:bodyPr/>
          <a:lstStyle/>
          <a:p>
            <a:r>
              <a:rPr lang="en-US" dirty="0"/>
              <a:t>Formbar games</a:t>
            </a:r>
          </a:p>
        </p:txBody>
      </p:sp>
      <p:sp>
        <p:nvSpPr>
          <p:cNvPr id="3" name="Content Placeholder 2">
            <a:extLst>
              <a:ext uri="{FF2B5EF4-FFF2-40B4-BE49-F238E27FC236}">
                <a16:creationId xmlns:a16="http://schemas.microsoft.com/office/drawing/2014/main" id="{C9FEEE0D-5527-4D17-814F-C30C2D97D4E9}"/>
              </a:ext>
            </a:extLst>
          </p:cNvPr>
          <p:cNvSpPr>
            <a:spLocks noGrp="1"/>
          </p:cNvSpPr>
          <p:nvPr>
            <p:ph idx="1"/>
          </p:nvPr>
        </p:nvSpPr>
        <p:spPr/>
        <p:txBody>
          <a:bodyPr/>
          <a:lstStyle/>
          <a:p>
            <a:r>
              <a:rPr lang="en-US" dirty="0"/>
              <a:t>There are games on the Formbar!</a:t>
            </a:r>
          </a:p>
          <a:p>
            <a:endParaRPr lang="en-US" dirty="0"/>
          </a:p>
          <a:p>
            <a:r>
              <a:rPr lang="en-US" dirty="0"/>
              <a:t>When you are finished all of your work and Mr. Smith says that it is okay, you are normally allowed to play the games, that were mostly made by students.</a:t>
            </a:r>
          </a:p>
          <a:p>
            <a:endParaRPr lang="en-US" dirty="0"/>
          </a:p>
          <a:p>
            <a:r>
              <a:rPr lang="en-US" dirty="0"/>
              <a:t>If you want to make or edit any of the existing games, you can, just make sure they work before you put them on the formbar</a:t>
            </a:r>
          </a:p>
        </p:txBody>
      </p:sp>
    </p:spTree>
    <p:extLst>
      <p:ext uri="{BB962C8B-B14F-4D97-AF65-F5344CB8AC3E}">
        <p14:creationId xmlns:p14="http://schemas.microsoft.com/office/powerpoint/2010/main" val="299905933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47E8-3EB9-4C39-8188-AE09D5D3C514}"/>
              </a:ext>
            </a:extLst>
          </p:cNvPr>
          <p:cNvSpPr>
            <a:spLocks noGrp="1"/>
          </p:cNvSpPr>
          <p:nvPr>
            <p:ph type="title"/>
          </p:nvPr>
        </p:nvSpPr>
        <p:spPr/>
        <p:txBody>
          <a:bodyPr>
            <a:normAutofit fontScale="90000"/>
          </a:bodyPr>
          <a:lstStyle/>
          <a:p>
            <a:r>
              <a:rPr lang="en-US" dirty="0"/>
              <a:t>Formbar games</a:t>
            </a:r>
            <a:br>
              <a:rPr lang="en-US" dirty="0"/>
            </a:br>
            <a:r>
              <a:rPr lang="en-US" dirty="0"/>
              <a:t>continued</a:t>
            </a:r>
            <a:br>
              <a:rPr lang="en-US" dirty="0"/>
            </a:br>
            <a:r>
              <a:rPr lang="en-US" dirty="0"/>
              <a:t>-hangman</a:t>
            </a:r>
          </a:p>
        </p:txBody>
      </p:sp>
      <p:sp>
        <p:nvSpPr>
          <p:cNvPr id="3" name="Content Placeholder 2">
            <a:extLst>
              <a:ext uri="{FF2B5EF4-FFF2-40B4-BE49-F238E27FC236}">
                <a16:creationId xmlns:a16="http://schemas.microsoft.com/office/drawing/2014/main" id="{D3E649D7-645F-4F3E-A515-6B5BA4FFB278}"/>
              </a:ext>
            </a:extLst>
          </p:cNvPr>
          <p:cNvSpPr>
            <a:spLocks noGrp="1"/>
          </p:cNvSpPr>
          <p:nvPr>
            <p:ph idx="1"/>
          </p:nvPr>
        </p:nvSpPr>
        <p:spPr/>
        <p:txBody>
          <a:bodyPr/>
          <a:lstStyle/>
          <a:p>
            <a:r>
              <a:rPr lang="en-US" dirty="0"/>
              <a:t>Hangman will load a list of words preset by Mr. Smith, and it will give you hints and definitions on what the word will actually be.</a:t>
            </a:r>
          </a:p>
          <a:p>
            <a:r>
              <a:rPr lang="en-US" dirty="0"/>
              <a:t>This includes a word bank on the side of the page with all the possible words.</a:t>
            </a:r>
          </a:p>
        </p:txBody>
      </p:sp>
      <p:pic>
        <p:nvPicPr>
          <p:cNvPr id="5" name="Picture 4">
            <a:extLst>
              <a:ext uri="{FF2B5EF4-FFF2-40B4-BE49-F238E27FC236}">
                <a16:creationId xmlns:a16="http://schemas.microsoft.com/office/drawing/2014/main" id="{C7624727-7BD6-4A5A-8430-FA837B932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84484"/>
            <a:ext cx="12192000" cy="3373516"/>
          </a:xfrm>
          <a:prstGeom prst="rect">
            <a:avLst/>
          </a:prstGeom>
        </p:spPr>
      </p:pic>
    </p:spTree>
    <p:extLst>
      <p:ext uri="{BB962C8B-B14F-4D97-AF65-F5344CB8AC3E}">
        <p14:creationId xmlns:p14="http://schemas.microsoft.com/office/powerpoint/2010/main" val="40498330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4BDD-601E-4F3F-9F61-6EA0ECEB6B6F}"/>
              </a:ext>
            </a:extLst>
          </p:cNvPr>
          <p:cNvSpPr>
            <a:spLocks noGrp="1"/>
          </p:cNvSpPr>
          <p:nvPr>
            <p:ph type="title"/>
          </p:nvPr>
        </p:nvSpPr>
        <p:spPr/>
        <p:txBody>
          <a:bodyPr>
            <a:normAutofit fontScale="90000"/>
          </a:bodyPr>
          <a:lstStyle/>
          <a:p>
            <a:r>
              <a:rPr lang="en-US" dirty="0"/>
              <a:t>Formbar games</a:t>
            </a:r>
            <a:br>
              <a:rPr lang="en-US" dirty="0"/>
            </a:br>
            <a:r>
              <a:rPr lang="en-US" dirty="0"/>
              <a:t>continued</a:t>
            </a:r>
            <a:br>
              <a:rPr lang="en-US" dirty="0"/>
            </a:br>
            <a:r>
              <a:rPr lang="en-US" dirty="0"/>
              <a:t>-2048</a:t>
            </a:r>
          </a:p>
        </p:txBody>
      </p:sp>
      <p:sp>
        <p:nvSpPr>
          <p:cNvPr id="3" name="Content Placeholder 2">
            <a:extLst>
              <a:ext uri="{FF2B5EF4-FFF2-40B4-BE49-F238E27FC236}">
                <a16:creationId xmlns:a16="http://schemas.microsoft.com/office/drawing/2014/main" id="{335BDB15-A814-42EF-9D37-C067C142C8FE}"/>
              </a:ext>
            </a:extLst>
          </p:cNvPr>
          <p:cNvSpPr>
            <a:spLocks noGrp="1"/>
          </p:cNvSpPr>
          <p:nvPr>
            <p:ph idx="1"/>
          </p:nvPr>
        </p:nvSpPr>
        <p:spPr>
          <a:xfrm>
            <a:off x="685800" y="2291450"/>
            <a:ext cx="7289309" cy="4024125"/>
          </a:xfrm>
        </p:spPr>
        <p:txBody>
          <a:bodyPr/>
          <a:lstStyle/>
          <a:p>
            <a:r>
              <a:rPr lang="en-US" dirty="0"/>
              <a:t>Our 2048 was created in class, and it’s a great way to pass the time while learning to think “critically” on all of your moves so that way you can move farther</a:t>
            </a:r>
          </a:p>
        </p:txBody>
      </p:sp>
      <p:pic>
        <p:nvPicPr>
          <p:cNvPr id="5" name="Picture 4">
            <a:extLst>
              <a:ext uri="{FF2B5EF4-FFF2-40B4-BE49-F238E27FC236}">
                <a16:creationId xmlns:a16="http://schemas.microsoft.com/office/drawing/2014/main" id="{8FD718C6-CAFA-4E92-BE74-0445FAAB2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5109" y="2291450"/>
            <a:ext cx="4216891" cy="4566550"/>
          </a:xfrm>
          <a:prstGeom prst="rect">
            <a:avLst/>
          </a:prstGeom>
        </p:spPr>
      </p:pic>
    </p:spTree>
    <p:extLst>
      <p:ext uri="{BB962C8B-B14F-4D97-AF65-F5344CB8AC3E}">
        <p14:creationId xmlns:p14="http://schemas.microsoft.com/office/powerpoint/2010/main" val="214496165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Vapor Trail</Template>
  <TotalTime>161</TotalTime>
  <Words>481</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How to use the Formbar</vt:lpstr>
      <vt:lpstr>Main Purpose</vt:lpstr>
      <vt:lpstr>Login page</vt:lpstr>
      <vt:lpstr>Thumbs Panel Reach max gamer before moving onto next slide</vt:lpstr>
      <vt:lpstr>Chat Feature Spend time messing with chat page (2 minutes)</vt:lpstr>
      <vt:lpstr>What are we doing</vt:lpstr>
      <vt:lpstr>Formbar games</vt:lpstr>
      <vt:lpstr>Formbar games continued -hangman</vt:lpstr>
      <vt:lpstr>Formbar games continued -2048</vt:lpstr>
      <vt:lpstr>Expert mode</vt:lpstr>
      <vt:lpstr>Sound Effects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Formbar</dc:title>
  <dc:creator>Mooney, Christopher</dc:creator>
  <cp:lastModifiedBy>Mooney, Christopher</cp:lastModifiedBy>
  <cp:revision>9</cp:revision>
  <dcterms:created xsi:type="dcterms:W3CDTF">2022-03-15T14:15:24Z</dcterms:created>
  <dcterms:modified xsi:type="dcterms:W3CDTF">2022-03-17T13:09:55Z</dcterms:modified>
</cp:coreProperties>
</file>