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F7B6-388D-4A4F-B8BE-A1DBDCE58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DF6DD-79E4-4385-AB2D-27BF14B31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78F5F-9611-4339-A846-D4763B9C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7D0C-2208-4F52-BB1A-34877A4D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8C14-51C9-4BCB-AAFA-1A4712B7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3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8649-D918-4312-B973-1D699139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AC3A5-B448-4480-B479-FC0A73B38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73B6-0531-44B7-AD3F-95984F6D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0394F-4DC2-4B89-8E23-7F629094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567B-C1FE-4D72-AD34-30F8857E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EA1D3-9BFB-4D5D-B15E-45195123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B66D0-8F55-4321-BF87-671B0459C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B8593-FAE6-4A3D-A37C-6699AA3E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CD77-07B9-4E07-A3A7-28753D44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E609-4518-4E84-B2B3-6E2A3424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33A0-12E8-4E56-8406-795D9E0E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B6DD-FC3E-46E2-B5BE-EC951ACD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497C-522F-4B23-831D-D9FB21B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17DE-DD52-40DF-8028-DC638E45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581B-7517-4808-8118-00165B9D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B637-F8D9-4C50-A143-06396C0C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698DE-444A-46FC-8680-8E1073EF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1108-8634-493A-9509-8772D0E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24FA-64C1-4F7F-8841-0D8B7178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5587-9107-471E-8950-D6944FB0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2575-93F8-4332-B32E-0EBD8AA8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50FC-E91A-44BC-A4C4-8862AC620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10584-0990-4E4C-98E7-F6AE8ED3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E54A2-A05D-421D-A129-8AD59BA6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4106-4720-454E-86BF-1CDD95F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2B8B-C9E3-4B99-98DA-290A3BCE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BCFB-B893-4194-B209-9BE20BE1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FB26-0FBF-4039-B75D-12E6EC25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65619-B443-41EF-9FB1-95C4D3731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24E82-9902-46B2-AD4C-F8C38310B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686F5-4AEF-47AB-8474-00A40962B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F9E-CEA4-4F2A-9EB5-4449F6C3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121A1-FE09-4383-BA78-0F94FCC5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808AA-0CB4-4159-BAEE-2F78B0CC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C31D-6C16-4925-A69A-1C20BB3B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4E31C-CE04-4240-B8F7-4867E9AD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E1131-3221-4FAE-BC5F-539AFA47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8AEA8-56B1-4622-A9DC-A3E72775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5B2FB-037E-4EC4-8542-1F3D0087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D77EC-F31F-4AA6-ABEB-18DDD334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97B6D-D836-4BD6-B44C-23A4E569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FD3-6974-44EB-A487-C764CF68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A377-3F99-4BFC-8178-70018152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3AFEF-EAC4-4F74-A3AE-7E0CBDE7C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33F5-14D6-42CE-9464-F08EC3F9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E18F-A5F6-49D5-85BF-03F86DEF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6BC7-8CF1-46C1-8D2A-5992FBE2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650A-37D7-4C97-A778-CD6E5F7F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7DA14-79DA-4A1C-ABCB-16774A55C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216A-915F-4D6F-9876-F2528F560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9817-B477-4BC6-9342-5042460F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BFB86-F1BD-4C0A-A057-F624AD2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48C92-0E82-4BB9-BA7E-11C39ECA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894EB-4BAD-432D-B3AE-96678A90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8CF64-2D56-476E-967A-B43439F27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AEB3-8720-4348-9F6B-B79102118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4F79-1B53-4231-A3BC-CAF7B15B5BF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6A6A-BEA0-4E30-9DE2-63999671A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1B8A-F4CE-4E18-B88B-F87629403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B70E-D28C-41F1-9A86-C34968E4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0AC1-DB2E-4A35-AD69-1AAEC0768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seth</a:t>
            </a:r>
            <a:r>
              <a:rPr lang="en-US" dirty="0"/>
              <a:t> martin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79A7-9E5B-4949-82F5-D74C05C74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/>
              <a:t> week</a:t>
            </a:r>
          </a:p>
        </p:txBody>
      </p:sp>
      <p:pic>
        <p:nvPicPr>
          <p:cNvPr id="4" name="Hotline Bling - Drake low quality">
            <a:hlinkClick r:id="" action="ppaction://media"/>
            <a:extLst>
              <a:ext uri="{FF2B5EF4-FFF2-40B4-BE49-F238E27FC236}">
                <a16:creationId xmlns:a16="http://schemas.microsoft.com/office/drawing/2014/main" id="{BCFA110D-2215-439C-9CA4-7D6A277DE2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41972" y="14108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7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E0F0-25C4-4FB7-8C61-85267580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DBEC-A36D-4B3B-99BB-421ACEA0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Repositories are the actual projects as a whole. Making a flash card program like we did in class? You would make a repository for it.</a:t>
            </a:r>
          </a:p>
          <a:p>
            <a:r>
              <a:rPr lang="en-US" dirty="0"/>
              <a:t>Repositories are also called “repos” or a “repo”</a:t>
            </a:r>
          </a:p>
          <a:p>
            <a:r>
              <a:rPr lang="en-US" dirty="0"/>
              <a:t>Allow for others to clone your whole project </a:t>
            </a:r>
            <a:r>
              <a:rPr lang="en-US" b="1" u="sng" dirty="0"/>
              <a:t>IF PUBLIC</a:t>
            </a:r>
            <a:r>
              <a:rPr lang="en-US" b="1" dirty="0"/>
              <a:t> </a:t>
            </a:r>
            <a:r>
              <a:rPr lang="en-US" dirty="0"/>
              <a:t>&amp; edit your work without effecting your project unless they make a……..</a:t>
            </a:r>
          </a:p>
          <a:p>
            <a:r>
              <a:rPr lang="en-US" dirty="0"/>
              <a:t>Next slide!</a:t>
            </a:r>
          </a:p>
        </p:txBody>
      </p:sp>
    </p:spTree>
    <p:extLst>
      <p:ext uri="{BB962C8B-B14F-4D97-AF65-F5344CB8AC3E}">
        <p14:creationId xmlns:p14="http://schemas.microsoft.com/office/powerpoint/2010/main" val="159653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8A18-93DC-4E90-9BC0-00E8C85A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4746-9F45-4E71-906F-45E901AE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allow you to beg a creator of a repository to accept your code changes into the original creators repo</a:t>
            </a:r>
          </a:p>
          <a:p>
            <a:r>
              <a:rPr lang="en-US" dirty="0"/>
              <a:t>+1 Teamwork</a:t>
            </a:r>
          </a:p>
          <a:p>
            <a:r>
              <a:rPr lang="en-US" dirty="0"/>
              <a:t>Allows you to scrounge the internet to fix bugs present in others peoples code. ( people genuinely do this in their parents basements, but they’re the cool basement people )</a:t>
            </a:r>
          </a:p>
          <a:p>
            <a:r>
              <a:rPr lang="en-US" dirty="0"/>
              <a:t>This is how you will/are submitting work in this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3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E2FC-DC36-40E3-B28A-6230D3E3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#</a:t>
            </a:r>
            <a:r>
              <a:rPr lang="en-US" dirty="0" err="1"/>
              <a:t>teamtrees</a:t>
            </a:r>
            <a:r>
              <a:rPr lang="en-US" dirty="0"/>
              <a:t> lol!!! </a:t>
            </a:r>
            <a:r>
              <a:rPr lang="en-US" dirty="0" err="1"/>
              <a:t>periodttt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ACA3-D752-4C20-AB1D-8D2196B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create multiple paths of code in a repo</a:t>
            </a:r>
          </a:p>
          <a:p>
            <a:r>
              <a:rPr lang="en-US" dirty="0"/>
              <a:t>Allows for testing without screwing up your code</a:t>
            </a:r>
          </a:p>
          <a:p>
            <a:r>
              <a:rPr lang="en-US" dirty="0"/>
              <a:t>Work on different parts of a project (split workload)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77FE-AC9B-4687-BAC3-C81D269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8351-01D3-4C32-92D6-19AD0B6B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 things, or display to users issues that are present in their repo</a:t>
            </a:r>
          </a:p>
          <a:p>
            <a:r>
              <a:rPr lang="en-US" dirty="0"/>
              <a:t>Lets the repo contributors know things that need fixed</a:t>
            </a:r>
          </a:p>
          <a:p>
            <a:r>
              <a:rPr lang="en-US" dirty="0"/>
              <a:t>Lets the repo contributors know things that are in demand</a:t>
            </a:r>
          </a:p>
        </p:txBody>
      </p:sp>
    </p:spTree>
    <p:extLst>
      <p:ext uri="{BB962C8B-B14F-4D97-AF65-F5344CB8AC3E}">
        <p14:creationId xmlns:p14="http://schemas.microsoft.com/office/powerpoint/2010/main" val="188418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2BFF-B82B-493F-9D55-9D3D1B89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Thx for coming to my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C735-45FC-4265-B961-BEE78181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Ted talk</a:t>
            </a:r>
          </a:p>
          <a:p>
            <a:r>
              <a:rPr lang="en-US" dirty="0"/>
              <a:t>Go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Now.</a:t>
            </a:r>
          </a:p>
        </p:txBody>
      </p:sp>
      <p:pic>
        <p:nvPicPr>
          <p:cNvPr id="2050" name="Picture 2" descr="TED talks are often just that: Talk | Opinion | thedaonline.com">
            <a:extLst>
              <a:ext uri="{FF2B5EF4-FFF2-40B4-BE49-F238E27FC236}">
                <a16:creationId xmlns:a16="http://schemas.microsoft.com/office/drawing/2014/main" id="{9475C9C6-6A31-4AF8-8CE7-93C22A03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47" y="1738613"/>
            <a:ext cx="8691053" cy="511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Transparent Drake, Download Free Transparent Drake png images, Free  ClipArts on Clipart Library">
            <a:extLst>
              <a:ext uri="{FF2B5EF4-FFF2-40B4-BE49-F238E27FC236}">
                <a16:creationId xmlns:a16="http://schemas.microsoft.com/office/drawing/2014/main" id="{4F8AB99B-962B-4701-A3BA-A7221D7B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3110856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umbs Up Emoji (U+1F44D)">
            <a:extLst>
              <a:ext uri="{FF2B5EF4-FFF2-40B4-BE49-F238E27FC236}">
                <a16:creationId xmlns:a16="http://schemas.microsoft.com/office/drawing/2014/main" id="{086E467C-799A-4E15-875C-5143BC773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2" y="4001294"/>
            <a:ext cx="1026226" cy="10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7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340A-CBE0-4BFA-A483-27C15748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D2DD-C887-4B72-B6C4-7143C805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Hey Siri how do I use git tub</a:t>
            </a:r>
          </a:p>
          <a:p>
            <a:r>
              <a:rPr lang="en-US" dirty="0"/>
              <a:t>What is GitHub?</a:t>
            </a:r>
          </a:p>
          <a:p>
            <a:r>
              <a:rPr lang="en-US" dirty="0"/>
              <a:t>Why is GitHub?</a:t>
            </a:r>
          </a:p>
          <a:p>
            <a:r>
              <a:rPr lang="en-US" dirty="0"/>
              <a:t>How GitHub?</a:t>
            </a:r>
          </a:p>
          <a:p>
            <a:r>
              <a:rPr lang="en-US" dirty="0"/>
              <a:t>Who GitHub?</a:t>
            </a:r>
          </a:p>
          <a:p>
            <a:r>
              <a:rPr lang="en-US" dirty="0"/>
              <a:t>Where GitHub?</a:t>
            </a:r>
          </a:p>
          <a:p>
            <a:r>
              <a:rPr lang="en-US" dirty="0"/>
              <a:t>When GitHub?</a:t>
            </a:r>
          </a:p>
        </p:txBody>
      </p:sp>
    </p:spTree>
    <p:extLst>
      <p:ext uri="{BB962C8B-B14F-4D97-AF65-F5344CB8AC3E}">
        <p14:creationId xmlns:p14="http://schemas.microsoft.com/office/powerpoint/2010/main" val="323531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18 -0.00741 L -0.4418 -0.00741 C -0.44401 -0.00533 -0.44596 -0.00208 -0.44831 -0.00093 C -0.45039 -0.00023 -0.45859 -0.00371 -0.46068 -0.00486 C -0.46224 -0.00579 -0.46354 -0.00695 -0.4651 -0.00741 C -0.46602 -0.00787 -0.46706 -0.00833 -0.46797 -0.0088 C -0.46953 -0.00949 -0.4724 -0.01134 -0.4724 -0.01134 C -0.47305 -0.01227 -0.47396 -0.01273 -0.47461 -0.01389 C -0.475 -0.01505 -0.47487 -0.01667 -0.47526 -0.01783 C -0.47565 -0.01898 -0.4763 -0.01968 -0.47669 -0.02037 C -0.47721 -0.02315 -0.47734 -0.02593 -0.47826 -0.02824 L -0.48112 -0.03588 C -0.48164 -0.03727 -0.48229 -0.03843 -0.48255 -0.03982 L -0.48398 -0.04769 C -0.48424 -0.04884 -0.48451 -0.05023 -0.48477 -0.05162 L -0.48542 -0.05671 C -0.48503 -0.06482 -0.48477 -0.07593 -0.48333 -0.0838 C -0.48307 -0.08519 -0.48294 -0.08658 -0.48255 -0.08773 C -0.48177 -0.09074 -0.47956 -0.09514 -0.47826 -0.09676 C -0.47747 -0.09769 -0.47669 -0.09838 -0.47604 -0.09954 C -0.47526 -0.1007 -0.47474 -0.10232 -0.47383 -0.10324 C -0.47201 -0.10509 -0.46862 -0.10602 -0.46654 -0.10718 C -0.46576 -0.10764 -0.4651 -0.10787 -0.46432 -0.10857 C -0.46354 -0.10926 -0.46302 -0.11042 -0.46224 -0.11111 C -0.4612 -0.11204 -0.45807 -0.1132 -0.45703 -0.11366 C -0.45495 -0.1132 -0.45273 -0.1132 -0.45052 -0.11227 C -0.44909 -0.11181 -0.44622 -0.10972 -0.44622 -0.10972 C -0.44258 -0.10023 -0.44714 -0.11204 -0.44258 -0.10208 C -0.44193 -0.10093 -0.44167 -0.09931 -0.44102 -0.09815 C -0.44062 -0.09722 -0.43997 -0.09653 -0.43958 -0.0956 C -0.43906 -0.09445 -0.43867 -0.09283 -0.43815 -0.09167 C -0.43646 -0.08796 -0.43594 -0.08773 -0.43372 -0.08519 C -0.43255 -0.08218 -0.43047 -0.07593 -0.42865 -0.07477 L -0.42435 -0.07222 L -0.42214 -0.07107 C -0.41901 -0.0713 -0.41576 -0.07107 -0.41263 -0.07222 C -0.41081 -0.07292 -0.4112 -0.07685 -0.41042 -0.07871 C -0.40964 -0.08079 -0.40755 -0.0838 -0.40755 -0.0838 C -0.40729 -0.08519 -0.40729 -0.08681 -0.4069 -0.08773 C -0.40625 -0.08889 -0.40534 -0.08935 -0.40469 -0.09028 C -0.40417 -0.09121 -0.40365 -0.0919 -0.40326 -0.09306 C -0.4026 -0.09421 -0.40234 -0.0956 -0.40169 -0.09676 C -0.40078 -0.09884 -0.39935 -0.10093 -0.39805 -0.10208 C -0.3974 -0.10255 -0.39661 -0.10278 -0.39596 -0.10324 C -0.39076 -0.1125 -0.39661 -0.10255 -0.39154 -0.10972 C -0.39102 -0.11065 -0.39076 -0.11181 -0.3901 -0.11227 C -0.38867 -0.11366 -0.38568 -0.11505 -0.38568 -0.11505 C -0.36992 -0.11458 -0.35417 -0.11482 -0.33841 -0.11366 C -0.3362 -0.11343 -0.33359 -0.11088 -0.3319 -0.10857 C -0.33125 -0.10764 -0.33099 -0.10648 -0.33034 -0.10602 C -0.32852 -0.10371 -0.32721 -0.10324 -0.32526 -0.10208 C -0.32174 -0.0956 -0.32474 -0.09977 -0.32018 -0.09676 C -0.31771 -0.09537 -0.31549 -0.09283 -0.31289 -0.09167 C -0.3056 -0.08843 -0.30898 -0.09028 -0.30273 -0.08658 L -0.29609 -0.08264 L -0.29401 -0.08125 L -0.2918 -0.08009 C -0.29023 -0.08033 -0.28385 -0.08125 -0.28164 -0.08264 C -0.27578 -0.08611 -0.2819 -0.08519 -0.27435 -0.08773 C -0.27161 -0.08866 -0.26875 -0.08958 -0.26628 -0.09167 C -0.26198 -0.09537 -0.26445 -0.09375 -0.25898 -0.09676 L -0.25677 -0.09815 L -0.25469 -0.09954 C -0.24961 -0.10857 -0.25521 -0.09954 -0.25026 -0.10463 C -0.24922 -0.10579 -0.24844 -0.10764 -0.2474 -0.10857 C -0.24648 -0.10926 -0.24544 -0.10926 -0.2444 -0.10972 C -0.24089 -0.11181 -0.24128 -0.11181 -0.23867 -0.11505 C -0.23529 -0.11458 -0.23177 -0.11482 -0.22839 -0.11366 C -0.2276 -0.11343 -0.22695 -0.11181 -0.2263 -0.11111 C -0.22526 -0.11019 -0.22435 -0.10926 -0.22331 -0.10857 C -0.21914 -0.10093 -0.22109 -0.10371 -0.21745 -0.09954 C -0.21706 -0.09815 -0.21667 -0.09676 -0.21602 -0.0956 C -0.2151 -0.09375 -0.21393 -0.09236 -0.21315 -0.09028 C -0.21133 -0.08542 -0.21237 -0.0875 -0.21029 -0.0838 C -0.20703 -0.08426 -0.20391 -0.08449 -0.20078 -0.08519 C -0.19792 -0.08565 -0.19687 -0.08681 -0.19427 -0.08773 C -0.19271 -0.0882 -0.19128 -0.08843 -0.18984 -0.08912 C -0.18906 -0.08935 -0.18841 -0.09005 -0.18763 -0.09028 C -0.18672 -0.09097 -0.18568 -0.09121 -0.18477 -0.09167 C -0.18086 -0.09375 -0.18333 -0.09329 -0.17747 -0.0956 C -0.17578 -0.0963 -0.17409 -0.0963 -0.1724 -0.09676 C -0.17135 -0.09722 -0.17044 -0.09792 -0.1694 -0.09815 C -0.16771 -0.09861 -0.16602 -0.09884 -0.16432 -0.09954 C -0.16211 -0.10023 -0.16003 -0.10116 -0.15781 -0.10208 C -0.15638 -0.10255 -0.15482 -0.10278 -0.15339 -0.10324 C -0.14922 -0.10486 -0.14753 -0.10556 -0.14401 -0.10718 C -0.13971 -0.11227 -0.14388 -0.10787 -0.13958 -0.11111 C -0.13698 -0.11296 -0.13672 -0.11366 -0.13451 -0.11621 C -0.13255 -0.11574 -0.13047 -0.11644 -0.12865 -0.11505 C -0.12617 -0.11296 -0.12435 -0.10903 -0.12214 -0.10602 C -0.12096 -0.10417 -0.11953 -0.10278 -0.11849 -0.1007 C -0.11654 -0.09722 -0.11497 -0.09306 -0.11263 -0.09028 C -0.11198 -0.08958 -0.1112 -0.08889 -0.11042 -0.08773 C -0.10937 -0.08611 -0.10859 -0.08426 -0.10755 -0.08264 C -0.10677 -0.08125 -0.10625 -0.07963 -0.10534 -0.07871 L -0.10247 -0.07616 C -0.09974 -0.07662 -0.09714 -0.07662 -0.0944 -0.07732 C -0.09323 -0.07778 -0.09206 -0.07917 -0.09076 -0.08009 C -0.08919 -0.08102 -0.08737 -0.08171 -0.08568 -0.08264 C -0.08451 -0.08333 -0.08333 -0.08472 -0.08203 -0.08519 C -0.04831 -0.09954 -0.08359 -0.08218 -0.05729 -0.0956 C -0.05391 -0.09722 -0.05026 -0.09769 -0.04714 -0.1007 C -0.04492 -0.10278 -0.04284 -0.10533 -0.04062 -0.10718 C -0.03893 -0.10857 -0.03711 -0.1088 -0.03542 -0.10972 C -0.03346 -0.11111 -0.03216 -0.11296 -0.03034 -0.11505 C -0.02839 -0.11273 -0.02617 -0.11134 -0.02461 -0.10857 C -0.02266 -0.10509 -0.02174 -0.1007 -0.02018 -0.09676 C -0.01875 -0.09329 -0.01719 -0.09005 -0.01576 -0.08658 C -0.01445 -0.08333 -0.01224 -0.0757 -0.01003 -0.07361 C -0.00846 -0.07199 -0.00664 -0.07176 -0.00495 -0.07107 C -0.00026 -0.07408 0.00443 -0.07639 0.00898 -0.08009 C 0.02344 -0.09167 0.03724 -0.10579 0.05195 -0.11621 C 0.05924 -0.12153 0.06641 -0.12685 0.0737 -0.13171 C 0.07813 -0.13472 0.08255 -0.13681 0.08685 -0.13958 C 0.0888 -0.14074 0.09076 -0.14213 0.09271 -0.14352 C 0.1013 -0.14121 0.09518 -0.14514 0.1 -0.13565 C 0.1013 -0.1331 0.10326 -0.13195 0.1043 -0.12917 C 0.10911 -0.11806 0.11276 -0.10556 0.11745 -0.09421 C 0.11823 -0.09259 0.11888 -0.09074 0.11966 -0.08912 C 0.12083 -0.08588 0.12096 -0.08496 0.12253 -0.08264 C 0.12318 -0.08171 0.12396 -0.08079 0.12474 -0.08009 C 0.1276 -0.08357 0.1306 -0.08681 0.13346 -0.09028 C 0.13737 -0.09537 0.14089 -0.10162 0.14518 -0.10602 C 0.15 -0.11088 0.15521 -0.11412 0.16042 -0.11759 C 0.17604 -0.12778 0.17747 -0.12778 0.19023 -0.1331 C 0.19154 -0.13449 0.19245 -0.13681 0.19388 -0.13704 C 0.19492 -0.13727 0.19596 -0.13565 0.19688 -0.13449 C 0.19883 -0.13102 0.20039 -0.12685 0.20195 -0.12269 C 0.20391 -0.11204 0.20547 -0.10093 0.20768 -0.09028 C 0.21081 -0.07616 0.21016 -0.0757 0.21432 -0.06574 C 0.21471 -0.06482 0.21523 -0.06412 0.21576 -0.0632 C 0.21823 -0.06482 0.22083 -0.06574 0.22305 -0.06829 C 0.225 -0.0706 0.2263 -0.07454 0.22813 -0.07732 C 0.22969 -0.07986 0.23164 -0.08148 0.2332 -0.0838 C 0.24245 -0.09792 0.23841 -0.09908 0.25365 -0.11111 C 0.26159 -0.11736 0.27005 -0.1213 0.27839 -0.12523 C 0.29518 -0.13333 0.29844 -0.13403 0.31042 -0.13704 C 0.31159 -0.13496 0.31654 -0.12708 0.31771 -0.12269 C 0.32253 -0.10556 0.31654 -0.11366 0.32643 -0.09028 C 0.32721 -0.08866 0.3276 -0.08634 0.32865 -0.08519 C 0.32943 -0.08426 0.3306 -0.08426 0.33151 -0.0838 C 0.33633 -0.08681 0.3319 -0.0838 0.33958 -0.09167 C 0.34219 -0.09445 0.34492 -0.09699 0.34753 -0.09954 C 0.35 -0.10162 0.35234 -0.10394 0.35482 -0.10602 C 0.36602 -0.11551 0.3612 -0.10996 0.36654 -0.11621 C 0.36888 -0.11574 0.37135 -0.11551 0.37383 -0.11505 C 0.37474 -0.11482 0.37578 -0.11458 0.37669 -0.11366 C 0.37786 -0.11227 0.37878 -0.11042 0.37956 -0.10857 C 0.38047 -0.10602 0.38099 -0.10324 0.38177 -0.1007 C 0.38177 -0.10046 0.38242 -0.09051 0.38398 -0.09028 C 0.38698 -0.08982 0.3987 -0.09815 0.4 -0.09954 C 0.41211 -0.11181 0.39818 -0.09815 0.41016 -0.10857 C 0.41992 -0.1169 0.4293 -0.12662 0.43932 -0.13449 C 0.45286 -0.14491 0.44701 -0.14074 0.45677 -0.14722 C 0.4582 -0.14607 0.4599 -0.14514 0.4612 -0.14352 C 0.46211 -0.14213 0.46276 -0.14005 0.46328 -0.1382 C 0.46523 -0.13241 0.46628 -0.1257 0.46849 -0.12014 C 0.46953 -0.11713 0.47253 -0.10949 0.47357 -0.10602 C 0.47383 -0.10463 0.47409 -0.10324 0.47422 -0.10208 C 0.47448 -0.10023 0.47422 -0.09815 0.475 -0.09676 C 0.47565 -0.0956 0.47695 -0.09583 0.47786 -0.0956 C 0.47917 -0.09514 0.48034 -0.09468 0.48151 -0.09421 C 0.48229 -0.09306 0.4832 -0.0919 0.48372 -0.09028 C 0.48424 -0.08843 0.48411 -0.08611 0.48451 -0.0838 C 0.48672 -0.06667 0.48555 -0.07963 0.48737 -0.0581 C 0.48789 -0.05208 0.48828 -0.04583 0.4888 -0.03982 C 0.48919 -0.03519 0.48984 -0.03033 0.49023 -0.0257 C 0.49232 -0.00093 0.48984 -0.02384 0.49167 -0.00741 C 0.49049 -0.00625 0.48945 -0.00371 0.48815 -0.00371 C 0.48581 -0.00324 0.48372 -0.00556 0.48151 -0.00625 C 0.47982 -0.00671 0.47813 -0.00718 0.47643 -0.00741 C 0.47526 -0.00833 0.47409 -0.00926 0.47279 -0.01019 C 0.46992 -0.01181 0.46406 -0.01528 0.46406 -0.01528 C 0.46159 -0.01852 0.45951 -0.02153 0.45677 -0.02431 C 0.45339 -0.02778 0.45313 -0.02778 0.45026 -0.02963 C 0.44766 -0.02847 0.44219 -0.02755 0.43997 -0.02315 C 0.43372 -0.00972 0.42943 0.00532 0.42396 0.01967 C 0.42214 0.02454 0.42057 0.02986 0.41823 0.03403 C 0.41771 0.03472 0.41732 0.03588 0.41667 0.03657 C 0.41602 0.03727 0.41523 0.03727 0.41458 0.03773 C 0.41328 0.03727 0.41185 0.03773 0.41094 0.03657 C 0.41029 0.03588 0.40807 0.02523 0.40794 0.02477 C 0.40729 0.02222 0.40651 0.01967 0.40586 0.01713 C 0.40508 0.01412 0.40443 0.01111 0.40365 0.0081 C 0.40299 0.00532 0.40208 0.00301 0.40143 0.00023 C 0.39922 -0.00903 0.40169 -0.00648 0.39779 -0.0088 C 0.39635 -0.00787 0.39466 -0.00764 0.39349 -0.00625 C 0.39271 -0.00533 0.39193 -0.00463 0.39128 -0.00371 C 0.39023 -0.00232 0.38945 -0.0007 0.38828 0.00023 C 0.38698 0.00139 0.38542 0.00208 0.38398 0.00278 L 0.38177 0.00417 C 0.37591 -0.00208 0.38008 0.00324 0.37526 -0.00625 C 0.36536 -0.0257 0.3776 -0.0007 0.36797 -0.01783 C 0.36706 -0.01945 0.36654 -0.0213 0.36576 -0.02315 C 0.36536 -0.02408 0.36471 -0.02477 0.36432 -0.0257 C 0.36003 -0.03496 0.36393 -0.02755 0.36068 -0.03333 C 0.36029 -0.03333 0.35625 -0.03148 0.3556 -0.03079 C 0.35469 -0.02986 0.35417 -0.02801 0.35339 -0.02685 C 0.35247 -0.02546 0.35143 -0.02431 0.35052 -0.02315 C 0.34701 -0.01389 0.35156 -0.025 0.34609 -0.01528 C 0.34544 -0.01412 0.34531 -0.0125 0.34466 -0.01134 C 0.34336 -0.00926 0.34167 -0.0081 0.34023 -0.00625 C 0.33138 0.00625 0.34193 -0.00648 0.33516 0.00162 C 0.33164 -0.00046 0.33047 -0.00023 0.32786 -0.00486 C 0.32461 -0.01088 0.325 -0.01204 0.32279 -0.01921 C 0.32214 -0.0213 0.32135 -0.02338 0.32057 -0.0257 C 0.31758 -0.03542 0.3207 -0.02662 0.31771 -0.03472 C 0.31693 -0.0338 0.31628 -0.0331 0.31549 -0.03218 C 0.31354 -0.02963 0.31172 -0.02662 0.30964 -0.02431 C 0.30898 -0.02338 0.3082 -0.02269 0.30755 -0.02176 C 0.30651 -0.02014 0.30547 -0.01852 0.30456 -0.01667 C 0.30378 -0.01505 0.30339 -0.01273 0.30234 -0.01134 C 0.30182 -0.01042 0.30091 -0.01042 0.30026 -0.01019 C 0.29948 -0.00926 0.2987 -0.00857 0.29805 -0.00741 C 0.29727 -0.00625 0.29674 -0.00463 0.29583 -0.00371 C 0.29492 -0.00278 0.29388 -0.00278 0.29297 -0.00232 C 0.28411 -0.00857 0.29557 0.00092 0.28424 -0.01921 C 0.2832 -0.02083 0.28216 -0.02246 0.28125 -0.02431 C 0.27969 -0.02755 0.27826 -0.03102 0.27695 -0.03472 C 0.27643 -0.03588 0.27604 -0.03727 0.27552 -0.03866 C 0.275 -0.03958 0.27448 -0.04028 0.27396 -0.04121 C 0.27109 -0.04028 0.26914 -0.04051 0.26667 -0.03727 C 0.26563 -0.03588 0.26484 -0.0338 0.2638 -0.03218 C 0.26172 -0.02894 0.25924 -0.02662 0.25729 -0.02315 C 0.24479 -0.00093 0.25612 -0.02014 0.24857 -0.0088 C 0.2444 -0.00255 0.25026 -0.00996 0.24492 -0.00371 C 0.24219 -0.00463 0.2401 -0.00486 0.23763 -0.00741 C 0.2194 -0.02662 0.23464 -0.01273 0.22591 -0.02037 L 0.22161 -0.02824 C 0.21992 -0.03102 0.21927 -0.03287 0.21719 -0.03472 C 0.21654 -0.03542 0.21576 -0.03565 0.21497 -0.03588 C 0.2138 -0.03333 0.21276 -0.03056 0.21133 -0.02824 C 0.21055 -0.02685 0.20924 -0.02685 0.20846 -0.0257 C 0.20755 -0.02431 0.20703 -0.02222 0.20625 -0.02037 C 0.20573 -0.01921 0.20547 -0.01759 0.20482 -0.01667 C 0.20065 -0.01019 0.20313 -0.01736 0.20052 -0.01134 C 0.1987 -0.00741 0.19909 -0.00695 0.19753 -0.00232 C 0.19714 -0.00093 0.19661 0.00023 0.19609 0.00162 C 0.1944 -0.00255 0.19349 -0.00417 0.19245 -0.0088 C 0.19219 -0.01042 0.19154 -0.01621 0.19102 -0.01783 C 0.19063 -0.01898 0.18997 -0.01968 0.18958 -0.02037 C 0.18776 -0.02986 0.18958 -0.02894 0.18516 -0.02685 C 0.18034 -0.01852 0.18581 -0.02732 0.18008 -0.02037 C 0.17799 -0.01806 0.1763 -0.01505 0.17422 -0.01273 L 0.17201 -0.01019 C 0.16914 -0.00255 0.1724 -0.00949 0.16771 -0.00371 C 0.1668 -0.00255 0.16628 -0.00093 0.16549 0.00023 C 0.16484 0.00116 0.16406 0.00208 0.16328 0.00278 C 0.16211 0.00231 0.16081 0.00231 0.15964 0.00162 C 0.15781 0.00046 0.15208 -0.00347 0.14948 -0.00625 C 0.14753 -0.00833 0.14544 -0.01019 0.14362 -0.01273 L 0.13424 -0.0257 C 0.13255 -0.02778 0.13086 -0.02986 0.12904 -0.03218 C 0.12734 -0.03426 0.12565 -0.03611 0.12396 -0.03866 C 0.11628 -0.05 0.12305 -0.04144 0.11602 -0.04769 C 0.11029 -0.05278 0.11706 -0.04838 0.11159 -0.05162 C 0.11068 -0.05023 0.10951 -0.04931 0.10872 -0.04769 C 0.10182 -0.03403 0.10794 -0.0419 0.10286 -0.03588 C 0.10221 -0.0338 0.1013 -0.03171 0.10065 -0.02963 C 0.10039 -0.02824 0.10039 -0.02685 0.1 -0.0257 C 0.09935 -0.02408 0.09857 -0.02315 0.09779 -0.02176 C 0.09688 -0.01852 0.09557 -0.01273 0.09336 -0.01134 L 0.09128 -0.01019 C 0.08607 -0.01621 0.09245 -0.00857 0.0862 -0.01667 C 0.08542 -0.01759 0.08477 -0.01852 0.08398 -0.01921 C 0.08307 -0.01991 0.08203 -0.01991 0.08099 -0.02037 C 0.08008 -0.02107 0.07904 -0.02222 0.07813 -0.02315 C 0.07591 -0.02222 0.0737 -0.02199 0.07161 -0.02037 C 0.06992 -0.01921 0.06875 -0.01667 0.06719 -0.01528 C 0.06628 -0.01435 0.06523 -0.01343 0.06432 -0.01273 C 0.06263 -0.01134 0.06081 -0.01019 0.05924 -0.0088 C 0.05378 -0.00394 0.05469 -0.00301 0.04896 0.00023 C 0.04779 0.00092 0.04661 0.00116 0.04531 0.00162 C 0.03828 0.00903 0.04492 0.00185 0.0388 0.00926 C 0.03333 0.0162 0.03594 0.0118 0.03294 0.01713 C 0.03177 0.01667 0.03047 0.01667 0.0293 0.01574 C 0.02839 0.01504 0.02799 0.01296 0.02721 0.0118 C 0.02604 0.01042 0.02461 0.00949 0.02357 0.0081 C 0.02083 0.00417 0.02005 0.00092 0.01771 -0.00371 C 0.00781 -0.02315 0.02005 0.00185 0.01042 -0.01528 C 0.00703 -0.0213 0.00794 -0.02153 0.00534 -0.02824 C 0.00443 -0.03056 0.00339 -0.03264 0.00234 -0.03472 C -0.00026 -0.03287 -0.00312 -0.03195 -0.0056 -0.02963 C -0.00833 -0.02685 -0.01055 -0.02269 -0.01289 -0.01921 C -0.01432 -0.01713 -0.01576 -0.01482 -0.01732 -0.01273 C -0.01901 -0.01019 -0.02044 -0.00695 -0.0224 -0.00486 L -0.02812 0.00162 C -0.02891 0.00324 -0.02956 0.00509 -0.03034 0.00671 C -0.03099 0.00787 -0.0319 0.00833 -0.03255 0.00926 C -0.03307 0.01018 -0.03346 0.01111 -0.03398 0.0118 C -0.0444 0.00046 -0.03581 0.01134 -0.04427 -0.00371 C -0.04531 -0.00556 -0.04674 -0.00695 -0.04779 -0.0088 C -0.04922 -0.01111 -0.05026 -0.01412 -0.05143 -0.01667 C -0.05234 -0.01829 -0.05352 -0.01991 -0.05443 -0.02176 C -0.05547 -0.02384 -0.05638 -0.02593 -0.05729 -0.02824 C -0.05807 -0.03033 -0.05859 -0.03287 -0.05951 -0.03472 C -0.06029 -0.03634 -0.06159 -0.03704 -0.06237 -0.03866 C -0.06328 -0.04005 -0.0638 -0.04213 -0.06458 -0.04375 C -0.06589 -0.04653 -0.06654 -0.04676 -0.06823 -0.04884 C -0.07018 -0.04769 -0.07227 -0.04699 -0.07409 -0.04514 C -0.07565 -0.04352 -0.07982 -0.03357 -0.0806 -0.03218 C -0.08216 -0.0294 -0.08385 -0.02662 -0.08568 -0.02431 C -0.08776 -0.02176 -0.09023 -0.02037 -0.09232 -0.01783 C -0.09453 -0.01505 -0.09648 -0.01158 -0.09883 -0.0088 C -0.10013 -0.00718 -0.10182 -0.00648 -0.10312 -0.00486 C -0.10417 -0.00371 -0.10508 -0.00208 -0.10612 -0.00093 C -0.11081 0.00417 -0.10755 -0.00116 -0.11042 0.00417 C -0.11172 0.00324 -0.11289 0.00254 -0.11406 0.00162 C -0.11536 0.00046 -0.11654 -0.00116 -0.11771 -0.00232 C -0.11914 -0.00371 -0.1207 -0.00486 -0.12214 -0.00625 C -0.12331 -0.00741 -0.12448 -0.0088 -0.12578 -0.01019 C -0.12669 -0.01111 -0.12773 -0.01158 -0.12865 -0.01273 C -0.13164 -0.01597 -0.13451 -0.01968 -0.13737 -0.02315 C -0.13893 -0.02477 -0.14036 -0.02639 -0.1418 -0.02824 C -0.1487 -0.0375 -0.14557 -0.0338 -0.1513 -0.03982 C -0.15247 -0.04259 -0.15703 -0.05324 -0.15859 -0.05417 C -0.16172 -0.05602 -0.16003 -0.05486 -0.16367 -0.0581 C -0.1651 -0.05718 -0.16654 -0.05648 -0.16797 -0.05533 C -0.16875 -0.05486 -0.16953 -0.05371 -0.17018 -0.05278 C -0.17292 -0.04908 -0.17552 -0.04514 -0.17826 -0.04121 C -0.17943 -0.03935 -0.1806 -0.03773 -0.18177 -0.03588 C -0.18477 -0.03195 -0.18581 -0.02986 -0.18906 -0.02685 C -0.18984 -0.02639 -0.19062 -0.02616 -0.19128 -0.0257 C -0.19622 -0.0169 -0.19375 -0.01898 -0.19792 -0.01667 C -0.20339 -0.01898 -0.19831 -0.01597 -0.20443 -0.02315 C -0.20794 -0.02708 -0.21185 -0.03056 -0.21536 -0.03472 C -0.2168 -0.03634 -0.21823 -0.0382 -0.21966 -0.03982 C -0.2224 -0.04306 -0.22396 -0.04468 -0.22695 -0.0463 C -0.22891 -0.04746 -0.23281 -0.04884 -0.23281 -0.04884 C -0.23477 -0.0456 -0.23646 -0.04144 -0.23867 -0.03866 C -0.24531 -0.02963 -0.23711 -0.04074 -0.24596 -0.02824 C -0.24805 -0.02523 -0.25013 -0.02176 -0.25247 -0.01921 C -0.25365 -0.01783 -0.25495 -0.0169 -0.25612 -0.01528 C -0.2569 -0.01412 -0.25755 -0.0125 -0.25833 -0.01134 C -0.26016 -0.00857 -0.26042 -0.0088 -0.26263 -0.00741 C -0.26562 -0.00926 -0.26484 -0.00833 -0.26771 -0.01273 C -0.26823 -0.01343 -0.26862 -0.01482 -0.26927 -0.01528 C -0.27005 -0.01597 -0.27109 -0.01621 -0.27214 -0.01667 C -0.27552 -0.01528 -0.27904 -0.01435 -0.28229 -0.01273 C -0.28398 -0.01181 -0.28477 -0.00926 -0.28594 -0.00741 C -0.28685 -0.00602 -0.28802 -0.00509 -0.28893 -0.00371 C -0.28984 -0.00208 -0.29062 1.48148E-6 -0.2918 0.00162 C -0.29323 0.00347 -0.29518 0.0044 -0.29687 0.00532 C -0.29766 0.00625 -0.29818 0.0081 -0.29909 0.0081 C -0.3 0.0081 -0.30052 0.00602 -0.3013 0.00532 C -0.30195 0.00486 -0.30273 0.00463 -0.30339 0.00417 C -0.3043 0.0044 -0.30937 0.00579 -0.31068 0.00671 C -0.31367 0.00903 -0.31654 0.0118 -0.3194 0.01458 C -0.32044 0.01528 -0.32148 0.0162 -0.3224 0.01713 C -0.32357 0.01829 -0.32487 0.01967 -0.32604 0.02106 C -0.32708 0.02222 -0.32786 0.02384 -0.32891 0.02477 C -0.32982 0.02569 -0.33086 0.02569 -0.3319 0.02616 C -0.33229 0.02708 -0.33268 0.02824 -0.33333 0.0287 C -0.33464 0.02986 -0.33763 0.03125 -0.33763 0.03125 C -0.33789 0.03125 -0.34414 0.03055 -0.3457 0.0287 C -0.34648 0.02778 -0.34701 0.02592 -0.34792 0.02477 C -0.34857 0.02384 -0.34935 0.02338 -0.35 0.02222 C -0.35078 0.02106 -0.35143 0.01944 -0.35221 0.01829 C -0.36094 0.00555 -0.3556 0.01481 -0.35951 0.0081 C -0.36393 0.01065 -0.35951 0.00694 -0.36315 0.01458 C -0.36393 0.0162 -0.3651 0.01713 -0.36602 0.01829 C -0.36758 0.0206 -0.36901 0.02268 -0.37044 0.02477 C -0.37201 0.02731 -0.37396 0.03217 -0.3763 0.03403 C -0.37721 0.03472 -0.37826 0.03472 -0.37917 0.03518 C -0.38529 0.03403 -0.39128 0.03241 -0.3974 0.03125 L -0.40469 0.03009 C -0.41849 0.02708 -0.39805 0.03055 -0.41849 0.02754 C -0.42422 0.02407 -0.42135 0.0243 -0.42721 0.02616 C -0.42799 0.02754 -0.42865 0.02893 -0.42943 0.03009 C -0.43008 0.03102 -0.43099 0.03171 -0.43164 0.03264 C -0.43268 0.03426 -0.43451 0.03773 -0.43451 0.03773 C -0.43724 0.03704 -0.43997 0.03657 -0.44258 0.03518 C -0.44792 0.03241 -0.4457 0.03148 -0.44974 0.02754 C -0.45091 0.02639 -0.45221 0.02592 -0.45339 0.02477 C -0.45911 0.01991 -0.45234 0.0243 -0.45781 0.02106 C -0.45872 0.02129 -0.4599 0.02129 -0.46068 0.02222 C -0.46484 0.02708 -0.4638 0.02778 -0.46589 0.03403 C -0.46823 0.0412 -0.46784 0.04004 -0.47018 0.04421 C -0.4724 0.05579 -0.47187 0.0493 -0.47096 0.06366 C -0.4707 0.07407 -0.47201 0.08495 -0.47018 0.09467 C -0.46966 0.09745 -0.46719 0.09236 -0.46589 0.09097 C -0.46484 0.08981 -0.46393 0.08819 -0.46289 0.08704 C -0.46146 0.08518 -0.46003 0.08356 -0.45859 0.08171 L -0.45638 0.07917 C -0.45391 0.07963 -0.45143 0.07917 -0.44909 0.08055 C -0.44831 0.08102 -0.44831 0.08333 -0.44766 0.08449 C -0.44701 0.08518 -0.44622 0.08518 -0.44544 0.08565 L -0.4418 0.09213 C -0.44128 0.09305 -0.44076 0.09375 -0.44036 0.09467 C -0.43854 0.09977 -0.43945 0.09745 -0.43737 0.10116 C -0.42396 0.09213 -0.43789 0.10278 -0.42799 0.09213 C -0.42682 0.09097 -0.42552 0.09051 -0.42435 0.08958 C -0.42227 0.08819 -0.42148 0.08796 -0.41927 0.08704 C -0.41771 0.08565 -0.41641 0.08403 -0.41484 0.0831 C -0.41367 0.08241 -0.41237 0.08241 -0.4112 0.08171 C -0.41042 0.08148 -0.40977 0.08102 -0.40898 0.08055 C -0.4069 0.08148 -0.40456 0.08148 -0.40247 0.0831 C -0.40078 0.08449 -0.39779 0.09282 -0.39661 0.09467 C -0.39466 0.09815 -0.39206 0.10046 -0.3901 0.10393 C -0.38893 0.10602 -0.38737 0.10787 -0.38646 0.11042 C -0.38437 0.11574 -0.38568 0.11319 -0.38281 0.11805 C -0.37969 0.11713 -0.37643 0.11736 -0.37331 0.11551 C -0.37187 0.11458 -0.37096 0.1118 -0.36966 0.11042 C -0.36758 0.10787 -0.3651 0.10648 -0.36315 0.10393 C -0.3612 0.10116 -0.3599 0.09768 -0.35807 0.09467 C -0.35573 0.0912 -0.34818 0.08171 -0.3457 0.07917 C -0.33841 0.07176 -0.33893 0.07384 -0.3319 0.06759 C -0.33008 0.06597 -0.32852 0.06412 -0.32669 0.0625 C -0.32435 0.06018 -0.32187 0.05787 -0.3194 0.05602 C -0.30469 0.04352 -0.32109 0.0581 -0.31146 0.04954 C -0.31003 0.05162 -0.3082 0.05324 -0.30703 0.05602 C -0.30599 0.05856 -0.30573 0.06204 -0.30495 0.06504 C -0.30352 0.06944 -0.30182 0.07338 -0.30052 0.07801 C -0.29961 0.08079 -0.29922 0.08403 -0.29831 0.08704 C -0.29232 0.10694 -0.29727 0.09004 -0.2918 0.10254 C -0.28932 0.1081 -0.2901 0.10949 -0.28737 0.11412 C -0.28685 0.11528 -0.28594 0.11597 -0.28529 0.11667 C -0.28333 0.11597 -0.28125 0.11574 -0.27943 0.11412 C -0.27747 0.11273 -0.27604 0.10972 -0.27435 0.10764 C -0.27174 0.10486 -0.26914 0.10208 -0.26628 0.1 C -0.25612 0.09213 -0.2388 0.08495 -0.22995 0.07917 C -0.22383 0.07546 -0.21797 0.06967 -0.21172 0.06759 C -0.20898 0.06667 -0.20638 0.06597 -0.20365 0.06504 C -0.1888 0.05903 -0.20169 0.06273 -0.19062 0.05972 C -0.18906 0.06065 -0.18737 0.06065 -0.1862 0.0625 C -0.18477 0.06435 -0.17995 0.08102 -0.17969 0.08171 C -0.17812 0.08565 -0.17604 0.08842 -0.17461 0.09213 C -0.17174 0.09884 -0.16914 0.10602 -0.16654 0.11296 C -0.16549 0.11551 -0.16458 0.11805 -0.16367 0.1206 C -0.16289 0.12292 -0.16224 0.12523 -0.16146 0.12708 C -0.16081 0.1287 -0.16003 0.12963 -0.15924 0.13102 C -0.15911 0.13217 -0.15846 0.1375 -0.15703 0.1375 C -0.15599 0.1375 -0.15495 0.13611 -0.15417 0.13495 C -0.15156 0.13102 -0.14948 0.12592 -0.14687 0.12199 C -0.14141 0.11366 -0.1418 0.11342 -0.13529 0.10648 C -0.12865 0.0993 -0.12708 0.09861 -0.11927 0.09352 C -0.11706 0.09213 -0.11484 0.09074 -0.11263 0.08958 C -0.10703 0.08704 -0.10234 0.08657 -0.09661 0.08449 C -0.09375 0.08333 -0.09076 0.08194 -0.08789 0.08055 C -0.0862 0.07963 -0.08451 0.0787 -0.08281 0.07801 C -0.08112 0.07731 -0.07943 0.07708 -0.07773 0.07662 C -0.07695 0.07754 -0.07604 0.07801 -0.07552 0.07917 C -0.07435 0.08148 -0.07357 0.08449 -0.07266 0.08704 C -0.07187 0.08912 -0.07135 0.09167 -0.07044 0.09352 C -0.06966 0.09514 -0.06849 0.09606 -0.06745 0.09745 C -0.06029 0.11898 -0.06576 0.10347 -0.06094 0.11551 C -0.05859 0.12129 -0.06042 0.11759 -0.05807 0.12199 C -0.04714 0.10648 -0.06302 0.12847 -0.04935 0.11157 C -0.04453 0.10579 -0.04062 0.09768 -0.03542 0.09352 C -0.03281 0.09143 -0.03008 0.08958 -0.02747 0.08704 C -0.02396 0.08356 -0.02096 0.07847 -0.01732 0.07546 C -0.00781 0.06736 0.00378 0.06296 0.01406 0.06111 L 0.02135 0.05972 C 0.02422 0.06018 0.02734 0.05949 0.03008 0.06111 C 0.03073 0.06157 0.03307 0.06898 0.03372 0.07014 C 0.03438 0.07153 0.03529 0.07245 0.03594 0.07407 C 0.03685 0.07639 0.03724 0.0794 0.03802 0.08171 C 0.03958 0.0868 0.03984 0.08542 0.04167 0.09097 C 0.04232 0.09259 0.04245 0.09444 0.04323 0.09606 C 0.04609 0.10278 0.0457 0.10185 0.04896 0.10393 C 0.05026 0.10254 0.05143 0.10139 0.0526 0.1 C 0.06003 0.09074 0.05326 0.0956 0.06576 0.0831 C 0.06966 0.07917 0.07344 0.075 0.07734 0.07153 C 0.0793 0.06967 0.08112 0.06759 0.0832 0.0662 C 0.08828 0.06319 0.09245 0.06342 0.09779 0.0625 C 0.09922 0.06204 0.10065 0.06157 0.10221 0.06111 C 0.10625 0.06273 0.11081 0.06273 0.11458 0.0662 C 0.1181 0.06967 0.1237 0.08356 0.12695 0.08958 C 0.13047 0.09629 0.1349 0.10162 0.13789 0.10903 C 0.14232 0.12037 0.13984 0.11574 0.14518 0.12315 C 0.14635 0.12708 0.1474 0.13102 0.14948 0.13356 C 0.15013 0.13426 0.15091 0.13449 0.15169 0.13495 C 0.1526 0.13403 0.15365 0.1331 0.15456 0.13241 C 0.15573 0.13148 0.15703 0.13079 0.1582 0.12963 C 0.15951 0.1287 0.16068 0.12708 0.16185 0.12592 C 0.16432 0.12361 0.16693 0.12222 0.16914 0.11944 C 0.17109 0.11667 0.17292 0.11389 0.175 0.11157 C 0.1776 0.10856 0.1832 0.10347 0.18594 0.10116 C 0.18802 0.09954 0.19023 0.09745 0.19245 0.09606 C 0.20299 0.08958 0.20482 0.08912 0.21354 0.08565 C 0.21576 0.08611 0.2181 0.08565 0.22018 0.08704 C 0.22096 0.0875 0.22096 0.08981 0.22161 0.09097 C 0.22253 0.09282 0.22357 0.09421 0.22448 0.09606 C 0.22604 0.0993 0.22617 0.10139 0.22734 0.10509 C 0.22786 0.10648 0.22839 0.10764 0.22891 0.10903 C 0.23255 0.1206 0.22826 0.10856 0.23177 0.11805 C 0.23893 0.11481 0.23047 0.11944 0.24193 0.10509 C 0.24753 0.09815 0.25339 0.09143 0.25951 0.08565 C 0.26302 0.08217 0.26654 0.07801 0.27031 0.07546 C 0.28008 0.06875 0.29076 0.06713 0.30091 0.06504 C 0.30195 0.06458 0.30286 0.06342 0.30391 0.06366 C 0.30742 0.06504 0.31081 0.07454 0.31263 0.07801 C 0.31615 0.08472 0.32201 0.09329 0.32422 0.10116 C 0.325 0.10393 0.32565 0.10648 0.32643 0.10903 C 0.3319 0.12685 0.32591 0.10579 0.33008 0.1206 C 0.33034 0.12292 0.33047 0.125 0.33086 0.12708 C 0.33112 0.12893 0.3319 0.13055 0.33229 0.13241 C 0.33268 0.13472 0.33268 0.1375 0.33294 0.14004 C 0.33971 0.13704 0.3319 0.14143 0.34167 0.12847 C 0.34714 0.12129 0.34375 0.12616 0.35117 0.11296 L 0.36068 0.09606 C 0.36393 0.09028 0.36445 0.08842 0.36862 0.08449 C 0.3724 0.08079 0.37318 0.08079 0.37669 0.07917 C 0.37839 0.08102 0.38021 0.08217 0.38177 0.08449 C 0.38268 0.08565 0.38333 0.08773 0.38398 0.08958 C 0.3862 0.09606 0.38841 0.10254 0.39049 0.10903 C 0.3931 0.11667 0.39688 0.12893 0.39857 0.13611 C 0.39896 0.13842 0.39948 0.14051 0.4 0.14259 C 0.40039 0.14444 0.40104 0.14606 0.40143 0.14792 C 0.40352 0.15741 0.40065 0.14907 0.40365 0.15694 C 0.40482 0.15555 0.40625 0.15486 0.40729 0.15301 C 0.4099 0.14838 0.41224 0.14282 0.41458 0.1375 C 0.41745 0.13055 0.41979 0.12292 0.42331 0.11667 C 0.42448 0.11458 0.42578 0.11273 0.42695 0.11042 C 0.43281 0.09745 0.42721 0.10764 0.43203 0.09606 C 0.44049 0.07616 0.42891 0.10648 0.43568 0.08819 C 0.44089 0.09491 0.44154 0.09352 0.44362 0.10509 C 0.44609 0.11829 0.44245 0.09792 0.44518 0.11412 C 0.44557 0.1169 0.44609 0.11944 0.44661 0.12199 C 0.44688 0.12315 0.44661 0.125 0.44727 0.12592 L 0.44948 0.12847 C 0.45195 0.12708 0.45443 0.12616 0.45677 0.12454 C 0.45768 0.12407 0.46146 0.11852 0.46185 0.11805 C 0.46693 0.11296 0.46641 0.11342 0.47057 0.11157 C 0.47305 0.11944 0.47604 0.12662 0.47786 0.13495 C 0.48034 0.1456 0.48307 0.15625 0.48516 0.16736 C 0.48789 0.18194 0.48672 0.175 0.4888 0.18796 C 0.48906 0.19097 0.48919 0.19398 0.48958 0.19699 C 0.48997 0.20069 0.49036 0.20278 0.49102 0.20602 C 0.48997 0.20741 0.48932 0.20949 0.48815 0.20995 C 0.48737 0.21042 0.48672 0.20879 0.48594 0.20879 C 0.48398 0.20879 0.48203 0.20949 0.48008 0.20995 C 0.47669 0.21597 0.47969 0.20995 0.47565 0.2243 C 0.47487 0.22731 0.47357 0.23009 0.47279 0.23333 C 0.47188 0.2368 0.46901 0.25208 0.46849 0.25532 C 0.46784 0.25879 0.46758 0.26227 0.46693 0.26574 C 0.46641 0.26875 0.46549 0.27176 0.46484 0.27477 C 0.46393 0.27847 0.46263 0.28634 0.46263 0.28634 C 0.45091 0.27245 0.45768 0.28333 0.44805 0.25023 C 0.44661 0.24537 0.44479 0.24097 0.44362 0.23588 C 0.44167 0.22685 0.43984 0.21782 0.43789 0.20879 C 0.43711 0.20555 0.43646 0.20254 0.43568 0.19954 C 0.43516 0.19792 0.4349 0.19583 0.43424 0.19444 C 0.43359 0.19329 0.43281 0.19282 0.43203 0.1919 C 0.42682 0.20254 0.42786 0.19977 0.42331 0.2125 C 0.42005 0.22153 0.41784 0.23171 0.4138 0.23981 C 0.39492 0.27754 0.42135 0.22338 0.40286 0.26574 C 0.40143 0.26898 0.39948 0.27153 0.39779 0.27477 C 0.39648 0.27731 0.39544 0.28009 0.39414 0.28241 C 0.39271 0.28518 0.38984 0.29028 0.38984 0.29028 C 0.38607 0.28565 0.38138 0.28032 0.37891 0.27338 C 0.37539 0.26412 0.37331 0.25324 0.37018 0.24375 C 0.36797 0.23727 0.36589 0.23055 0.36354 0.2243 C 0.3612 0.21782 0.36055 0.21574 0.35768 0.20995 C 0.35703 0.20856 0.35625 0.20741 0.3556 0.20602 C 0.34883 0.20903 0.35339 0.20579 0.34688 0.22546 C 0.3457 0.22893 0.3444 0.23241 0.34323 0.23588 C 0.3431 0.23611 0.3388 0.24977 0.33815 0.25139 C 0.33737 0.25324 0.33659 0.25486 0.33594 0.25671 C 0.33359 0.26227 0.33542 0.25879 0.33294 0.26319 C 0.32148 0.24792 0.32956 0.25995 0.31549 0.22685 C 0.31198 0.21829 0.30911 0.21342 0.30599 0.20486 C 0.3043 0.19977 0.30195 0.19491 0.30091 0.18935 C 0.30039 0.18611 0.30013 0.18403 0.29883 0.18148 C 0.29818 0.18032 0.29727 0.17986 0.29661 0.17893 C 0.29414 0.18055 0.29167 0.18194 0.28932 0.18403 C 0.28724 0.18588 0.28542 0.18866 0.28346 0.19051 C 0.2806 0.19329 0.2776 0.1956 0.27474 0.19838 C 0.27174 0.20116 0.26901 0.20463 0.26602 0.20741 C 0.25742 0.21551 0.25859 0.2118 0.25065 0.22176 C 0.24883 0.22384 0.2474 0.22708 0.24557 0.2294 C 0.24427 0.23125 0.24258 0.23264 0.24128 0.23449 C 0.23867 0.23819 0.23841 0.23935 0.23685 0.24375 C 0.23438 0.24213 0.23398 0.24236 0.23177 0.23842 C 0.23086 0.23704 0.23047 0.23472 0.22956 0.23333 C 0.22878 0.23171 0.22747 0.23102 0.22669 0.2294 C 0.22578 0.22801 0.22526 0.22592 0.22448 0.2243 C 0.2224 0.22014 0.21966 0.21713 0.21797 0.2125 C 0.21432 0.20301 0.21641 0.20671 0.21211 0.20092 C 0.21159 0.1993 0.21133 0.19722 0.21068 0.19583 C 0.21016 0.19467 0.20911 0.19421 0.20846 0.19305 C 0.20768 0.1919 0.20703 0.19051 0.20625 0.18935 C 0.20508 0.19143 0.20365 0.19329 0.2026 0.19583 C 0.20078 0.20069 0.19948 0.21157 0.19831 0.21643 C 0.19753 0.21967 0.19622 0.22245 0.19531 0.22546 C 0.1944 0.22893 0.19349 0.23264 0.19245 0.23588 C 0.19128 0.23935 0.18997 0.24282 0.1888 0.24629 C 0.18802 0.24884 0.1875 0.25162 0.18659 0.25393 C 0.18594 0.25579 0.18503 0.25741 0.18451 0.25926 C 0.18151 0.26759 0.18451 0.2618 0.18151 0.2669 C 0.18099 0.26574 0.1806 0.26412 0.18008 0.26319 C 0.17826 0.25949 0.17565 0.25694 0.17422 0.25278 C 0.17357 0.25046 0.17292 0.24838 0.17201 0.24629 C 0.17018 0.2419 0.16927 0.24236 0.16693 0.23842 C 0.15938 0.22616 0.16432 0.22917 0.15677 0.22685 C 0.15534 0.22546 0.15391 0.22407 0.15234 0.22292 C 0.14805 0.21991 0.14609 0.22014 0.14154 0.21898 C 0.13737 0.21944 0.1332 0.21944 0.12904 0.22037 C 0.12604 0.22106 0.12161 0.22477 0.11888 0.22685 C 0.11797 0.22754 0.11706 0.2287 0.11602 0.2294 C 0.11406 0.23079 0.11211 0.23171 0.11016 0.23333 C 0.10938 0.23403 0.10872 0.23518 0.10794 0.23588 C 0.10664 0.23704 0.10365 0.23842 0.10365 0.23842 C 0.10221 0.23588 0.09987 0.23426 0.09922 0.23079 C 0.09779 0.22315 0.09948 0.23055 0.09635 0.22176 C 0.0957 0.21991 0.09531 0.21829 0.09492 0.21643 C 0.09453 0.21528 0.09453 0.21366 0.09414 0.2125 C 0.09362 0.21111 0.09271 0.20995 0.09193 0.20879 C 0.09167 0.20741 0.09167 0.20602 0.09128 0.20486 C 0.08958 0.19977 0.08867 0.19907 0.0862 0.19583 C 0.08542 0.19491 0.08477 0.19398 0.08398 0.19305 C 0.0832 0.19259 0.08255 0.19236 0.08177 0.1919 C 0.08021 0.19259 0.07487 0.19421 0.07305 0.19699 C 0.07161 0.1993 0.0707 0.20231 0.0694 0.20486 C 0.06875 0.20625 0.06797 0.20741 0.06719 0.20879 C 0.06693 0.20995 0.06693 0.21157 0.06654 0.2125 C 0.06589 0.21389 0.06497 0.21412 0.06432 0.21528 C 0.06354 0.21643 0.06289 0.21782 0.06211 0.21898 C 0.06003 0.21713 0.05911 0.21713 0.05768 0.21389 C 0.05664 0.21134 0.05482 0.20602 0.05482 0.20602 C 0.05339 0.19861 0.05521 0.20555 0.05195 0.19954 C 0.05104 0.19815 0.05065 0.19606 0.04974 0.19444 C 0.04831 0.1919 0.04714 0.19167 0.04531 0.19051 C 0.04076 0.19329 0.04089 0.19282 0.03659 0.19699 C 0.03581 0.19792 0.03516 0.19884 0.03438 0.19954 C 0.03372 0.20023 0.03294 0.20023 0.03229 0.20092 C 0.03151 0.20162 0.03086 0.20278 0.03008 0.20347 C 0.02917 0.2044 0.02813 0.20509 0.02721 0.20602 C 0.02201 0.21111 0.02526 0.20903 0.02135 0.21134 C 0.02083 0.21227 0.02044 0.21342 0.01992 0.21389 C 0.01849 0.21504 0.01549 0.21643 0.01549 0.21643 C 0.01471 0.21551 0.01393 0.21504 0.01328 0.21389 C 0.01263 0.2125 0.01237 0.21042 0.01185 0.20879 C 0.01146 0.20741 0.01094 0.20602 0.01042 0.20486 C 0.01003 0.20393 0.00938 0.20324 0.00898 0.20231 C 0.00846 0.20092 0.00807 0.19954 0.00755 0.19838 C 0.0069 0.19722 0.00599 0.19653 0.00534 0.19583 C 0.00065 0.19653 -0.00391 0.19722 -0.00846 0.19838 C -0.01875 0.20116 -0.01953 0.20301 -0.02969 0.20879 C -0.05482 0.22268 -0.02969 0.20648 -0.06823 0.23194 C -0.07187 0.23449 -0.07539 0.2375 -0.07917 0.23981 C -0.0862 0.24398 -0.08815 0.24467 -0.0944 0.25023 C -0.09779 0.25324 -0.09753 0.25301 -0.09961 0.25671 C -0.10026 0.25532 -0.10117 0.2544 -0.10169 0.25278 C -0.10221 0.25116 -0.10208 0.24907 -0.10247 0.24745 C -0.10299 0.24514 -0.10404 0.24329 -0.10469 0.24097 C -0.10521 0.23889 -0.10547 0.23657 -0.10612 0.23449 C -0.10885 0.22639 -0.11471 0.21157 -0.11849 0.20486 L -0.12135 0.19954 C -0.12201 0.19745 -0.12331 0.19143 -0.125 0.19051 C -0.12617 0.19004 -0.12747 0.19143 -0.12865 0.1919 C -0.13034 0.19491 -0.1319 0.19838 -0.13372 0.20092 C -0.13477 0.20231 -0.13581 0.20324 -0.13672 0.20486 C -0.1375 0.20625 -0.13789 0.20879 -0.13893 0.20995 C -0.13997 0.21134 -0.14141 0.21157 -0.14245 0.2125 C -0.14375 0.21366 -0.14492 0.21504 -0.14609 0.21643 C -0.14687 0.21736 -0.14753 0.21829 -0.14831 0.21898 C -0.14896 0.21967 -0.14974 0.21991 -0.15052 0.22037 C -0.15273 0.21898 -0.15495 0.21829 -0.15703 0.21643 C -0.15964 0.21435 -0.16198 0.21134 -0.16432 0.20879 C -0.16771 0.20509 -0.17122 0.20185 -0.17461 0.19838 C -0.17578 0.19699 -0.17695 0.1956 -0.17826 0.19444 C -0.17917 0.19352 -0.18021 0.19282 -0.18112 0.1919 C -0.18503 0.18796 -0.18177 0.19097 -0.18477 0.1868 C -0.18542 0.18565 -0.1862 0.18495 -0.18698 0.18403 C -0.18789 0.18287 -0.1888 0.18125 -0.18984 0.18032 C -0.19115 0.17893 -0.19401 0.17731 -0.1957 0.17639 C -0.1974 0.17685 -0.19909 0.17685 -0.20078 0.17754 C -0.20156 0.17801 -0.20221 0.1794 -0.20299 0.18032 C -0.20625 0.18333 -0.20977 0.18634 -0.21315 0.18935 C -0.21562 0.19143 -0.21797 0.19375 -0.22044 0.19583 C -0.22604 0.20046 -0.24375 0.21458 -0.24661 0.21782 C -0.2513 0.22292 -0.25599 0.22778 -0.26042 0.23333 C -0.26784 0.24213 -0.27565 0.25 -0.28229 0.26042 C -0.28451 0.26389 -0.28672 0.26736 -0.28893 0.27083 C -0.29167 0.27546 -0.29687 0.28518 -0.29687 0.28518 C -0.29766 0.28287 -0.29857 0.28102 -0.29909 0.2787 C -0.30286 0.26111 -0.29844 0.27361 -0.30195 0.26435 C -0.30365 0.25532 -0.30208 0.26504 -0.30339 0.24745 C -0.30365 0.24491 -0.3043 0.24028 -0.3056 0.23842 C -0.30664 0.23704 -0.30807 0.2368 -0.30924 0.23588 C -0.31602 0.23727 -0.32292 0.2375 -0.32969 0.23981 C -0.33216 0.24051 -0.33437 0.24375 -0.33698 0.24491 C -0.34193 0.24722 -0.34727 0.24768 -0.35221 0.25023 C -0.36159 0.25486 -0.35286 0.25092 -0.36315 0.25393 C -0.36419 0.2544 -0.3651 0.25509 -0.36602 0.25532 C -0.36771 0.25579 -0.3694 0.25625 -0.37109 0.25671 C -0.37461 0.25625 -0.37812 0.25694 -0.38138 0.25532 C -0.38203 0.25486 -0.38177 0.25254 -0.38203 0.25139 C -0.38242 0.25 -0.3832 0.24884 -0.38359 0.24745 C -0.38411 0.24537 -0.38424 0.24305 -0.38503 0.24097 C -0.38581 0.23912 -0.38711 0.23796 -0.38789 0.23588 C -0.38997 0.23102 -0.3918 0.22546 -0.39375 0.22037 C -0.39466 0.21782 -0.3957 0.21528 -0.39661 0.2125 C -0.39948 0.20417 -0.39792 0.2081 -0.40104 0.20092 C -0.4013 0.1993 -0.40104 0.19699 -0.40169 0.19583 C -0.40247 0.19444 -0.40365 0.19398 -0.40469 0.19444 C -0.40977 0.19676 -0.40977 0.19954 -0.41341 0.20347 C -0.41432 0.20463 -0.41536 0.20532 -0.41628 0.20602 C -0.4168 0.20694 -0.41706 0.20856 -0.41771 0.20879 C -0.42135 0.20972 -0.4207 0.20532 -0.42292 0.20231 C -0.42344 0.20139 -0.42435 0.20139 -0.425 0.20092 C -0.42904 0.18935 -0.42656 0.1919 -0.43086 0.18935 C -0.43138 0.18842 -0.43164 0.18657 -0.43229 0.1868 C -0.43945 0.18842 -0.44258 0.1919 -0.44766 0.19954 C -0.44948 0.20254 -0.45091 0.20579 -0.45273 0.20879 C -0.45417 0.21088 -0.45586 0.21273 -0.45703 0.21528 C -0.45846 0.21782 -0.45964 0.22106 -0.46068 0.2243 C -0.46354 0.23194 -0.46576 0.24004 -0.46875 0.24745 C -0.46992 0.25046 -0.47122 0.25347 -0.4724 0.25671 C -0.47422 0.2618 -0.475 0.2662 -0.47604 0.27222 C -0.4763 0.27384 -0.47656 0.27569 -0.47669 0.27731 C -0.47656 0.28079 -0.47708 0.28472 -0.47604 0.28773 C -0.47552 0.28889 -0.47448 0.28611 -0.47383 0.28518 C -0.47305 0.28403 -0.4724 0.28241 -0.47161 0.28125 C -0.46979 0.27847 -0.46953 0.2787 -0.46732 0.27731 C -0.46458 0.28379 -0.46497 0.28217 -0.46289 0.29028 C -0.46237 0.29236 -0.46185 0.29444 -0.46146 0.29676 C -0.4612 0.29838 -0.46107 0.30023 -0.46068 0.30185 C -0.46042 0.30324 -0.45977 0.30463 -0.45924 0.30579 C -0.45807 0.32754 -0.46081 0.32199 -0.4418 0.31481 C -0.43424 0.31204 -0.42292 0.29583 -0.41771 0.29282 C -0.41484 0.2912 -0.41185 0.28981 -0.40898 0.28773 C -0.40716 0.28634 -0.40547 0.28449 -0.40391 0.28241 C -0.39896 0.27639 -0.40443 0.28009 -0.39961 0.27731 C -0.39805 0.2787 -0.39635 0.2794 -0.39518 0.28125 C -0.3944 0.28241 -0.39427 0.28472 -0.39375 0.28634 C -0.39284 0.28912 -0.3918 0.29167 -0.39076 0.29421 C -0.38854 0.3 -0.38789 0.30023 -0.38568 0.30717 C -0.38464 0.31042 -0.38411 0.31435 -0.38281 0.31736 C -0.3819 0.31967 -0.38034 0.32083 -0.37917 0.32268 C -0.37786 0.32477 -0.37682 0.32708 -0.37552 0.32917 C -0.36966 0.33866 -0.37201 0.3368 -0.36758 0.33958 C -0.36198 0.3493 -0.36589 0.34537 -0.35365 0.33958 C -0.34349 0.32731 -0.35104 0.33495 -0.33906 0.32662 C -0.33372 0.32268 -0.32448 0.31458 -0.31875 0.31227 C -0.31497 0.31065 -0.31094 0.31042 -0.30703 0.30972 C -0.30104 0.30856 -0.29492 0.3081 -0.28893 0.30717 L -0.28164 0.30579 C -0.27357 0.30764 -0.26549 0.30787 -0.25755 0.31088 C -0.25534 0.3118 -0.25378 0.31551 -0.25169 0.31736 C -0.24961 0.31944 -0.24714 0.32037 -0.24518 0.32268 C -0.23216 0.33796 -0.23984 0.32986 -0.23424 0.34074 C -0.23294 0.34352 -0.23138 0.34583 -0.22995 0.34861 C -0.22721 0.36273 -0.2293 0.35417 -0.22187 0.37315 L -0.22187 0.37315 L -0.21823 0.38611 C -0.21706 0.3831 -0.21576 0.38009 -0.21458 0.37708 C -0.21328 0.37361 -0.21237 0.36991 -0.21094 0.36667 C -0.20937 0.36296 -0.20768 0.35949 -0.20586 0.35625 C -0.19818 0.34259 -0.19115 0.33032 -0.18255 0.31875 C -0.17422 0.30741 -0.17682 0.31157 -0.16797 0.30324 C -0.16628 0.30162 -0.16471 0.29954 -0.16289 0.29815 C -0.16146 0.29699 -0.15859 0.29537 -0.15859 0.29537 C -0.15664 0.29768 -0.15443 0.2993 -0.15273 0.30185 C -0.13906 0.32199 -0.15104 0.30602 -0.14323 0.32014 C -0.14219 0.32199 -0.14076 0.32338 -0.13958 0.32523 C -0.13854 0.32708 -0.13763 0.3294 -0.13672 0.33171 C -0.13542 0.33472 -0.13542 0.33611 -0.13372 0.33819 C -0.13242 0.34004 -0.12943 0.34329 -0.12943 0.34329 C -0.12578 0.34213 -0.12201 0.34143 -0.11849 0.33958 C -0.11419 0.33704 -0.11029 0.33287 -0.10612 0.33032 C -0.08919 0.32037 -0.11042 0.33241 -0.09232 0.32384 C -0.0901 0.32292 -0.08789 0.32106 -0.08568 0.32014 C -0.08464 0.31967 -0.07552 0.31759 -0.07474 0.31736 L -0.06458 0.31481 C -0.06263 0.31435 -0.06068 0.31412 -0.05872 0.31366 C -0.05365 0.31204 -0.04857 0.31042 -0.04349 0.30833 C -0.04128 0.30764 -0.03919 0.30648 -0.03698 0.30579 C -0.03477 0.30509 -0.03255 0.30486 -0.03034 0.30463 C -0.02943 0.30417 -0.02839 0.30278 -0.02747 0.30324 C -0.02695 0.30347 -0.02187 0.30787 -0.02096 0.30972 C -0.02005 0.31111 -0.0194 0.31319 -0.01875 0.31481 C -0.01693 0.32407 -0.0194 0.31296 -0.01576 0.32268 C -0.01536 0.32384 -0.01536 0.32523 -0.0151 0.32662 C -0.01471 0.32824 -0.01419 0.33009 -0.01367 0.33171 C -0.01328 0.33264 -0.01263 0.33333 -0.01211 0.33426 C -0.00846 0.34236 -0.01276 0.33449 -0.00924 0.34074 C -0.00755 0.33819 -0.00586 0.33565 -0.00417 0.3331 C -0.00312 0.33125 -0.00234 0.32917 -0.0013 0.32778 C 0.00039 0.32569 0.00221 0.32454 0.00391 0.32268 C 0.01068 0.31412 0.00534 0.31713 0.01185 0.31481 C 0.01289 0.31412 0.0138 0.31296 0.01471 0.31227 C 0.01706 0.31065 0.01966 0.30926 0.02201 0.30833 C 0.02331 0.30787 0.02448 0.30764 0.02565 0.30717 C 0.0276 0.30625 0.03151 0.30463 0.03151 0.30463 C 0.04102 0.30694 0.03294 0.30393 0.03958 0.30833 C 0.04453 0.3118 0.04701 0.31227 0.05195 0.3162 C 0.05482 0.31852 0.06068 0.32384 0.06068 0.32384 C 0.06576 0.3331 0.05794 0.31991 0.06432 0.32778 C 0.06615 0.33009 0.06758 0.33333 0.0694 0.33565 C 0.07044 0.3368 0.07188 0.33704 0.07305 0.33819 C 0.07435 0.33935 0.07539 0.34097 0.07669 0.34213 C 0.07773 0.34305 0.08086 0.34421 0.08177 0.34467 C 0.08568 0.34421 0.08958 0.34444 0.09336 0.34329 C 0.09466 0.34305 0.09583 0.34143 0.09701 0.34074 C 0.1056 0.33588 0.11185 0.33426 0.12031 0.32778 C 0.12331 0.32569 0.12617 0.32315 0.12904 0.32129 C 0.13385 0.31852 0.13893 0.3169 0.14362 0.31366 C 0.15703 0.30393 0.15169 0.30648 0.15898 0.30324 C 0.16732 0.30694 0.16146 0.30301 0.17057 0.33032 C 0.17161 0.33333 0.1724 0.33657 0.17357 0.33958 C 0.175 0.34329 0.17669 0.34699 0.17786 0.35116 C 0.17982 0.35787 0.17852 0.35486 0.18151 0.36018 C 0.18984 0.35648 0.1819 0.36088 0.19531 0.33958 C 0.20104 0.33055 0.20612 0.31967 0.21289 0.31366 C 0.22357 0.30417 0.21159 0.31435 0.22083 0.30717 C 0.22188 0.30625 0.22279 0.30532 0.2237 0.30463 C 0.22526 0.30347 0.22734 0.30254 0.22891 0.30185 C 0.2306 0.30324 0.23255 0.3037 0.23398 0.30579 C 0.23867 0.31296 0.23698 0.31412 0.23984 0.32014 C 0.24049 0.32153 0.24128 0.32268 0.24193 0.32384 C 0.24219 0.32523 0.24232 0.32662 0.24271 0.32778 C 0.24388 0.33171 0.24531 0.33379 0.24701 0.3368 C 0.24727 0.33866 0.24714 0.34074 0.24779 0.34213 C 0.24831 0.34305 0.24922 0.34352 0.25 0.34329 C 0.25391 0.34259 0.25768 0.34074 0.26159 0.33958 C 0.26354 0.33773 0.26549 0.33588 0.26745 0.33426 C 0.26966 0.33241 0.27188 0.33102 0.27396 0.32917 C 0.27747 0.32592 0.2806 0.32153 0.28424 0.31875 C 0.28633 0.31713 0.28867 0.31551 0.29076 0.31366 C 0.29349 0.31111 0.29583 0.30764 0.29883 0.30579 C 0.30443 0.30231 0.31029 0.29884 0.31628 0.29815 C 0.32643 0.29653 0.32214 0.29768 0.3293 0.29537 C 0.33359 0.29745 0.33138 0.29514 0.33451 0.30185 C 0.33568 0.30463 0.33698 0.30694 0.33815 0.30972 C 0.33893 0.3118 0.33945 0.31412 0.34023 0.3162 C 0.34115 0.31875 0.34232 0.32129 0.34323 0.32384 C 0.34375 0.32569 0.34401 0.32754 0.34466 0.32917 C 0.34596 0.33264 0.34792 0.33565 0.34896 0.33958 C 0.34948 0.3412 0.34987 0.34305 0.35052 0.34467 C 0.3513 0.34653 0.35339 0.34977 0.35339 0.34977 C 0.36602 0.34699 0.3612 0.34884 0.36797 0.34583 C 0.37474 0.33981 0.37031 0.34329 0.38398 0.33819 C 0.38763 0.3368 0.39128 0.33565 0.39492 0.33426 C 0.39948 0.33264 0.40404 0.32986 0.40872 0.32917 C 0.42279 0.32708 0.41497 0.32847 0.43203 0.32523 C 0.43815 0.32685 0.44479 0.32523 0.45026 0.33032 C 0.45156 0.33171 0.45299 0.34583 0.45391 0.35116 C 0.45404 0.35254 0.45443 0.3537 0.45456 0.35509 C 0.45482 0.35671 0.45508 0.35856 0.45534 0.36018 C 0.45586 0.36342 0.45599 0.36574 0.4582 0.36667 C 0.46068 0.36759 0.46315 0.36759 0.46549 0.36805 C 0.46654 0.37477 0.46797 0.38171 0.46849 0.38866 L 0.46992 0.40949 C 0.46966 0.42754 0.46953 0.4456 0.46914 0.46366 C 0.46914 0.46574 0.46797 0.47315 0.46771 0.47546 C 0.46484 0.47315 0.46159 0.47222 0.45898 0.46898 C 0.45625 0.46551 0.45443 0.46065 0.45247 0.45602 C 0.45195 0.45486 0.45208 0.45324 0.45169 0.45208 C 0.45065 0.44907 0.44974 0.4493 0.44805 0.44815 L 0.44154 0.45092 C 0.44049 0.45116 0.43945 0.45139 0.43854 0.45208 C 0.43529 0.4544 0.42721 0.46319 0.42552 0.46504 C 0.42096 0.46967 0.42331 0.46805 0.41966 0.47014 C 0.41888 0.47153 0.41836 0.47315 0.41745 0.47407 C 0.4168 0.47477 0.41602 0.47477 0.41523 0.47546 C 0.41445 0.47616 0.4138 0.47708 0.41315 0.47801 C 0.40846 0.47176 0.40924 0.4743 0.40651 0.45995 C 0.4043 0.44838 0.40286 0.43634 0.40065 0.425 C 0.39922 0.41713 0.3987 0.40856 0.39635 0.40162 C 0.39557 0.39954 0.39479 0.39745 0.39414 0.39514 C 0.39063 0.38241 0.39466 0.39375 0.39128 0.38472 C 0.38854 0.38866 0.38581 0.39236 0.3832 0.39653 C 0.3819 0.39838 0.38086 0.40092 0.37956 0.40301 C 0.37617 0.40787 0.3724 0.41042 0.36862 0.41458 C 0.36693 0.41643 0.36536 0.41921 0.36354 0.42106 C 0.35977 0.42523 0.3556 0.42824 0.35195 0.43264 C 0.35117 0.43356 0.35052 0.43472 0.34974 0.43518 C 0.34857 0.43611 0.34727 0.43611 0.34609 0.43657 C 0.34531 0.4375 0.34479 0.43935 0.34388 0.43912 C 0.34167 0.43889 0.33737 0.43518 0.33737 0.43518 C 0.33112 0.42778 0.33906 0.4368 0.33294 0.43148 C 0.32956 0.42847 0.3319 0.42917 0.32865 0.425 C 0.32161 0.41551 0.32839 0.42708 0.32135 0.41597 C 0.31393 0.40393 0.32161 0.41504 0.31328 0.39907 C 0.31224 0.39699 0.31081 0.3956 0.30964 0.39375 C 0.3082 0.39143 0.30716 0.38773 0.30534 0.38611 C 0.3043 0.38518 0.30339 0.38426 0.30234 0.38356 C 0.30143 0.38287 0.30039 0.38264 0.29948 0.38217 C 0.2987 0.38171 0.29805 0.38125 0.29727 0.38079 C 0.29466 0.38472 0.29206 0.38889 0.28932 0.39259 C 0.28737 0.39514 0.28529 0.39745 0.28346 0.40023 C 0.28164 0.40301 0.28034 0.40694 0.27839 0.40949 C 0.27656 0.41157 0.27448 0.41273 0.27253 0.41458 C 0.27083 0.4162 0.26914 0.41782 0.26745 0.41967 C 0.26615 0.42129 0.2651 0.42361 0.2638 0.425 C 0.26263 0.42616 0.26133 0.42662 0.26016 0.42754 C 0.25911 0.42824 0.2582 0.42917 0.25729 0.43009 C 0.25104 0.4368 0.25521 0.43426 0.25 0.43657 C 0.2444 0.43565 0.2388 0.43542 0.2332 0.43403 C 0.23151 0.43356 0.22982 0.43217 0.22813 0.43148 C 0.22695 0.43079 0.22565 0.43055 0.22448 0.43009 C 0.22018 0.42685 0.21211 0.42083 0.20924 0.41713 C 0.20755 0.41504 0.20573 0.41296 0.20417 0.41065 C 0.2026 0.40856 0.2013 0.40625 0.19974 0.40417 C 0.19857 0.40278 0.19727 0.40185 0.19609 0.40023 C 0.19414 0.39792 0.19023 0.39259 0.19023 0.39259 C 0.17839 0.39838 0.17904 0.39629 0.16628 0.41597 C 0.16458 0.41852 0.16289 0.42106 0.1612 0.42361 C 0.15456 0.43287 0.1569 0.42917 0.15091 0.43657 C 0.14688 0.44167 0.14961 0.43981 0.14518 0.44167 C 0.1444 0.44305 0.14388 0.44537 0.14297 0.4456 C 0.13672 0.44792 0.13854 0.4456 0.13711 0.44051 C 0.13672 0.43912 0.13607 0.43796 0.13568 0.43657 C 0.13503 0.43449 0.1349 0.43217 0.13424 0.43009 C 0.13359 0.42847 0.13268 0.42754 0.13203 0.42616 C 0.13125 0.42454 0.1306 0.42268 0.12982 0.42106 C 0.125 0.42153 0.12005 0.42129 0.11523 0.42222 C 0.1138 0.42268 0.11237 0.42384 0.11094 0.425 C 0.1099 0.42546 0.10443 0.42963 0.10286 0.43148 C 0.10182 0.43264 0.10104 0.43403 0.1 0.43518 C 0.09883 0.43657 0.09753 0.43773 0.09635 0.43912 C 0.09193 0.44444 0.09518 0.44213 0.09128 0.44444 C 0.09049 0.44514 0.08984 0.44629 0.08906 0.44699 C 0.08763 0.44815 0.08464 0.44954 0.08464 0.44954 C 0.08424 0.44768 0.08385 0.44606 0.0832 0.44444 C 0.07969 0.43472 0.07266 0.41667 0.06797 0.40949 C 0.06602 0.40625 0.06406 0.40324 0.06211 0.40023 C 0.0612 0.39884 0.06016 0.39792 0.05924 0.39653 C 0.05508 0.39028 0.06094 0.39768 0.0556 0.3912 C 0.05482 0.39167 0.05404 0.39167 0.05339 0.39259 C 0.05104 0.39537 0.04935 0.40069 0.04753 0.40417 C 0.04297 0.41319 0.04505 0.40833 0.04023 0.41597 C 0.03919 0.41759 0.03841 0.41944 0.03737 0.42106 C 0.03646 0.42245 0.03542 0.42361 0.03438 0.425 C 0.03099 0.43032 0.03372 0.42801 0.03008 0.43009 C 0.02487 0.43935 0.03073 0.4294 0.02565 0.43657 C 0.02513 0.43727 0.02487 0.43866 0.02422 0.43912 C 0.02331 0.44004 0.02227 0.44004 0.02135 0.44051 C 0.02096 0.44097 0.01784 0.44514 0.01693 0.44444 C 0.0138 0.44167 0.0112 0.4375 0.0082 0.43403 C 0.00677 0.43217 0.00534 0.43032 0.00391 0.4287 C -0.00065 0.4243 -0.0013 0.4243 -0.00495 0.41852 C -0.00612 0.41643 -0.00716 0.41389 -0.00846 0.41204 C -0.01133 0.4081 -0.01458 0.40555 -0.01732 0.40162 C -0.01875 0.39954 -0.02018 0.39722 -0.02161 0.39514 C -0.02526 0.39028 -0.02917 0.38611 -0.03255 0.38079 C -0.0418 0.36667 -0.0332 0.37893 -0.04427 0.36667 C -0.04596 0.36458 -0.04753 0.36204 -0.04935 0.36018 C -0.05065 0.35856 -0.05221 0.35764 -0.05365 0.35625 C -0.05872 0.35139 -0.0582 0.35116 -0.06315 0.34722 C -0.06549 0.34537 -0.06667 0.34467 -0.06901 0.34329 C -0.07187 0.34421 -0.07487 0.34491 -0.07773 0.34583 C -0.07852 0.34629 -0.07917 0.34653 -0.07995 0.34722 C -0.08359 0.35046 -0.08685 0.35555 -0.0901 0.36018 C -0.09154 0.36227 -0.09271 0.36504 -0.0944 0.36667 C -0.10182 0.37315 -0.09596 0.36736 -0.10247 0.37569 C -0.10391 0.37754 -0.10547 0.37893 -0.10677 0.38079 C -0.10794 0.38241 -0.10859 0.38472 -0.10977 0.38611 C -0.11081 0.38727 -0.11224 0.38773 -0.11341 0.38866 C -0.11667 0.39167 -0.11706 0.39282 -0.11992 0.39653 C -0.1207 0.39745 -0.12148 0.39815 -0.12214 0.39907 C -0.12357 0.40116 -0.12396 0.40254 -0.125 0.40555 C -0.12878 0.40347 -0.1349 0.40116 -0.13815 0.39653 C -0.15156 0.37731 -0.13112 0.40625 -0.14609 0.38611 C -0.14766 0.38403 -0.14896 0.38171 -0.15052 0.37963 C -0.15365 0.37546 -0.16003 0.36805 -0.16003 0.36805 C -0.16211 0.36829 -0.16445 0.36829 -0.16654 0.36921 C -0.16745 0.36967 -0.16797 0.37129 -0.16875 0.37176 C -0.17018 0.37292 -0.17161 0.37338 -0.17305 0.37454 C -0.17917 0.37847 -0.17747 0.37778 -0.18333 0.38356 C -0.18424 0.38449 -0.18542 0.38495 -0.1862 0.38611 C -0.18828 0.38912 -0.1901 0.39305 -0.19206 0.39653 C -0.19297 0.39815 -0.19375 0.40046 -0.19492 0.40162 C -0.19596 0.40254 -0.19701 0.40301 -0.19792 0.40417 C -0.1987 0.40532 -0.19922 0.40694 -0.2 0.4081 C -0.20065 0.40903 -0.20143 0.40972 -0.20221 0.41065 C -0.20273 0.41204 -0.20299 0.41366 -0.20365 0.41458 C -0.2043 0.41551 -0.20521 0.41528 -0.20586 0.41597 C -0.20664 0.41667 -0.20742 0.41736 -0.20807 0.41852 C -0.20859 0.41921 -0.20898 0.42014 -0.20951 0.42106 C -0.21068 0.42292 -0.21198 0.4243 -0.21315 0.42616 C -0.21419 0.42778 -0.21497 0.42986 -0.21602 0.43148 C -0.21979 0.4368 -0.22109 0.43704 -0.22552 0.44051 C -0.22604 0.44143 -0.2263 0.44282 -0.22695 0.44305 C -0.23307 0.44398 -0.23464 0.44143 -0.23867 0.43403 C -0.24062 0.43009 -0.2487 0.4125 -0.25104 0.40671 C -0.2526 0.40301 -0.25378 0.39884 -0.25534 0.39514 C -0.25794 0.38889 -0.26172 0.38426 -0.26341 0.37708 C -0.26536 0.36829 -0.26419 0.37245 -0.26706 0.36412 C -0.26979 0.37129 -0.26706 0.36504 -0.27214 0.37315 C -0.27344 0.37523 -0.27461 0.37754 -0.27578 0.37963 L -0.27799 0.38356 L -0.28086 0.38866 C -0.28112 0.39051 -0.28112 0.39236 -0.28164 0.39375 C -0.2819 0.39491 -0.28255 0.3956 -0.28307 0.39653 C -0.28359 0.39722 -0.28724 0.40208 -0.28815 0.40301 C -0.2888 0.40347 -0.28958 0.4037 -0.29036 0.40417 C -0.29049 0.40417 -0.29648 0.40208 -0.29687 0.40162 C -0.29948 0.39861 -0.30156 0.39421 -0.30417 0.3912 C -0.3056 0.38958 -0.30716 0.38796 -0.30859 0.38611 C -0.31458 0.37801 -0.31107 0.38102 -0.31732 0.37454 C -0.33411 0.35648 -0.30964 0.38379 -0.33763 0.35879 C -0.34544 0.35208 -0.33867 0.35741 -0.34935 0.35116 C -0.36328 0.34282 -0.34753 0.35116 -0.36029 0.34467 C -0.36536 0.34514 -0.3707 0.34305 -0.37552 0.34583 C -0.37786 0.34722 -0.37786 0.35393 -0.37995 0.35625 L -0.38203 0.35879 C -0.38255 0.36018 -0.38294 0.36157 -0.38359 0.36273 C -0.38398 0.36366 -0.38451 0.36435 -0.38503 0.36528 C -0.38581 0.36713 -0.38646 0.36875 -0.38724 0.3706 C -0.39102 0.38032 -0.38867 0.37569 -0.39154 0.38079 C -0.40378 0.37616 -0.39258 0.38171 -0.40612 0.3706 C -0.41237 0.36551 -0.41875 0.36088 -0.425 0.35625 C -0.42695 0.35486 -0.42904 0.35417 -0.43086 0.35231 C -0.4319 0.35162 -0.43281 0.35069 -0.43372 0.34977 C -0.43503 0.34861 -0.43607 0.34699 -0.43737 0.34583 C -0.43828 0.34514 -0.43932 0.34514 -0.44036 0.34467 C -0.44062 0.34329 -0.44036 0.34051 -0.44102 0.34074 C -0.44219 0.3412 -0.44245 0.34421 -0.44323 0.34583 C -0.44388 0.34722 -0.44479 0.34838 -0.44544 0.34977 C -0.44701 0.3537 -0.44857 0.35972 -0.44974 0.36412 C -0.45 0.3662 -0.45026 0.36852 -0.45052 0.3706 C -0.45065 0.37176 -0.45117 0.37315 -0.4513 0.37454 C -0.45299 0.38935 -0.45104 0.3787 -0.45273 0.38727 C -0.45299 0.40555 -0.4526 0.42361 -0.45339 0.44167 C -0.45365 0.44583 -0.45482 0.44954 -0.4556 0.45347 C -0.45742 0.46111 -0.45755 0.46042 -0.46003 0.46643 C -0.46055 0.46759 -0.46094 0.46898 -0.46146 0.47014 C -0.46237 0.47199 -0.46432 0.47546 -0.46432 0.47546 C -0.4651 0.475 -0.46654 0.47546 -0.46654 0.47407 C -0.46654 0.47268 -0.46497 0.47361 -0.46432 0.47292 C -0.4582 0.46667 -0.46432 0.4706 -0.45924 0.46759 C -0.45859 0.4669 -0.45794 0.46504 -0.45703 0.46504 C -0.44987 0.46435 -0.44844 0.46528 -0.44323 0.46759 C -0.44258 0.46852 -0.4418 0.46921 -0.44102 0.47014 C -0.44049 0.47106 -0.44023 0.47222 -0.43958 0.47292 C -0.43867 0.47384 -0.43763 0.4743 -0.43672 0.47546 C -0.43607 0.47616 -0.43581 0.47731 -0.43529 0.47801 C -0.43424 0.4794 -0.4332 0.48032 -0.43229 0.48194 C -0.43151 0.48333 -0.43086 0.48542 -0.43008 0.48704 C -0.42969 0.48796 -0.42917 0.48866 -0.42865 0.48958 C -0.42786 0.4912 -0.42721 0.49305 -0.42656 0.49491 C -0.41289 0.47338 -0.41341 0.47014 -0.40169 0.45995 C -0.39453 0.45347 -0.39674 0.45579 -0.3901 0.45208 C -0.38789 0.45092 -0.38359 0.44815 -0.38359 0.44815 C -0.38229 0.44861 -0.38099 0.44838 -0.37995 0.44954 C -0.37891 0.45069 -0.37839 0.45301 -0.37773 0.45463 C -0.37617 0.45856 -0.37474 0.46227 -0.37331 0.46643 C -0.37266 0.46852 -0.37214 0.47083 -0.37109 0.47292 C -0.37057 0.47407 -0.36966 0.47454 -0.36901 0.47546 C -0.36849 0.47708 -0.3681 0.47893 -0.36758 0.48055 C -0.36628 0.48379 -0.36484 0.48495 -0.36315 0.48704 C -0.35807 0.48611 -0.35286 0.48588 -0.34792 0.48449 C -0.34466 0.48356 -0.33984 0.47963 -0.33698 0.47801 C -0.33529 0.47708 -0.33346 0.47662 -0.3319 0.47546 C -0.32956 0.47384 -0.3276 0.47153 -0.32526 0.47014 C -0.3207 0.46759 -0.31602 0.46597 -0.31146 0.46366 C -0.30977 0.46296 -0.30807 0.46227 -0.30638 0.46111 C -0.30495 0.46042 -0.30339 0.45949 -0.30195 0.45856 C -0.30091 0.45787 -0.30013 0.45671 -0.29909 0.45602 C -0.29818 0.45532 -0.29714 0.45509 -0.29609 0.45463 C -0.2888 0.45092 -0.30013 0.45625 -0.29102 0.45208 C -0.28503 0.45301 -0.27891 0.45347 -0.27292 0.45463 C -0.27214 0.45486 -0.27122 0.45509 -0.2707 0.45602 C -0.26836 0.45949 -0.26628 0.46366 -0.26406 0.46759 C -0.26341 0.46898 -0.2625 0.46991 -0.26198 0.47153 C -0.25872 0.47986 -0.26211 0.47153 -0.25898 0.47801 C -0.25794 0.48009 -0.25716 0.48264 -0.25612 0.48449 C -0.25547 0.48565 -0.25456 0.48611 -0.25391 0.48704 C -0.25234 0.48958 -0.25104 0.49236 -0.24961 0.49491 C -0.24583 0.50162 -0.25104 0.4919 -0.24596 0.50254 C -0.24518 0.50393 -0.24466 0.50579 -0.24375 0.50648 C -0.24193 0.50764 -0.23984 0.50741 -0.23789 0.50787 L -0.22773 0.50254 C -0.22305 0.50046 -0.21836 0.49884 -0.21393 0.49606 C -0.20833 0.49259 -0.2026 0.48935 -0.19714 0.48588 C -0.1776 0.47268 -0.18568 0.47662 -0.17305 0.47153 C -0.17161 0.47014 -0.17031 0.46875 -0.16875 0.46759 C -0.16758 0.4669 -0.16628 0.4669 -0.1651 0.46643 C -0.16432 0.46597 -0.16367 0.46551 -0.16289 0.46504 C -0.16198 0.46458 -0.16094 0.46412 -0.16003 0.46366 C -0.15651 0.46782 -0.15521 0.46898 -0.15195 0.47662 C -0.1513 0.47847 -0.15052 0.48032 -0.14974 0.48194 C -0.14909 0.48333 -0.14831 0.48449 -0.14766 0.48588 C -0.14583 0.48935 -0.14453 0.49236 -0.14323 0.49606 C -0.14245 0.49838 -0.1418 0.50046 -0.14102 0.50254 C -0.14062 0.50393 -0.13997 0.50509 -0.13958 0.50648 C -0.13906 0.50856 -0.1388 0.51088 -0.13815 0.51296 C -0.13659 0.51805 -0.1362 0.51782 -0.13372 0.52083 C -0.12409 0.50949 -0.11536 0.49467 -0.10469 0.48704 C -0.09453 0.47986 -0.09479 0.47917 -0.08503 0.47546 C -0.07656 0.47222 -0.07656 0.47315 -0.06823 0.47153 C -0.06328 0.4706 -0.06263 0.47037 -0.05807 0.46898 C -0.0513 0.47384 -0.05664 0.46875 -0.04935 0.48194 C -0.0487 0.4831 -0.04779 0.48333 -0.04714 0.48449 C -0.04531 0.48727 -0.04375 0.49051 -0.04206 0.49352 L -0.04062 0.49606 C -0.0401 0.49699 -0.03971 0.49815 -0.03906 0.49861 C -0.03763 0.50046 -0.03646 0.50324 -0.03477 0.50393 C -0.03372 0.5044 -0.03281 0.50463 -0.03177 0.50509 C -0.03112 0.50555 -0.03034 0.50625 -0.02969 0.50648 C -0.02839 0.50694 -0.02721 0.50741 -0.02604 0.50787 C -0.02435 0.50717 -0.02122 0.50671 -0.0194 0.50509 C -0.01172 0.49838 -0.0151 0.49907 -0.00781 0.49606 C 0.00117 0.49236 0.01003 0.49097 0.01914 0.48842 C 0.02279 0.48727 0.02656 0.48634 0.03008 0.48449 C 0.03646 0.48125 0.04284 0.47731 0.04896 0.47292 C 0.05143 0.47106 0.05391 0.46967 0.05625 0.46759 C 0.06497 0.45995 0.05703 0.46412 0.06354 0.46111 C 0.06602 0.46366 0.06862 0.46597 0.07083 0.46898 C 0.07643 0.47662 0.08021 0.48889 0.08398 0.49861 C 0.0918 0.51875 0.08633 0.50463 0.09193 0.51944 C 0.09401 0.52477 0.09531 0.52824 0.09701 0.53356 C 0.09753 0.53542 0.09805 0.53704 0.09857 0.53889 C 0.11211 0.52963 0.10521 0.53565 0.11888 0.51944 L 0.11888 0.51944 C 0.12188 0.5169 0.12461 0.51412 0.1276 0.51157 C 0.12982 0.50995 0.13203 0.50833 0.13424 0.50648 C 0.13594 0.50486 0.1375 0.50301 0.13932 0.50139 C 0.14271 0.49815 0.14948 0.49236 0.14948 0.49236 C 0.15286 0.49305 0.15625 0.49375 0.15964 0.49491 C 0.16042 0.49514 0.1612 0.49537 0.16185 0.49606 C 0.16328 0.49792 0.16432 0.50046 0.16549 0.50254 L 0.16693 0.50509 C 0.16875 0.51504 0.16615 0.50185 0.16992 0.51435 C 0.1707 0.51713 0.17109 0.5206 0.17201 0.52338 C 0.17253 0.52454 0.17357 0.525 0.17422 0.52592 C 0.175 0.52708 0.17578 0.52847 0.17643 0.52986 C 0.17826 0.53379 0.17747 0.53426 0.18008 0.5375 C 0.18164 0.53958 0.18333 0.54028 0.18516 0.54143 C 0.18802 0.54097 0.19115 0.54167 0.19388 0.54004 C 0.19727 0.53819 0.20013 0.53403 0.20339 0.53102 C 0.21732 0.51875 0.20286 0.53287 0.21576 0.52083 C 0.22148 0.51528 0.22279 0.51273 0.22956 0.50787 C 0.24414 0.49722 0.24857 0.5 0.26745 0.49352 C 0.27266 0.4919 0.2776 0.48889 0.28268 0.48704 C 0.30469 0.47917 0.28802 0.48727 0.30313 0.4794 C 0.30534 0.47963 0.30781 0.4787 0.30964 0.48055 C 0.31081 0.48171 0.31055 0.48495 0.3112 0.48704 C 0.31172 0.48889 0.31263 0.49051 0.31328 0.49236 C 0.31432 0.49491 0.31523 0.49745 0.31628 0.5 C 0.31667 0.50139 0.31719 0.50254 0.31771 0.50393 C 0.31849 0.50555 0.31927 0.50717 0.31992 0.50903 C 0.32305 0.51805 0.3194 0.51065 0.32357 0.51805 C 0.32669 0.51736 0.32982 0.51667 0.33294 0.51551 C 0.33828 0.51366 0.33867 0.51204 0.34388 0.50903 C 0.34583 0.5081 0.34779 0.50741 0.34974 0.50648 C 0.35195 0.50532 0.35417 0.50417 0.35625 0.50254 C 0.35846 0.50116 0.36055 0.49861 0.36289 0.49745 C 0.36523 0.49606 0.36771 0.4956 0.37018 0.49491 C 0.37109 0.49398 0.37201 0.49236 0.37305 0.49236 C 0.38086 0.49236 0.37865 0.49375 0.3832 0.49861 C 0.38411 0.49977 0.38516 0.50046 0.3862 0.50139 C 0.3875 0.50278 0.3888 0.50417 0.38984 0.50648 C 0.39154 0.51042 0.39193 0.51319 0.39349 0.51805 C 0.3957 0.52546 0.39427 0.51829 0.39635 0.52731 C 0.39661 0.52847 0.39661 0.52986 0.39701 0.53102 C 0.39792 0.53333 0.39896 0.53542 0.4 0.5375 C 0.40026 0.53935 0.40039 0.54097 0.40065 0.54282 C 0.40091 0.54398 0.40065 0.54653 0.40143 0.54653 C 0.40534 0.54653 0.40964 0.54352 0.41315 0.54004 C 0.41432 0.53889 0.41549 0.5375 0.41667 0.53634 C 0.41745 0.53565 0.41823 0.53565 0.41888 0.53495 C 0.42018 0.53379 0.42135 0.53241 0.42253 0.53102 C 0.4276 0.53241 0.43281 0.53264 0.43789 0.53495 C 0.44089 0.53634 0.43984 0.5419 0.44076 0.54537 C 0.44128 0.54699 0.44232 0.54792 0.44297 0.5493 C 0.44349 0.55046 0.44388 0.55185 0.4444 0.55301 C 0.44583 0.56597 0.4444 0.55579 0.44948 0.575 C 0.45 0.57731 0.45039 0.5794 0.45091 0.58148 C 0.45234 0.5868 0.45404 0.5919 0.45534 0.59722 C 0.45872 0.61088 0.45495 0.6 0.4582 0.60879 C 0.45846 0.61088 0.45924 0.61319 0.45898 0.61528 C 0.45872 0.61667 0.45768 0.61759 0.45677 0.61782 C 0.45599 0.61805 0.45534 0.61713 0.45456 0.61643 C 0.44922 0.6125 0.45417 0.61504 0.44883 0.61273 L 0.44076 0.59838 L 0.43789 0.59329 C 0.43711 0.5919 0.43659 0.59028 0.43568 0.58935 C 0.43451 0.58796 0.43333 0.58657 0.43203 0.58542 C 0.43112 0.58472 0.43008 0.58449 0.42917 0.58426 C 0.42526 0.58495 0.42135 0.58565 0.41745 0.5868 C 0.41641 0.58704 0.41549 0.58727 0.41458 0.58796 C 0.41328 0.58912 0.41211 0.59074 0.41094 0.5919 C 0.40977 0.59305 0.40846 0.59375 0.40729 0.59444 C 0.39909 0.60717 0.40326 0.60046 0.39492 0.61528 L 0.39193 0.62037 C 0.39154 0.62129 0.39089 0.62199 0.39049 0.62292 L 0.38906 0.62685 C 0.3763 0.62245 0.38633 0.62731 0.36719 0.58796 C 0.3638 0.58102 0.36042 0.5743 0.35703 0.56736 C 0.35521 0.56366 0.35169 0.56319 0.34974 0.55949 C 0.34779 0.55602 0.34896 0.55741 0.34609 0.55579 C 0.34193 0.55602 0.33776 0.55532 0.33372 0.55694 C 0.32357 0.56088 0.32174 0.56504 0.31406 0.57129 C 0.31016 0.5743 0.30599 0.57639 0.30234 0.58032 C 0.29974 0.5831 0.29818 0.58449 0.29583 0.58796 C 0.29232 0.59329 0.29518 0.59097 0.29154 0.59329 C 0.28802 0.60347 0.29023 0.59792 0.28424 0.60879 L 0.28424 0.60879 C 0.28229 0.61389 0.28359 0.61227 0.2806 0.61389 C 0.27891 0.61342 0.27708 0.61389 0.27552 0.61273 C 0.27422 0.61157 0.27357 0.60903 0.27253 0.60741 C 0.27044 0.6044 0.2681 0.60162 0.26602 0.59838 C 0.26471 0.59653 0.26367 0.59398 0.26237 0.5919 C 0.2612 0.59004 0.2599 0.58866 0.25872 0.5868 C 0.25221 0.57616 0.2513 0.57129 0.24271 0.56227 C 0.24154 0.56088 0.24036 0.55926 0.23906 0.55833 C 0.23698 0.55671 0.23464 0.55579 0.23255 0.5544 C 0.23177 0.55393 0.23112 0.55324 0.23034 0.55301 L 0.2237 0.55185 C 0.22279 0.55139 0.22188 0.55046 0.22083 0.55046 C 0.21133 0.55139 0.21042 0.55069 0.20417 0.55694 C 0.20286 0.55833 0.18542 0.57616 0.18294 0.58032 C 0.18151 0.58287 0.18008 0.58565 0.17865 0.58796 C 0.175 0.59375 0.17148 0.59977 0.16771 0.60486 C 0.16576 0.60741 0.16419 0.61134 0.16185 0.61273 L 0.15755 0.61528 C 0.15534 0.61481 0.15313 0.61481 0.15091 0.61389 C 0.15013 0.61366 0.14935 0.6125 0.1487 0.61134 C 0.14674 0.6081 0.14492 0.6044 0.14297 0.60092 C 0.14167 0.59884 0.14063 0.59653 0.13932 0.59444 C 0.13685 0.59097 0.13424 0.58819 0.13203 0.58426 C 0.12331 0.56875 0.12943 0.57731 0.12552 0.56875 C 0.125 0.56759 0.12448 0.5669 0.12396 0.56597 C 0.12083 0.5669 0.11758 0.56736 0.11458 0.56875 C 0.11367 0.56898 0.11315 0.57037 0.11237 0.57129 C 0.10911 0.57454 0.10964 0.57384 0.10586 0.575 C 0.09857 0.58148 0.09961 0.58079 0.08906 0.58796 C 0.08685 0.58958 0.08464 0.59051 0.08255 0.5919 C 0.07904 0.59444 0.07578 0.59768 0.07227 0.59977 C 0.06615 0.60324 0.0694 0.60116 0.06289 0.60625 C 0.06211 0.60741 0.06172 0.61018 0.06068 0.60995 C 0.05768 0.60949 0.05326 0.59467 0.0526 0.59329 C 0.05104 0.58912 0.04323 0.56991 0.03958 0.56342 C 0.03841 0.56157 0.03711 0.56018 0.03594 0.55833 C 0.03464 0.55625 0.03346 0.55393 0.03229 0.55185 C 0.03112 0.55 0.02982 0.54838 0.02865 0.54653 C 0.02708 0.54421 0.02422 0.53889 0.02422 0.53889 C 0.01992 0.53935 0.01549 0.53935 0.0112 0.54004 C 0.01016 0.54028 0.00911 0.54074 0.0082 0.54143 C 0.00664 0.54282 0.00534 0.54514 0.00391 0.54653 C 0.00065 0.54954 -0.00234 0.55278 -0.0056 0.55579 C -0.01393 0.56296 -0.01029 0.55833 -0.01797 0.56597 C -0.02044 0.56852 -0.02279 0.57153 -0.02526 0.57384 C -0.02734 0.57569 -0.02969 0.57708 -0.03177 0.57893 C -0.03451 0.58148 -0.03711 0.58426 -0.03984 0.5868 C -0.04583 0.59213 -0.04128 0.58727 -0.0457 0.59074 C -0.05195 0.59537 -0.04557 0.59143 -0.05078 0.59444 C -0.05299 0.59375 -0.05521 0.59329 -0.05729 0.5919 C -0.05846 0.5912 -0.05924 0.58935 -0.06029 0.58796 C -0.06237 0.58542 -0.06497 0.58356 -0.0668 0.58032 C -0.06875 0.57685 -0.0694 0.57523 -0.07187 0.57245 C -0.07279 0.57153 -0.07383 0.57083 -0.07474 0.56991 C -0.07708 0.56759 -0.07917 0.56481 -0.08138 0.56227 C -0.08333 0.55972 -0.08711 0.5544 -0.08711 0.5544 C -0.10872 0.55625 -0.09479 0.5537 -0.11562 0.56088 C -0.12344 0.56366 -0.12435 0.5625 -0.13164 0.56736 C -0.1401 0.57315 -0.14844 0.58032 -0.15703 0.58542 C -0.16068 0.58773 -0.16484 0.58819 -0.16797 0.5919 C -0.16875 0.59282 -0.16953 0.59352 -0.17018 0.59444 C -0.17214 0.59722 -0.17135 0.59768 -0.17383 0.59977 C -0.17656 0.60185 -0.18138 0.6037 -0.18398 0.60486 C -0.1862 0.6044 -0.18854 0.60486 -0.19062 0.6037 C -0.19323 0.60185 -0.19531 0.59815 -0.19792 0.59583 C -0.19948 0.59421 -0.2013 0.59329 -0.20299 0.5919 C -0.20911 0.5868 -0.20521 0.58912 -0.21029 0.5868 C -0.21068 0.58588 -0.2112 0.58495 -0.21172 0.58426 C -0.21237 0.5831 -0.21328 0.58287 -0.21393 0.58148 C -0.21484 0.57963 -0.21523 0.57708 -0.21602 0.575 C -0.21797 0.57083 -0.22266 0.56458 -0.22474 0.56227 C -0.22591 0.56088 -0.22982 0.55995 -0.2306 0.55949 C -0.24076 0.55463 -0.22982 0.55879 -0.23867 0.55579 C -0.24349 0.55602 -0.24844 0.55532 -0.25326 0.55694 C -0.25586 0.55787 -0.25807 0.56111 -0.26042 0.56342 C -0.26315 0.56597 -0.26745 0.57037 -0.26992 0.57384 C -0.2737 0.57893 -0.27721 0.58426 -0.28086 0.58935 C -0.28437 0.59421 -0.28893 0.59722 -0.29102 0.60486 C -0.29154 0.60671 -0.29193 0.60856 -0.29258 0.60995 C -0.29336 0.61204 -0.29544 0.61528 -0.29544 0.61528 C -0.29661 0.61481 -0.29792 0.61504 -0.29909 0.61389 C -0.30326 0.61018 -0.31667 0.59097 -0.31797 0.58935 C -0.32083 0.58588 -0.32396 0.58356 -0.32669 0.58032 C -0.33099 0.57546 -0.33503 0.57014 -0.33906 0.56481 C -0.34062 0.56273 -0.34193 0.56018 -0.34349 0.55833 C -0.35013 0.54977 -0.34453 0.55879 -0.34935 0.55046 C -0.34974 0.54838 -0.35 0.54583 -0.35078 0.54398 C -0.3513 0.54282 -0.35208 0.54074 -0.35299 0.54143 C -0.35547 0.54329 -0.35729 0.54768 -0.35951 0.55046 C -0.3612 0.55278 -0.36302 0.55463 -0.36458 0.55694 C -0.3651 0.55764 -0.36549 0.55879 -0.36602 0.55949 C -0.36719 0.56111 -0.36849 0.56204 -0.36966 0.56342 C -0.3707 0.56458 -0.37161 0.56597 -0.37266 0.56736 C -0.37331 0.56829 -0.37409 0.56898 -0.37474 0.56991 C -0.37604 0.57153 -0.37721 0.57338 -0.37839 0.575 C -0.37917 0.57616 -0.37995 0.57685 -0.3806 0.57778 C -0.38164 0.57893 -0.38242 0.58055 -0.38359 0.58148 C -0.38424 0.58217 -0.38503 0.58241 -0.38568 0.58287 C -0.38724 0.58241 -0.38867 0.58264 -0.3901 0.58148 C -0.40482 0.57153 -0.39336 0.57662 -0.40391 0.56991 C -0.40781 0.56736 -0.40898 0.56736 -0.41263 0.56597 L -0.41927 0.56342 C -0.41992 0.5625 -0.4207 0.5618 -0.42135 0.56088 C -0.4224 0.55972 -0.42331 0.5581 -0.42435 0.55694 C -0.43503 0.54653 -0.42266 0.56065 -0.43008 0.55185 C -0.43086 0.55231 -0.43594 0.55579 -0.43672 0.55694 C -0.43737 0.5581 -0.44219 0.56805 -0.44323 0.57129 C -0.44388 0.57292 -0.44414 0.57477 -0.44466 0.57639 C -0.44583 0.58032 -0.44727 0.58403 -0.44831 0.58796 C -0.44974 0.59305 -0.45078 0.59838 -0.45195 0.6037 C -0.45273 0.60671 -0.45365 0.60949 -0.45417 0.61273 L -0.45638 0.62569 C -0.45755 0.64097 -0.45638 0.6294 -0.45781 0.63866 C -0.45807 0.64028 -0.4582 0.64213 -0.45859 0.64375 C -0.45885 0.64514 -0.45951 0.64629 -0.46003 0.64768 C -0.45885 0.66643 -0.46016 0.65347 -0.45859 0.66319 C -0.4582 0.66481 -0.4582 0.66667 -0.45781 0.66829 C -0.45755 0.66944 -0.4569 0.67014 -0.45638 0.67083 C -0.45469 0.67338 -0.45326 0.6743 -0.4513 0.67616 C -0.44401 0.67361 -0.43659 0.67222 -0.42943 0.66829 C -0.42148 0.66412 -0.42331 0.66018 -0.41771 0.65278 L -0.41484 0.64884 C -0.41224 0.65023 -0.40924 0.65023 -0.4069 0.65278 C -0.40391 0.65602 -0.39961 0.66574 -0.39961 0.66574 C -0.39779 0.675 -0.39896 0.67315 -0.38789 0.66829 C -0.38125 0.66551 -0.37083 0.65741 -0.36393 0.65139 C -0.36146 0.64954 -0.35911 0.64699 -0.35664 0.64491 C -0.35182 0.64097 -0.34687 0.63704 -0.34206 0.63333 C -0.3401 0.63194 -0.33815 0.63055 -0.3362 0.6294 C -0.33464 0.6287 -0.32708 0.62708 -0.32604 0.62685 C -0.31784 0.62199 -0.32135 0.62338 -0.30417 0.63217 C -0.30273 0.63287 -0.30182 0.63565 -0.30052 0.63727 C -0.29935 0.63866 -0.29805 0.63981 -0.29687 0.6412 C -0.29609 0.64329 -0.29557 0.6456 -0.29466 0.64768 C -0.29323 0.65092 -0.28789 0.66065 -0.28594 0.66574 C -0.2849 0.66852 -0.28411 0.67176 -0.28307 0.67477 C -0.28151 0.67893 -0.28112 0.67963 -0.27943 0.68264 C -0.27773 0.68032 -0.27604 0.67824 -0.27435 0.67616 C -0.27305 0.67454 -0.27187 0.67245 -0.2707 0.67083 C -0.26276 0.66065 -0.26471 0.6669 -0.25391 0.64768 C -0.24674 0.63495 -0.25495 0.64838 -0.24805 0.63981 C -0.24648 0.63773 -0.24375 0.63264 -0.24154 0.63079 C -0.23841 0.62801 -0.23307 0.62338 -0.22917 0.62176 C -0.22786 0.62106 -0.22083 0.61944 -0.21966 0.61921 C -0.2168 0.61991 -0.21354 0.61898 -0.21094 0.62176 C -0.20716 0.62569 -0.2043 0.63241 -0.20143 0.63866 C -0.20052 0.64074 -0.19961 0.64305 -0.19857 0.64491 C -0.1974 0.64722 -0.19596 0.64907 -0.19492 0.65139 C -0.17995 0.68542 -0.19648 0.64861 -0.18906 0.66967 C -0.18854 0.67106 -0.18763 0.67199 -0.18698 0.67361 C -0.18633 0.67477 -0.18594 0.67616 -0.18542 0.67731 C -0.17682 0.67361 -0.17891 0.67477 -0.16432 0.6618 C -0.16289 0.66065 -0.16146 0.65949 -0.16003 0.65787 C -0.15703 0.65509 -0.15417 0.65162 -0.1513 0.64884 C -0.1487 0.64653 -0.14219 0.64329 -0.14036 0.64236 C -0.13268 0.63866 -0.1332 0.63958 -0.12357 0.63727 C -0.12109 0.63773 -0.11862 0.63727 -0.11628 0.63866 C -0.11536 0.63912 -0.11471 0.64097 -0.11406 0.64236 C -0.11263 0.64583 -0.1112 0.6493 -0.10977 0.65278 C -0.10898 0.65463 -0.10859 0.65671 -0.10755 0.65787 L -0.10312 0.66319 C -0.08581 0.65532 -0.10352 0.66435 -0.08138 0.64768 C -0.07799 0.64514 -0.06836 0.64143 -0.06536 0.63981 C -0.05872 0.63657 -0.05221 0.6331 -0.0457 0.6294 C -0.04219 0.62754 -0.03893 0.625 -0.03542 0.62292 C -0.03281 0.62153 -0.03008 0.6206 -0.02747 0.61921 C -0.02448 0.61759 -0.02174 0.61504 -0.01875 0.61389 C -0.01628 0.61296 -0.00326 0.61088 0.00091 0.60995 C 0.00286 0.61042 0.00482 0.61042 0.00677 0.61134 C 0.00755 0.6118 0.0082 0.61319 0.00898 0.61389 C 0.01484 0.61991 0.01094 0.61296 0.01914 0.62824 C 0.02174 0.6331 0.02487 0.6375 0.02643 0.64375 C 0.03047 0.65972 0.02799 0.65417 0.03229 0.6618 C 0.03268 0.66412 0.03307 0.6662 0.03372 0.66829 C 0.03451 0.67106 0.03659 0.67616 0.03659 0.67616 C 0.04023 0.67361 0.04414 0.67153 0.04753 0.66829 C 0.05182 0.66412 0.05573 0.65856 0.0599 0.65417 C 0.06641 0.64745 0.08099 0.63611 0.08685 0.63333 C 0.09141 0.63125 0.11758 0.62176 0.12904 0.61921 C 0.14896 0.61481 0.12461 0.62153 0.14583 0.61528 C 0.14701 0.61574 0.14857 0.61504 0.14948 0.61643 C 0.15169 0.62014 0.15247 0.62569 0.15456 0.6294 C 0.1556 0.63125 0.15664 0.63287 0.15755 0.63472 C 0.15872 0.63727 0.15977 0.64004 0.1612 0.64236 C 0.16198 0.64398 0.16302 0.64491 0.16406 0.64629 C 0.16641 0.65278 0.16484 0.64907 0.16914 0.65671 C 0.17083 0.65972 0.17201 0.66204 0.17422 0.66435 C 0.17487 0.66528 0.17565 0.66528 0.17643 0.66574 C 0.17982 0.66435 0.18333 0.66342 0.18659 0.6618 C 0.19518 0.65764 0.19063 0.65787 0.19974 0.65023 C 0.21224 0.63981 0.22448 0.62778 0.23763 0.62037 C 0.25742 0.60926 0.24818 0.61389 0.26523 0.60625 C 0.26745 0.60926 0.26966 0.61204 0.27188 0.61528 C 0.27708 0.62338 0.27331 0.62037 0.2776 0.62292 C 0.27839 0.62523 0.27904 0.62754 0.27982 0.6294 C 0.28021 0.63055 0.28086 0.63125 0.28125 0.63217 C 0.28229 0.63426 0.2832 0.63634 0.28424 0.63866 C 0.28451 0.63981 0.28438 0.64143 0.2849 0.64236 C 0.28568 0.64398 0.28685 0.64514 0.28789 0.64629 C 0.29036 0.64907 0.29089 0.64907 0.29362 0.65023 C 0.29948 0.64815 0.30547 0.64722 0.3112 0.64375 C 0.31667 0.64028 0.32005 0.63217 0.32565 0.63079 C 0.33073 0.6294 0.33594 0.62893 0.34102 0.62824 C 0.35286 0.62616 0.34492 0.62778 0.3556 0.62569 C 0.35651 0.62523 0.35742 0.62407 0.35846 0.6243 C 0.36081 0.625 0.36302 0.62616 0.36497 0.62824 C 0.36576 0.62893 0.36784 0.63657 0.36797 0.63727 C 0.36927 0.64282 0.37057 0.64838 0.37161 0.65417 C 0.37578 0.67662 0.36888 0.64629 0.37383 0.66574 C 0.37435 0.66782 0.37435 0.67037 0.37526 0.67222 C 0.37591 0.67361 0.37721 0.67384 0.37813 0.67477 C 0.40247 0.66759 0.38086 0.67315 0.41523 0.66829 C 0.42122 0.66759 0.4194 0.66389 0.4276 0.6618 L 0.43281 0.66065 C 0.43346 0.66088 0.43438 0.66088 0.4349 0.6618 C 0.43594 0.66366 0.43633 0.6662 0.43711 0.66829 C 0.43776 0.67014 0.43854 0.67176 0.43932 0.67361 C 0.44076 0.68704 0.43893 0.67407 0.4444 0.69421 C 0.44557 0.69838 0.44609 0.70301 0.44727 0.70717 C 0.45169 0.72245 0.45013 0.71551 0.45247 0.72778 C 0.44922 0.73356 0.45247 0.7287 0.44518 0.7331 C 0.44336 0.73403 0.44167 0.73565 0.43997 0.73704 C 0.43763 0.73889 0.43529 0.7419 0.43281 0.74352 L 0.42617 0.74722 C 0.42305 0.74305 0.4194 0.73958 0.41667 0.73426 C 0.41576 0.73241 0.41628 0.72917 0.41602 0.72662 C 0.41576 0.72477 0.41549 0.72315 0.41523 0.72129 C 0.4151 0.72014 0.4151 0.71852 0.41458 0.71759 C 0.41406 0.71667 0.41315 0.71667 0.41237 0.7162 C 0.40234 0.72824 0.41263 0.71574 0.40508 0.72523 C 0.40443 0.72616 0.40365 0.72708 0.40286 0.72778 C 0.39609 0.7368 0.39948 0.73426 0.39492 0.73704 C 0.3944 0.73819 0.39414 0.73981 0.39349 0.74074 C 0.38958 0.74653 0.38385 0.74259 0.37956 0.74213 C 0.36823 0.73287 0.37487 0.73981 0.36797 0.73055 C 0.36719 0.72963 0.36641 0.72893 0.36576 0.72778 C 0.36198 0.72199 0.36211 0.72037 0.35846 0.7162 C 0.35755 0.71528 0.35651 0.71458 0.3556 0.71366 L 0.33659 0.71504 C 0.33372 0.71528 0.33086 0.71597 0.32786 0.7162 C 0.32057 0.7169 0.31328 0.71713 0.30599 0.71759 C 0.30247 0.71852 0.29492 0.72037 0.29219 0.72129 C 0.27865 0.72708 0.29583 0.72106 0.28633 0.72662 C 0.28503 0.72731 0.28346 0.72754 0.28203 0.72778 C 0.28125 0.7287 0.28073 0.73032 0.27982 0.73055 C 0.27604 0.73125 0.27487 0.7294 0.27331 0.72407 C 0.2724 0.72106 0.27188 0.71782 0.27109 0.71504 C 0.2707 0.71319 0.27005 0.71157 0.26966 0.70972 C 0.26927 0.7081 0.26914 0.70625 0.26888 0.70463 C 0.26849 0.70208 0.26641 0.69028 0.26523 0.68634 C 0.26432 0.6831 0.26367 0.68241 0.26237 0.68009 C 0.26042 0.68032 0.25833 0.68009 0.25651 0.68125 C 0.24844 0.6868 0.24857 0.68935 0.24271 0.6956 C 0.23763 0.70092 0.23242 0.70579 0.22734 0.71111 C 0.22474 0.71389 0.2224 0.71829 0.2194 0.72014 C 0.21797 0.72106 0.21641 0.72176 0.21497 0.72268 C 0.21055 0.72546 0.20456 0.72986 0.20052 0.7331 C 0.18919 0.74213 0.1974 0.7375 0.18802 0.74213 C 0.18424 0.7412 0.18034 0.74051 0.17643 0.73958 C 0.17565 0.73935 0.17487 0.73889 0.17422 0.73819 C 0.1737 0.7375 0.17318 0.73657 0.17279 0.73565 C 0.16758 0.72454 0.17409 0.73657 0.16693 0.7162 C 0.16602 0.71366 0.16445 0.71204 0.16328 0.70972 C 0.16224 0.70741 0.16172 0.70417 0.16042 0.70208 C 0.15951 0.70046 0.15195 0.68866 0.14805 0.68634 C 0.14688 0.68565 0.14557 0.68565 0.1444 0.68518 C 0.14336 0.68472 0.14245 0.68426 0.14154 0.68379 C 0.13932 0.68426 0.13711 0.68449 0.1349 0.68518 C 0.13216 0.68611 0.12956 0.68796 0.12695 0.68912 C 0.12474 0.69004 0.12253 0.69074 0.12031 0.69167 C 0.11836 0.69236 0.11654 0.69329 0.11458 0.69421 C 0.11237 0.69629 0.11016 0.69838 0.10794 0.70069 C 0.10352 0.70532 0.09987 0.71111 0.09492 0.71366 C 0.09323 0.71458 0.09154 0.71458 0.08971 0.71504 C 0.08828 0.71412 0.0862 0.71458 0.08542 0.71227 C 0.08464 0.71042 0.08307 0.6956 0.08255 0.69028 C 0.07813 0.69167 0.07357 0.69167 0.0694 0.69421 C 0.06276 0.69815 0.05677 0.70486 0.05052 0.70972 C 0.04635 0.71296 0.04232 0.71667 0.03802 0.71875 C 0.03633 0.71967 0.03464 0.72037 0.03294 0.72129 C 0.02214 0.7287 0.03086 0.72569 0.01992 0.72778 C 0.01393 0.72708 0.01042 0.73102 0.00755 0.72407 C 0.00638 0.72153 0.0056 0.71875 0.00456 0.7162 C 0.0043 0.71458 0.0043 0.71273 0.00391 0.71111 C 0.00313 0.70787 0.0013 0.70278 -0.00052 0.70069 C -0.00117 0.7 -0.00195 0.69977 -0.00273 0.6993 C -0.00677 0.69977 -0.01094 0.69977 -0.0151 0.70069 C -0.01641 0.70092 -0.02044 0.70347 -0.0224 0.70463 C -0.02773 0.70417 -0.03307 0.7044 -0.03841 0.70324 C -0.03919 0.70301 -0.04049 0.70231 -0.04062 0.70069 C -0.04076 0.69768 -0.03958 0.69467 -0.03906 0.69167 C -0.04102 0.69074 -0.04297 0.68912 -0.04492 0.68912 C -0.04674 0.68912 -0.04831 0.69074 -0.05 0.69167 C -0.05417 0.69398 -0.0582 0.69699 -0.06237 0.6993 C -0.06432 0.70046 -0.06628 0.70116 -0.06823 0.70208 C -0.07266 0.7037 -0.07695 0.70509 -0.08138 0.70717 C -0.08359 0.7081 -0.08568 0.70995 -0.08789 0.71111 C -0.0918 0.71296 -0.0957 0.71458 -0.09961 0.7162 C -0.10078 0.71667 -0.10195 0.7169 -0.10312 0.71759 C -0.10469 0.71829 -0.10755 0.72014 -0.10755 0.72014 C -0.10872 0.71967 -0.11029 0.72014 -0.1112 0.71875 C -0.11523 0.71273 -0.11094 0.71366 -0.11341 0.70856 C -0.11445 0.70648 -0.11719 0.70231 -0.11927 0.70208 C -0.12643 0.70116 -0.13372 0.70116 -0.14102 0.70069 C -0.14779 0.70116 -0.15469 0.70139 -0.16146 0.70208 C -0.16562 0.70231 -0.16497 0.70301 -0.16797 0.70463 C -0.17005 0.70555 -0.17331 0.70694 -0.17526 0.70717 C -0.1806 0.70787 -0.18594 0.7081 -0.19128 0.70856 C -0.19271 0.70879 -0.19414 0.70949 -0.1957 0.70972 C -0.20273 0.71111 -0.20977 0.7118 -0.2168 0.71366 C -0.21784 0.71389 -0.21875 0.71504 -0.21966 0.7162 C -0.21979 0.71643 -0.22435 0.72315 -0.22552 0.72407 C -0.22669 0.72477 -0.22799 0.72477 -0.22917 0.72523 C -0.23164 0.72639 -0.23398 0.72778 -0.23646 0.72917 C -0.23906 0.7287 -0.2418 0.7287 -0.2444 0.72778 C -0.24557 0.72754 -0.24661 0.72662 -0.2474 0.72523 C -0.2526 0.71713 -0.25755 0.70787 -0.26263 0.6993 C -0.2651 0.69537 -0.26758 0.69167 -0.26992 0.68773 C -0.27721 0.67569 -0.28411 0.66273 -0.2918 0.65139 C -0.30156 0.63704 -0.29727 0.64213 -0.30417 0.63472 C -0.31003 0.63588 -0.31081 0.63542 -0.31654 0.63981 C -0.31784 0.64074 -0.31888 0.64259 -0.32018 0.64375 C -0.32604 0.6493 -0.32435 0.64815 -0.32891 0.65023 C -0.33086 0.65231 -0.33268 0.65486 -0.33477 0.65671 C -0.33607 0.65787 -0.33763 0.65833 -0.33906 0.65926 C -0.34089 0.66042 -0.34245 0.66204 -0.34427 0.66319 C -0.3474 0.66528 -0.35052 0.66759 -0.35365 0.66967 C -0.35651 0.67153 -0.35951 0.67315 -0.36237 0.67477 C -0.37708 0.68287 -0.35599 0.6706 -0.36758 0.67731 C -0.37461 0.6743 -0.36589 0.6787 -0.37331 0.67222 C -0.37422 0.67153 -0.37526 0.67129 -0.3763 0.67083 C -0.37695 0.6706 -0.37773 0.67014 -0.37839 0.66967 C -0.38307 0.66134 -0.3806 0.66389 -0.39232 0.66713 C -0.39505 0.66782 -0.39766 0.66921 -0.40026 0.67083 C -0.40352 0.67292 -0.40768 0.67847 -0.4112 0.68009 C -0.41328 0.68102 -0.41562 0.68079 -0.41771 0.68125 C -0.41823 0.68217 -0.41862 0.6831 -0.41927 0.68379 C -0.43594 0.70417 -0.42643 0.69213 -0.44258 0.70856 C -0.45156 0.71759 -0.4418 0.71018 -0.45273 0.71759 C -0.45482 0.71389 -0.45443 0.71273 -0.45703 0.72014 C -0.45885 0.725 -0.45898 0.72824 -0.46003 0.7331 C -0.46042 0.73518 -0.46094 0.73727 -0.46146 0.73958 C -0.4612 0.74074 -0.46133 0.74259 -0.46068 0.74352 C -0.4599 0.74444 -0.45872 0.74421 -0.45781 0.74467 C -0.45638 0.7456 -0.45495 0.74653 -0.45339 0.74722 C -0.44896 0.74676 -0.43854 0.74606 -0.43307 0.74467 C -0.4306 0.74398 -0.42812 0.74305 -0.42578 0.74213 C -0.42383 0.74143 -0.42187 0.74004 -0.41992 0.73958 L -0.41562 0.73819 C -0.41055 0.74028 -0.4099 0.73889 -0.4069 0.74352 C -0.40625 0.74421 -0.40586 0.74514 -0.40534 0.74606 C -0.40508 0.74722 -0.40508 0.74884 -0.40469 0.75 C -0.40339 0.75278 -0.39948 0.75417 -0.39805 0.75509 L -0.36823 0.75116 C -0.36654 0.75092 -0.36484 0.75069 -0.36315 0.75 C -0.36133 0.74907 -0.35977 0.74722 -0.35807 0.74606 C -0.35716 0.74537 -0.35612 0.74514 -0.35508 0.74467 C -0.35013 0.74699 -0.34844 0.74676 -0.34427 0.75254 C -0.33672 0.76273 -0.34271 0.75856 -0.33763 0.76157 C -0.32135 0.76018 -0.30508 0.76134 -0.28893 0.75764 C -0.28698 0.75717 -0.28503 0.75694 -0.28307 0.75648 C -0.27969 0.75532 -0.27617 0.75417 -0.27292 0.75254 C -0.27161 0.75185 -0.27044 0.75069 -0.26927 0.75 C -0.26823 0.7493 -0.26732 0.74907 -0.26628 0.74861 C -0.26458 0.74768 -0.26289 0.74676 -0.2612 0.74606 C -0.25469 0.74653 -0.24805 0.74653 -0.24154 0.74722 C -0.23841 0.74768 -0.23594 0.75463 -0.23424 0.75764 C -0.23333 0.75949 -0.23255 0.7618 -0.23138 0.76273 C -0.2263 0.76736 -0.22852 0.76574 -0.22474 0.76805 L -0.2 0.76667 C -0.19714 0.76643 -0.19427 0.76551 -0.19128 0.76551 L -0.13672 0.76412 C -0.12005 0.76204 -0.13268 0.76435 -0.11406 0.75903 C -0.10469 0.75625 -0.09518 0.75417 -0.08568 0.75116 C -0.08008 0.7493 -0.07461 0.74583 -0.06901 0.74467 C -0.06003 0.74305 -0.05104 0.74375 -0.04206 0.74352 C -0.03763 0.74421 -0.03307 0.74375 -0.02891 0.74606 C -0.02891 0.74606 -0.02383 0.75509 -0.02305 0.75648 C -0.02109 0.75972 -0.01953 0.76412 -0.01732 0.76667 C -0.01654 0.76759 -0.01576 0.76829 -0.0151 0.76921 C -0.00951 0.77754 -0.01615 0.76944 -0.01068 0.77569 C -0.00273 0.77454 0.00547 0.775 0.01328 0.77199 C 0.02669 0.76667 0.03932 0.75671 0.0526 0.75116 C 0.08607 0.7375 0.07135 0.7412 0.09635 0.73704 C 0.10755 0.73727 0.11862 0.73704 0.12982 0.73819 C 0.13138 0.73842 0.13424 0.74074 0.13424 0.74074 C 0.13763 0.74514 0.14063 0.75069 0.1444 0.7537 C 0.14831 0.75694 0.15794 0.7662 0.16406 0.76805 C 0.16641 0.76875 0.16888 0.76898 0.17135 0.76921 C 0.17891 0.76898 0.18646 0.76921 0.19388 0.76805 C 0.19883 0.76713 0.20352 0.76412 0.20846 0.76273 C 0.21302 0.76157 0.2349 0.76042 0.2362 0.76018 C 0.23828 0.75949 0.24063 0.75879 0.24271 0.75764 C 0.26354 0.74583 0.25026 0.75092 0.26016 0.74722 C 0.26432 0.74004 0.26211 0.74236 0.27331 0.75116 C 0.29232 0.76643 0.27682 0.75879 0.28568 0.76273 C 0.28633 0.76366 0.28698 0.76504 0.28789 0.76551 C 0.28997 0.76643 0.29219 0.7669 0.2944 0.76667 C 0.30456 0.76643 0.31484 0.76504 0.325 0.76412 C 0.32643 0.76366 0.32786 0.76342 0.3293 0.76273 C 0.33294 0.76157 0.33659 0.75995 0.34023 0.75903 C 0.34245 0.75833 0.34466 0.7581 0.34688 0.75764 C 0.35599 0.75856 0.36523 0.75903 0.37448 0.76018 C 0.37526 0.76042 0.37591 0.76134 0.37669 0.76157 C 0.37904 0.7625 0.38151 0.76319 0.38398 0.76412 C 0.38568 0.76481 0.38737 0.7662 0.38906 0.76667 C 0.39388 0.76829 0.40365 0.7706 0.40365 0.7706 C 0.40755 0.77014 0.41146 0.77037 0.41523 0.76921 C 0.41784 0.76852 0.42005 0.76667 0.42253 0.76551 C 0.43607 0.75903 0.42344 0.76805 0.44518 0.75254 C 0.47005 0.73449 0.45326 0.74467 0.46185 0.73958 C 0.46497 0.76342 0.46589 0.76342 0.46328 0.79514 C 0.46302 0.79861 0.46042 0.80278 0.45898 0.80555 C 0.45729 0.80463 0.45534 0.80463 0.45391 0.80301 C 0.45195 0.80092 0.45039 0.79792 0.44883 0.79514 C 0.44818 0.79421 0.44805 0.79236 0.44727 0.79143 C 0.44648 0.79004 0.44531 0.78958 0.4444 0.78866 C 0.42799 0.79467 0.44609 0.78634 0.42031 0.81204 C 0.40768 0.82477 0.41224 0.81898 0.40586 0.82754 C 0.40091 0.82639 0.39609 0.82523 0.39128 0.82361 C 0.38477 0.82176 0.3806 0.81875 0.37383 0.81597 C 0.37214 0.81528 0.37031 0.81528 0.36862 0.81458 C 0.36576 0.81342 0.36276 0.81227 0.3599 0.81065 C 0.35195 0.80671 0.35898 0.80926 0.34896 0.80301 C 0.34714 0.80185 0.34323 0.80046 0.34323 0.80046 C 0.33542 0.80208 0.3276 0.80347 0.31992 0.80555 C 0.3168 0.80648 0.31133 0.8118 0.30898 0.81342 C 0.30703 0.81458 0.30508 0.81504 0.30313 0.81597 C 0.2849 0.81551 0.26667 0.8162 0.24857 0.81458 C 0.2457 0.81435 0.24323 0.81204 0.24049 0.81065 C 0.2207 0.80046 0.26081 0.82014 0.22813 0.80417 C 0.22305 0.80463 0.21771 0.80324 0.21289 0.80555 C 0.20677 0.80856 0.20508 0.81504 0.20117 0.82106 C 0.20052 0.82222 0.19674 0.82754 0.19531 0.82893 C 0.19466 0.8294 0.19388 0.82963 0.19323 0.83009 C 0.19219 0.83102 0.19128 0.83194 0.19023 0.83287 C 0.18542 0.83194 0.18034 0.8331 0.17565 0.83009 C 0.16419 0.82292 0.16289 0.81458 0.15391 0.80555 C 0.15078 0.80254 0.14766 0.8 0.1444 0.79768 C 0.14362 0.79722 0.13685 0.79537 0.13633 0.79514 C 0.13229 0.79375 0.13411 0.79352 0.12904 0.79259 C 0.12565 0.79213 0.12227 0.79167 0.11888 0.79143 L 0.10286 0.79259 C 0.09245 0.79676 0.09987 0.80046 0.09271 0.80694 C 0.08021 0.81782 0.10013 0.8 0.08685 0.81342 C 0.08451 0.81574 0.07956 0.81991 0.07956 0.81991 C 0.075 0.81944 0.07031 0.81944 0.06576 0.81852 C 0.06419 0.81829 0.06276 0.8169 0.06133 0.81597 C 0.05703 0.81296 0.05234 0.81088 0.04831 0.80694 C 0.04609 0.80463 0.04401 0.80208 0.04167 0.80046 C 0.0401 0.7993 0.02318 0.78889 0.01836 0.7875 C 0.01432 0.78611 0.01016 0.78565 0.00599 0.78495 C 0.00443 0.78495 -0.00937 0.78449 -0.0151 0.7875 C -0.01628 0.78819 -0.01758 0.78912 -0.01875 0.79004 C -0.02357 0.79421 -0.02852 0.79815 -0.03333 0.80301 C -0.03711 0.80694 -0.04089 0.81157 -0.04492 0.81458 C -0.05651 0.82361 -0.0569 0.82292 -0.06602 0.825 C -0.06862 0.8243 -0.0776 0.82338 -0.08138 0.81991 C -0.08229 0.81898 -0.08268 0.8169 -0.08346 0.81597 C -0.08581 0.81342 -0.08854 0.81204 -0.09076 0.80949 C -0.09167 0.80856 -0.09219 0.80671 -0.09297 0.80555 C -0.09492 0.80278 -0.09518 0.80301 -0.0974 0.80162 C -0.10716 0.80347 -0.10521 0.80254 -0.11706 0.8081 C -0.11927 0.80926 -0.12148 0.81042 -0.12357 0.81204 C -0.12682 0.81458 -0.12995 0.81805 -0.13307 0.82106 C -0.13424 0.82222 -0.13542 0.82384 -0.13672 0.825 C -0.14062 0.82893 -0.13997 0.82824 -0.14323 0.83009 C -0.1457 0.8294 -0.14818 0.8287 -0.15052 0.82754 C -0.15378 0.82616 -0.15677 0.82361 -0.16003 0.82245 C -0.16576 0.82014 -0.17161 0.81829 -0.17747 0.81713 C -0.18633 0.81574 -0.18815 0.81551 -0.19857 0.81204 C -0.20417 0.81018 -0.20977 0.80833 -0.21536 0.80555 C -0.22318 0.80185 -0.23867 0.79259 -0.23867 0.79259 L -0.24518 0.79768 C -0.24622 0.79861 -0.24714 0.79954 -0.24805 0.80046 C -0.25039 0.80208 -0.25534 0.8037 -0.25677 0.80417 C -0.33815 0.80023 -0.31081 0.80972 -0.34062 0.79907 L -0.35 0.80046 C -0.35833 0.80116 -0.37721 0.80254 -0.38503 0.80301 C -0.38802 0.80347 -0.39453 0.80393 -0.39805 0.80555 C -0.39935 0.80602 -0.40755 0.81042 -0.40977 0.81204 C -0.41146 0.81319 -0.41302 0.81504 -0.41484 0.81597 C -0.4181 0.81782 -0.4293 0.81852 -0.43008 0.81852 C -0.43477 0.8206 -0.43451 0.82106 -0.44102 0.81852 C -0.44349 0.81759 -0.44674 0.81389 -0.44909 0.81204 C -0.45169 0.80995 -0.45247 0.80949 -0.45495 0.8081 C -0.4556 0.80602 -0.45612 0.80347 -0.45703 0.80162 C -0.45768 0.80069 -0.45872 0.80116 -0.45924 0.80046 C -0.46016 0.79907 -0.46068 0.79699 -0.46146 0.79514 C -0.46068 0.77384 -0.46211 0.75879 -0.45638 0.74074 C -0.45299 0.73032 -0.45508 0.73379 -0.4513 0.72917 C -0.44935 0.73009 -0.44701 0.72963 -0.44544 0.73171 C -0.44362 0.73426 -0.4431 0.73866 -0.4418 0.74213 C -0.44115 0.74398 -0.44023 0.7456 -0.43958 0.74722 C -0.4388 0.7493 -0.43867 0.75231 -0.43737 0.7537 C -0.43568 0.75579 -0.43164 0.75648 -0.43164 0.75648 C -0.42422 0.75486 -0.41992 0.75486 -0.41341 0.75116 C -0.39896 0.74305 -0.40807 0.74583 -0.3974 0.74352 C -0.39492 0.74213 -0.39245 0.74097 -0.3901 0.73958 C -0.38906 0.73889 -0.38815 0.73773 -0.38724 0.73704 C -0.38333 0.73379 -0.37956 0.73032 -0.37552 0.72778 C -0.36771 0.72315 -0.34779 0.7243 -0.34427 0.72407 L -0.32096 0.72523 C -0.31992 0.72546 -0.32057 0.7287 -0.32018 0.73055 C -0.31875 0.7375 -0.31836 0.73565 -0.3151 0.74213 C -0.31432 0.74375 -0.31393 0.74629 -0.31289 0.74722 C -0.31016 0.74977 -0.30417 0.75254 -0.30417 0.75254 L -0.26992 0.75 C -0.26706 0.74954 -0.26406 0.74954 -0.2612 0.74861 C -0.23177 0.73819 -0.24648 0.73935 -0.21237 0.72268 C -0.19987 0.71667 -0.1651 0.71227 -0.15859 0.71111 C -0.15326 0.7118 -0.14766 0.71134 -0.14245 0.71366 C -0.14062 0.71435 -0.13971 0.71829 -0.13815 0.72014 C -0.1375 0.72083 -0.13672 0.72106 -0.13594 0.72129 C -0.13372 0.72454 -0.13151 0.72731 -0.12943 0.73055 C -0.12839 0.73194 -0.1276 0.73426 -0.12643 0.73565 C -0.12422 0.73819 -0.12148 0.73958 -0.11927 0.74213 C -0.11836 0.74305 -0.11784 0.74491 -0.11706 0.74606 C -0.11615 0.74722 -0.1151 0.74768 -0.11406 0.74861 C -0.10078 0.74653 -0.08737 0.7456 -0.07409 0.74213 C -0.0625 0.73912 -0.0513 0.73241 -0.03984 0.72917 C -0.03372 0.72754 -0.02773 0.72546 -0.02161 0.72407 C -0.01367 0.72222 -0.01771 0.72315 -0.00924 0.72129 C -0.00443 0.72454 0.00065 0.72662 0.00534 0.73055 C 0.0069 0.73171 0.00755 0.73518 0.00898 0.73704 C 0.00977 0.73819 0.01094 0.73842 0.01185 0.73958 C 0.01315 0.74097 0.01432 0.74282 0.01549 0.74467 C 0.01602 0.7456 0.01641 0.74676 0.01693 0.74722 C 0.01875 0.74884 0.02604 0.74977 0.02643 0.75 C 0.03294 0.74907 0.03958 0.74861 0.04609 0.74722 C 0.0582 0.74514 0.07031 0.74143 0.08255 0.73958 C 0.08906 0.73842 0.09557 0.73866 0.10221 0.73819 L 0.13789 0.72917 C 0.14297 0.72801 0.14818 0.72847 0.15313 0.72662 C 0.16224 0.72315 0.17096 0.71736 0.18008 0.71366 C 0.19063 0.70926 0.19479 0.70879 0.20417 0.70717 C 0.20846 0.70764 0.21302 0.70648 0.21719 0.70856 C 0.2181 0.70879 0.22799 0.71944 0.23034 0.72268 C 0.23672 0.73148 0.24232 0.74236 0.24922 0.75 C 0.25612 0.75741 0.25326 0.75393 0.25794 0.76018 C 0.26458 0.75903 0.2724 0.75879 0.27917 0.75509 C 0.28008 0.7544 0.28099 0.75301 0.28203 0.75254 C 0.28711 0.75023 0.29154 0.75 0.29661 0.74861 C 0.29948 0.74792 0.30234 0.74676 0.30534 0.74606 C 0.31354 0.74375 0.31523 0.74444 0.32565 0.74352 C 0.35443 0.74051 0.31745 0.74375 0.35339 0.74074 C 0.35508 0.74051 0.35677 0.73981 0.35846 0.73958 C 0.36354 0.73889 0.36875 0.73981 0.37383 0.73819 C 0.37708 0.73727 0.37995 0.73333 0.3832 0.73171 L 0.3862 0.73055 C 0.38685 0.72917 0.3875 0.72778 0.38828 0.72662 C 0.39388 0.71875 0.39141 0.72454 0.39557 0.7162 C 0.39831 0.71088 0.40065 0.70555 0.40286 0.6993 C 0.40365 0.69722 0.4043 0.69491 0.40508 0.69282 C 0.40677 0.68866 0.40872 0.68449 0.41016 0.68009 C 0.41172 0.675 0.41263 0.66967 0.4138 0.66435 C 0.41419 0.65903 0.41523 0.64722 0.41523 0.64236 C 0.41523 0.63819 0.41536 0.63356 0.41458 0.6294 C 0.4138 0.62569 0.4125 0.62222 0.41094 0.61921 C 0.41016 0.61759 0.40898 0.61736 0.40794 0.61643 L 0.40221 0.62037 C 0.40143 0.62083 0.40065 0.62106 0.4 0.62176 C 0.39922 0.62245 0.39857 0.62361 0.39779 0.6243 C 0.39427 0.62754 0.39414 0.62569 0.39128 0.63079 C 0.38932 0.63426 0.38776 0.64028 0.3862 0.64375 C 0.38555 0.64491 0.38464 0.64537 0.38398 0.64629 C 0.38216 0.64884 0.38047 0.65139 0.37891 0.65417 C 0.37813 0.65532 0.3776 0.65694 0.37669 0.65787 C 0.37487 0.65995 0.37279 0.66134 0.37083 0.66319 C 0.36927 0.66458 0.36797 0.66667 0.36654 0.66829 C 0.3651 0.66967 0.36354 0.67083 0.36211 0.67222 C 0.36133 0.67292 0.36081 0.6743 0.3599 0.67477 C 0.35872 0.67546 0.35755 0.67569 0.35625 0.67616 C 0.35508 0.67523 0.35378 0.67477 0.3526 0.67361 C 0.34375 0.6625 0.35352 0.67106 0.34609 0.66319 C 0.34349 0.66042 0.34076 0.6581 0.33815 0.65532 C 0.33659 0.6537 0.33529 0.65162 0.33372 0.65023 C 0.32839 0.64514 0.3276 0.64491 0.32357 0.64236 C 0.32161 0.64282 0.31966 0.64329 0.31771 0.64375 C 0.31471 0.64444 0.31185 0.6456 0.30898 0.64629 C 0.30651 0.64699 0.30404 0.64699 0.30169 0.64768 C 0.29831 0.64838 0.29492 0.6493 0.29154 0.65023 C 0.28906 0.65185 0.28659 0.65347 0.28424 0.65532 C 0.28125 0.65787 0.27839 0.66065 0.27552 0.66319 C 0.27357 0.66481 0.27174 0.66736 0.26966 0.66829 L 0.26667 0.66967 C 0.26289 0.66875 0.25885 0.66852 0.25508 0.66713 C 0.25286 0.6662 0.24596 0.65926 0.24414 0.65787 C 0.24323 0.65717 0.24219 0.65717 0.24128 0.65671 C 0.23984 0.65486 0.23841 0.65301 0.23685 0.65139 C 0.23503 0.64954 0.23307 0.64792 0.23099 0.64629 C 0.22839 0.64421 0.22578 0.64282 0.22305 0.6412 C 0.21237 0.64352 0.22096 0.63981 0.21432 0.64629 C 0.20951 0.65092 0.2043 0.65393 0.19974 0.65926 C 0.19896 0.66018 0.19818 0.66088 0.19753 0.6618 C 0.19674 0.66296 0.19609 0.66435 0.19531 0.66574 C 0.18411 0.66435 0.15885 0.6625 0.14518 0.65787 C 0.13919 0.65602 0.13346 0.65254 0.1276 0.65023 C 0.12161 0.64768 0.11549 0.6456 0.10938 0.64375 C 0.10365 0.64213 0.09193 0.63981 0.09193 0.63981 C 0.08763 0.64074 0.08307 0.64004 0.07891 0.64236 C 0.07721 0.64329 0.07643 0.64676 0.07526 0.64884 C 0.0737 0.65185 0.07018 0.65903 0.06862 0.66319 C 0.06549 0.67153 0.06797 0.66782 0.06432 0.67222 C 0.0638 0.67384 0.06354 0.67592 0.06289 0.67731 C 0.06224 0.67824 0.06146 0.67893 0.06068 0.6787 C 0.05547 0.67685 0.05039 0.67407 0.04531 0.67083 C 0.04115 0.66829 0.03711 0.66458 0.03294 0.6618 C 0.01693 0.65139 0.01289 0.65 -0.00273 0.64236 C -0.01198 0.63796 -0.0151 0.63611 -0.02461 0.63333 C -0.02669 0.63264 -0.02891 0.63241 -0.03112 0.63217 C -0.03529 0.63241 -0.03932 0.63264 -0.04349 0.63333 C -0.04453 0.63356 -0.04544 0.63379 -0.04635 0.63472 C -0.04792 0.63611 -0.04935 0.63819 -0.05078 0.63981 L -0.05729 0.64768 C -0.05872 0.6493 -0.06003 0.65162 -0.06172 0.65278 C -0.06615 0.65602 -0.06419 0.65417 -0.06745 0.65787 C -0.07422 0.65694 -0.08437 0.65579 -0.09154 0.65278 C -0.11159 0.64444 -0.09779 0.64977 -0.11341 0.63981 C -0.11458 0.63912 -0.11589 0.63912 -0.11706 0.63866 C -0.11953 0.6375 -0.12187 0.63588 -0.12435 0.63472 C -0.12865 0.63518 -0.13307 0.63495 -0.13737 0.63588 C -0.14661 0.63819 -0.14206 0.63866 -0.14766 0.64236 C -0.15052 0.64444 -0.15378 0.64467 -0.15638 0.64768 C -0.15781 0.6493 -0.15911 0.65185 -0.16068 0.65278 C -0.16146 0.65324 -0.16224 0.65347 -0.16289 0.65417 C -0.16445 0.65555 -0.16562 0.65833 -0.16732 0.65926 C -0.17201 0.66227 -0.17695 0.66412 -0.18177 0.66574 C -0.19727 0.6706 -0.18997 0.66898 -0.20365 0.67083 C -0.23281 0.66713 -0.21354 0.67153 -0.23867 0.6618 C -0.24583 0.65903 -0.26042 0.65417 -0.26042 0.65417 C -0.26393 0.65139 -0.26719 0.64861 -0.2707 0.64629 C -0.27474 0.64375 -0.27891 0.64213 -0.28307 0.63981 C -0.28529 0.63866 -0.28737 0.63727 -0.28958 0.63588 C -0.29375 0.63379 -0.29792 0.63171 -0.30195 0.6294 C -0.31068 0.63032 -0.31953 0.62963 -0.32826 0.63217 C -0.33177 0.6331 -0.33359 0.64051 -0.3362 0.64375 C -0.3375 0.64537 -0.33919 0.64606 -0.34062 0.64768 C -0.34492 0.65254 -0.33763 0.64861 -0.3457 0.65139 C -0.34974 0.65116 -0.35391 0.65092 -0.35807 0.65023 C -0.36654 0.64884 -0.3724 0.64699 -0.3806 0.64491 C -0.38255 0.64444 -0.38451 0.64421 -0.38646 0.64375 C -0.38906 0.64236 -0.3918 0.6412 -0.3944 0.63981 C -0.39661 0.63866 -0.39883 0.63704 -0.40104 0.63588 C -0.40247 0.63518 -0.40391 0.63518 -0.40534 0.63472 C -0.40768 0.63379 -0.40833 0.63333 -0.41042 0.63217 L -0.41706 0.64375 C -0.41979 0.64861 -0.41823 0.64699 -0.42135 0.64884 C -0.44479 0.57917 -0.43763 0.61157 -0.44401 0.575 C -0.44414 0.57384 -0.4444 0.57245 -0.44466 0.57129 C -0.44427 0.56504 -0.44492 0.56111 -0.44258 0.55694 C -0.44193 0.55579 -0.44102 0.55532 -0.44036 0.5544 C -0.43867 0.55486 -0.43685 0.55486 -0.43529 0.55579 C -0.43464 0.55602 -0.43021 0.56227 -0.43008 0.56227 C -0.42773 0.56528 -0.42852 0.56435 -0.42578 0.56597 C -0.42357 0.56551 -0.42135 0.56574 -0.41927 0.56481 C -0.41836 0.56435 -0.41784 0.56296 -0.41706 0.56227 C -0.41458 0.55995 -0.41211 0.5581 -0.40977 0.55579 C -0.40742 0.55324 -0.4056 0.55 -0.40326 0.54792 C -0.40208 0.54699 -0.39375 0.54537 -0.39375 0.54537 C -0.39154 0.54629 -0.38919 0.54722 -0.38724 0.5493 C -0.38581 0.55069 -0.38477 0.55254 -0.38359 0.5544 C -0.38307 0.55509 -0.38255 0.55602 -0.38203 0.55694 C -0.37943 0.56227 -0.37956 0.5625 -0.37773 0.56736 C -0.37721 0.56991 -0.37682 0.57268 -0.3763 0.575 C -0.37513 0.57963 -0.37266 0.58796 -0.37266 0.58796 C -0.3668 0.58542 -0.3724 0.58889 -0.36602 0.58032 C -0.36237 0.57523 -0.35859 0.56991 -0.35443 0.56597 C -0.34961 0.5618 -0.34635 0.55833 -0.34128 0.55579 C -0.33711 0.55347 -0.33451 0.55301 -0.33034 0.55185 C -0.32917 0.55139 -0.32799 0.55092 -0.32669 0.55046 L -0.31367 0.55301 C -0.30964 0.55393 -0.30872 0.55347 -0.3056 0.55694 C -0.30404 0.55879 -0.2987 0.56574 -0.29687 0.56875 C -0.29505 0.57153 -0.29362 0.57477 -0.2918 0.57778 C -0.28945 0.58125 -0.28672 0.58426 -0.28451 0.58796 C -0.28398 0.58889 -0.28359 0.59004 -0.28307 0.59074 C -0.28164 0.59213 -0.27734 0.59305 -0.27643 0.59329 C -0.27305 0.59236 -0.26966 0.5919 -0.26628 0.59074 C -0.24583 0.58287 -0.22305 0.5669 -0.20443 0.55579 C -0.1957 0.55046 -0.18724 0.54375 -0.17826 0.54004 L -0.1556 0.53102 C -0.1513 0.53148 -0.14687 0.53102 -0.14245 0.53241 C -0.14115 0.53287 -0.13841 0.53866 -0.13737 0.54004 C -0.1319 0.54838 -0.12891 0.55116 -0.12435 0.56088 C -0.12357 0.56227 -0.12344 0.56435 -0.12279 0.56597 C -0.12044 0.57245 -0.1207 0.57176 -0.11771 0.575 C -0.1056 0.56782 -0.13008 0.5831 -0.09518 0.54004 C -0.08932 0.53287 -0.08229 0.52917 -0.07552 0.52454 C -0.05911 0.51366 -0.05937 0.51481 -0.04492 0.51157 C -0.04154 0.51204 -0.03802 0.51157 -0.03477 0.51296 C -0.03203 0.51412 -0.02656 0.52477 -0.02526 0.52731 C -0.02253 0.53264 -0.01953 0.53796 -0.01732 0.54398 C -0.01628 0.54653 -0.01562 0.54954 -0.01432 0.55185 C -0.01315 0.55393 -0.01146 0.55532 -0.01003 0.55694 C -0.00872 0.55833 -0.00768 0.55995 -0.00638 0.56088 C -0.00286 0.56319 0.00247 0.56435 0.00599 0.56481 C 0.01159 0.56528 0.01719 0.56551 0.02279 0.56597 C 0.0388 0.56389 0.05495 0.56319 0.07083 0.55949 C 0.07565 0.55856 0.07995 0.5537 0.08464 0.55185 C 0.10104 0.54514 0.11172 0.54583 0.12904 0.54398 C 0.13099 0.54352 0.1418 0.53912 0.14518 0.54282 C 0.14779 0.5456 0.14922 0.55116 0.15169 0.5544 C 0.15404 0.55741 0.15495 0.55833 0.15677 0.56227 C 0.16198 0.57292 0.15664 0.56319 0.16042 0.56991 C 0.16094 0.57176 0.1612 0.57361 0.16185 0.575 C 0.16315 0.57801 0.16628 0.58287 0.16628 0.58287 C 0.16797 0.58241 0.16966 0.58241 0.17135 0.58148 C 0.1724 0.58102 0.17331 0.57986 0.17422 0.57893 C 0.19505 0.56227 0.18086 0.57616 0.2026 0.5493 C 0.20625 0.54467 0.2099 0.54051 0.21354 0.53634 C 0.21875 0.53009 0.21888 0.5287 0.2237 0.52592 C 0.22474 0.52523 0.22565 0.525 0.22669 0.52454 C 0.22917 0.52685 0.23294 0.52662 0.23398 0.53102 C 0.23451 0.53333 0.23503 0.53542 0.23542 0.5375 C 0.23594 0.54004 0.23529 0.54514 0.23685 0.54537 L 0.25651 0.5493 L 0.30898 0.54792 C 0.31536 0.54699 0.32161 0.54259 0.32786 0.54004 C 0.33034 0.53912 0.33281 0.53866 0.33516 0.5375 C 0.33815 0.53611 0.34388 0.53241 0.34388 0.53241 C 0.34518 0.53287 0.34648 0.53264 0.34753 0.53356 C 0.35221 0.53773 0.35039 0.53796 0.3526 0.54398 C 0.35352 0.54629 0.35456 0.54838 0.3556 0.55046 C 0.35885 0.56805 0.35651 0.55972 0.37891 0.53495 C 0.38164 0.53194 0.38333 0.52639 0.38542 0.52199 C 0.39063 0.51111 0.39362 0.50463 0.39779 0.49236 C 0.39896 0.48889 0.39961 0.48518 0.40065 0.48194 C 0.40273 0.47569 0.40469 0.46944 0.40729 0.46366 C 0.40885 0.46018 0.41133 0.45787 0.41315 0.45463 C 0.41393 0.45324 0.41654 0.44954 0.41523 0.44954 C 0.41224 0.44954 0.40938 0.45254 0.40651 0.45463 C 0.40443 0.45625 0.40182 0.45995 0.4 0.4625 C 0.39779 0.46898 0.39505 0.47801 0.39193 0.48449 C 0.39154 0.48542 0.39102 0.48611 0.39049 0.48704 C 0.38958 0.4919 0.3901 0.49352 0.38685 0.48704 C 0.3806 0.4743 0.38242 0.4743 0.37734 0.46643 C 0.3763 0.46458 0.37513 0.4625 0.37383 0.46111 C 0.3724 0.45995 0.3694 0.45856 0.3694 0.45856 C 0.34948 0.47986 0.3806 0.4456 0.34466 0.49352 C 0.34076 0.49861 0.33698 0.5044 0.33294 0.50903 C 0.33229 0.50995 0.33164 0.51111 0.33086 0.51157 C 0.32969 0.5125 0.32839 0.5125 0.32721 0.51296 C 0.32422 0.51134 0.32122 0.51018 0.31849 0.50787 C 0.31693 0.50648 0.31549 0.50532 0.31406 0.50393 C 0.29349 0.48171 0.29362 0.47754 0.26823 0.44051 C 0.26602 0.43727 0.26354 0.43495 0.26159 0.43148 C 0.25508 0.41967 0.2582 0.42315 0.25286 0.41852 C 0.24831 0.4206 0.24349 0.42199 0.23906 0.425 C 0.2276 0.43217 0.22852 0.43356 0.22018 0.44305 C 0.21654 0.44699 0.21276 0.45069 0.20924 0.45463 C 0.20456 0.46018 0.2 0.46597 0.19531 0.47153 C 0.19492 0.47199 0.19115 0.47731 0.19023 0.47801 C 0.18932 0.4787 0.18828 0.4787 0.18737 0.4794 C 0.18659 0.47963 0.18594 0.48009 0.18516 0.48055 C 0.16862 0.47754 0.16185 0.48032 0.14948 0.47153 C 0.14466 0.46805 0.11576 0.44583 0.1138 0.44305 C 0.10482 0.43009 0.10951 0.43379 0.1 0.43009 L 0.08906 0.43657 C 0.08815 0.43704 0.08698 0.43704 0.0862 0.43796 C 0.08503 0.43889 0.08424 0.44074 0.0832 0.44167 C 0.08177 0.44329 0.08021 0.44421 0.07891 0.4456 C 0.07826 0.44629 0.07799 0.44768 0.07734 0.44815 C 0.0763 0.4493 0.075 0.45 0.0737 0.45092 C 0.07161 0.45254 0.06927 0.45393 0.06719 0.45602 C 0.06406 0.45926 0.05417 0.47245 0.04831 0.47662 C 0.04609 0.47824 0.04388 0.4794 0.04167 0.48055 C 0.03516 0.4794 0.02852 0.4787 0.02201 0.47662 C 0.02018 0.47616 0.01862 0.47454 0.01693 0.47292 C 0.00273 0.45856 0.0056 0.45903 -0.00924 0.44051 C -0.01328 0.43542 -0.01732 0.43032 -0.02161 0.42616 C -0.02852 0.41967 -0.02865 0.42153 -0.03333 0.41852 C -0.03451 0.41759 -0.03568 0.41667 -0.03698 0.41597 C -0.03737 0.41504 -0.03776 0.41342 -0.03841 0.41319 C -0.04362 0.41204 -0.04622 0.41991 -0.05 0.425 C -0.05117 0.42639 -0.05247 0.42731 -0.05365 0.4287 C -0.05807 0.43472 -0.06237 0.44097 -0.0668 0.44699 C -0.06875 0.44954 -0.0707 0.45208 -0.07266 0.45463 C -0.07383 0.45648 -0.07474 0.45903 -0.0763 0.45995 C -0.07786 0.46088 -0.0832 0.46435 -0.08568 0.46504 C -0.08763 0.46574 -0.08958 0.46597 -0.09154 0.46643 C -0.09492 0.46458 -0.09857 0.46412 -0.10169 0.46111 C -0.1082 0.45509 -0.11393 0.44653 -0.11992 0.43912 C -0.12096 0.43796 -0.12799 0.4287 -0.12943 0.42754 C -0.13073 0.42639 -0.13294 0.42407 -0.13451 0.42361 C -0.13841 0.42245 -0.14609 0.42106 -0.14609 0.42106 C -0.15 0.42153 -0.15391 0.42153 -0.15781 0.42222 C -0.16797 0.42477 -0.18125 0.43241 -0.18984 0.43912 C -0.19909 0.44653 -0.20859 0.45278 -0.21745 0.46111 L -0.22839 0.47153 C -0.22943 0.47245 -0.23138 0.47407 -0.23138 0.47407 C -0.23307 0.47361 -0.2349 0.47407 -0.23646 0.47292 C -0.24128 0.46898 -0.25273 0.45023 -0.25469 0.44699 C -0.26393 0.43055 -0.27435 0.41574 -0.28164 0.39653 C -0.28971 0.37477 -0.2862 0.3831 -0.2918 0.3706 C -0.29831 0.38009 -0.3043 0.3912 -0.31146 0.39907 C -0.31458 0.40254 -0.31784 0.40555 -0.32096 0.40949 C -0.3237 0.41296 -0.32604 0.41759 -0.32891 0.42106 C -0.33333 0.42662 -0.33815 0.43148 -0.34271 0.43657 C -0.34466 0.43866 -0.34648 0.44143 -0.34857 0.44305 C -0.35299 0.44606 -0.35104 0.44491 -0.35443 0.44699 C -0.35859 0.44653 -0.36263 0.44653 -0.3668 0.4456 C -0.3707 0.44467 -0.37826 0.4419 -0.38281 0.43912 C -0.3862 0.43704 -0.38971 0.43518 -0.39297 0.43264 C -0.41055 0.41944 -0.39674 0.42778 -0.40391 0.42361 C -0.40612 0.42569 -0.40833 0.42778 -0.41042 0.43009 C -0.41471 0.43495 -0.41328 0.43565 -0.41771 0.43912 C -0.41862 0.43981 -0.41966 0.44004 -0.4207 0.44051 C -0.4207 0.44051 -0.4237 0.44653 -0.42435 0.44444 C -0.42526 0.44074 -0.42487 0.43657 -0.425 0.43264 C -0.42539 0.42662 -0.42552 0.4206 -0.42578 0.41458 C -0.42786 0.36875 -0.42682 0.40092 -0.42799 0.35625 C -0.42747 0.34907 -0.42734 0.34143 -0.42656 0.33426 C -0.42604 0.33079 -0.425 0.32754 -0.42435 0.32384 C -0.4237 0.32106 -0.42344 0.31782 -0.42292 0.31481 C -0.42005 0.29861 -0.42161 0.3037 -0.41849 0.29537 C -0.41823 0.28935 -0.41953 0.28241 -0.41771 0.27731 C -0.4168 0.27477 -0.41432 0.27801 -0.41263 0.2787 C -0.40273 0.28287 -0.40781 0.28125 -0.39883 0.28889 C -0.39544 0.2919 -0.38867 0.29676 -0.38867 0.29676 C -0.38724 0.2993 -0.38555 0.30162 -0.38424 0.30463 C -0.3819 0.30995 -0.37773 0.32129 -0.37773 0.32129 C -0.37747 0.32268 -0.37734 0.32407 -0.37695 0.32523 C -0.3763 0.32778 -0.37539 0.33032 -0.37474 0.3331 C -0.37448 0.33472 -0.37435 0.33634 -0.37409 0.33819 C -0.36914 0.3331 -0.35469 0.3169 -0.34714 0.31227 C -0.34531 0.31111 -0.34323 0.31157 -0.34128 0.31088 C -0.33867 0.31018 -0.33594 0.30926 -0.33333 0.30833 C -0.33008 0.3118 -0.32669 0.31458 -0.32383 0.31875 C -0.32187 0.32153 -0.32031 0.32546 -0.31875 0.32917 C -0.31719 0.33241 -0.31576 0.33588 -0.31432 0.33958 C -0.31107 0.34815 -0.31068 0.35023 -0.30859 0.35764 C -0.30664 0.35671 -0.30456 0.35648 -0.30273 0.35509 C -0.29427 0.34815 -0.29557 0.34583 -0.28815 0.34074 C -0.28268 0.33704 -0.27708 0.33287 -0.27135 0.33032 C -0.25768 0.3243 -0.24375 0.31944 -0.22995 0.31481 C -0.22721 0.31412 -0.22461 0.31296 -0.22187 0.31227 C -0.21849 0.31134 -0.2151 0.31065 -0.21172 0.30972 C -0.20977 0.31018 -0.20755 0.30926 -0.20586 0.31088 C -0.19818 0.31921 -0.19596 0.32454 -0.19206 0.33565 C -0.1888 0.34467 -0.18568 0.3537 -0.18255 0.36273 C -0.18164 0.36551 -0.18099 0.36736 -0.17969 0.36921 C -0.17891 0.37014 -0.17826 0.37129 -0.17747 0.37176 C -0.1763 0.37268 -0.175 0.37268 -0.17383 0.37315 C -0.16562 0.37129 -0.15716 0.37106 -0.14909 0.36805 C -0.14583 0.36667 -0.14336 0.3625 -0.14036 0.36018 C -0.1375 0.3581 -0.13464 0.35602 -0.13164 0.35509 C -0.12904 0.35417 -0.12331 0.35208 -0.12135 0.35116 C -0.11432 0.34745 -0.10729 0.34329 -0.10026 0.33958 L -0.07839 0.32778 C -0.07279 0.32477 -0.06745 0.31991 -0.06172 0.31875 L -0.04857 0.3162 C -0.0388 0.31829 -0.02891 0.31805 -0.0194 0.32268 C -0.01693 0.32384 -0.01576 0.32917 -0.01432 0.3331 C -0.01185 0.34051 -0.00964 0.34815 -0.00781 0.35625 C 0.00833 0.42824 -0.00586 0.37616 0.00391 0.41065 C 0.02005 0.40254 -0.01003 0.41921 0.02357 0.38356 C 0.02591 0.38079 0.02826 0.37824 0.03086 0.37569 C 0.03542 0.37129 0.03984 0.36667 0.04466 0.36273 C 0.05599 0.3537 0.05885 0.3537 0.07018 0.34861 C 0.07813 0.34491 0.07422 0.3456 0.08542 0.34213 C 0.08763 0.34143 0.08971 0.3412 0.09193 0.34074 C 0.10195 0.34699 0.10104 0.34444 0.10794 0.35509 C 0.10924 0.35694 0.11068 0.35879 0.11159 0.36157 C 0.11354 0.36713 0.11523 0.37315 0.11745 0.37824 C 0.11823 0.38009 0.11875 0.38194 0.11966 0.38356 C 0.12031 0.38449 0.12109 0.38518 0.12188 0.38611 C 0.14115 0.37129 0.10143 0.40278 0.15091 0.34074 C 0.17083 0.31574 0.17591 0.30717 0.20703 0.29167 C 0.22982 0.28009 0.27695 0.26829 0.27695 0.26829 C 0.27786 0.26921 0.27917 0.26944 0.27982 0.27083 C 0.28008 0.27129 0.28359 0.28241 0.28424 0.28518 C 0.28451 0.2868 0.28451 0.28866 0.2849 0.29028 C 0.28529 0.29167 0.28581 0.29305 0.28633 0.29421 C 0.28802 0.29768 0.28984 0.30092 0.29154 0.30463 C 0.29336 0.30856 0.29505 0.31296 0.29661 0.31736 C 0.2974 0.31991 0.29779 0.32292 0.29883 0.32523 C 0.29935 0.32639 0.30026 0.32685 0.30091 0.32778 C 0.30378 0.33194 0.30078 0.3294 0.30456 0.33171 C 0.3082 0.33032 0.31211 0.33055 0.31549 0.32778 C 0.31914 0.32477 0.32174 0.31898 0.325 0.31481 C 0.32878 0.30995 0.33242 0.30417 0.33659 0.30069 C 0.34023 0.29768 0.34896 0.29629 0.35339 0.29537 C 0.35508 0.29583 0.3569 0.29537 0.35846 0.29676 C 0.36016 0.29815 0.36172 0.30046 0.36289 0.30324 C 0.36927 0.31829 0.37513 0.33403 0.38099 0.34977 C 0.38503 0.36042 0.38906 0.37106 0.39271 0.38217 C 0.39557 0.3912 0.39831 0.40046 0.40143 0.40949 C 0.4026 0.41273 0.4069 0.42083 0.40872 0.42361 C 0.40938 0.42454 0.41016 0.42546 0.41094 0.42616 C 0.41393 0.42153 0.42357 0.40602 0.42839 0.39907 C 0.42956 0.39722 0.4306 0.39491 0.43203 0.39375 C 0.4332 0.39305 0.43451 0.39213 0.43568 0.3912 C 0.44089 0.38704 0.44349 0.38287 0.45026 0.38217 L 0.46549 0.38079 C 0.47096 0.37778 0.46901 0.38032 0.46628 0.36018 C 0.4651 0.35231 0.46315 0.34467 0.46185 0.3368 C 0.46042 0.32754 0.45951 0.31782 0.4582 0.30833 C 0.45781 0.30069 0.45716 0.29282 0.45677 0.28518 C 0.4556 0.26296 0.45677 0.27199 0.45534 0.25787 C 0.45508 0.25579 0.45495 0.25347 0.45456 0.25139 C 0.45404 0.24792 0.45326 0.24444 0.45247 0.24097 C 0.45026 0.23264 0.44805 0.22523 0.44518 0.21782 C 0.44258 0.21134 0.43776 0.2 0.43424 0.19583 L 0.43203 0.19305 C 0.41849 0.22222 0.44375 0.16713 0.42331 0.21782 C 0.41146 0.24722 0.41276 0.24398 0.40286 0.25926 C 0.39154 0.25162 0.4 0.25926 0.38763 0.23333 C 0.38438 0.22662 0.38047 0.22083 0.37734 0.21389 C 0.37552 0.20949 0.37461 0.20417 0.37305 0.19954 C 0.37227 0.19722 0.37096 0.19537 0.37018 0.19305 C 0.36784 0.1875 0.3681 0.18379 0.36354 0.18148 C 0.36094 0.18009 0.3582 0.18055 0.3556 0.18032 C 0.32318 0.18148 0.33125 0.17731 0.30755 0.18796 C 0.29831 0.19213 0.28906 0.19653 0.27982 0.20092 L 0.26302 0.20879 C 0.25612 0.21574 0.25052 0.22083 0.24414 0.2294 C 0.23867 0.2368 0.24375 0.2331 0.23906 0.23588 C 0.23711 0.23495 0.2349 0.23518 0.2332 0.23333 C 0.23112 0.23079 0.22995 0.22616 0.22813 0.22292 C 0.22604 0.21921 0.22383 0.21597 0.22161 0.2125 C 0.22148 0.2125 0.21029 0.19606 0.20703 0.19305 C 0.19544 0.18287 0.20508 0.19375 0.19896 0.1868 C 0.19753 0.18704 0.19609 0.1875 0.19466 0.18796 C 0.1862 0.19143 0.16706 0.20579 0.16549 0.20741 C 0.15924 0.21435 0.15221 0.21967 0.14661 0.22824 C 0.14336 0.23287 0.14036 0.23796 0.13711 0.24236 C 0.13529 0.24491 0.13307 0.24629 0.13125 0.24884 C 0.11875 0.26574 0.125 0.26134 0.11094 0.27592 C 0.10885 0.27824 0.10651 0.2794 0.1043 0.28125 C 0.10339 0.28194 0.10234 0.28287 0.10143 0.28379 C 0.09792 0.28241 0.09154 0.28032 0.08828 0.27731 C 0.08333 0.27268 0.07422 0.2581 0.07083 0.25278 C 0.06953 0.25069 0.06836 0.24861 0.06719 0.24629 C 0.06589 0.24375 0.06497 0.24074 0.06354 0.23842 C 0.06276 0.23727 0.06159 0.2368 0.06068 0.23588 C 0.05964 0.23379 0.05898 0.23102 0.05768 0.2294 C 0.05625 0.22754 0.0543 0.22708 0.0526 0.22546 C 0.04701 0.2206 0.05378 0.225 0.04831 0.22176 C 0.04141 0.22361 0.04583 0.22106 0.03958 0.2294 C 0.03711 0.23264 0.03451 0.23518 0.03229 0.23842 C 0.02917 0.24282 0.02109 0.25648 0.01836 0.2618 C 0.01654 0.26551 0.01497 0.26944 0.01328 0.27338 C 0.01276 0.27477 0.0125 0.27639 0.01185 0.27731 C 0.01107 0.27847 0.0099 0.27917 0.00898 0.27986 C 0.00794 0.28171 0.00651 0.28542 0.00456 0.28518 C 0.00156 0.28449 -0.00664 0.27407 -0.00703 0.27338 C -0.00859 0.27153 -0.01003 0.26921 -0.01146 0.2669 C -0.01875 0.25532 -0.02201 0.25023 -0.02812 0.23727 C -0.02969 0.23379 -0.03112 0.23032 -0.03255 0.22685 C -0.03281 0.225 -0.03242 0.22245 -0.03333 0.22176 C -0.03568 0.21991 -0.04154 0.22662 -0.04271 0.22824 C -0.04479 0.23079 -0.04648 0.23426 -0.04857 0.23727 C -0.06771 0.26366 -0.04648 0.23333 -0.06094 0.25139 C -0.06185 0.25254 -0.06237 0.25417 -0.06315 0.25532 C -0.06432 0.25671 -0.06562 0.25787 -0.0668 0.25926 C -0.06784 0.26042 -0.06862 0.26204 -0.06966 0.26319 C -0.07057 0.26389 -0.07161 0.26389 -0.07266 0.26435 C -0.07331 0.26481 -0.07409 0.26528 -0.07474 0.26574 C -0.07643 0.26481 -0.07826 0.26435 -0.07995 0.26319 C -0.08802 0.25694 -0.08919 0.24907 -0.09596 0.23449 C -0.09831 0.2294 -0.1013 0.225 -0.10312 0.21898 C -0.10664 0.20833 -0.10469 0.2125 -0.10833 0.20602 L -0.11849 0.20741 C -0.1224 0.21018 -0.1401 0.22639 -0.14687 0.23727 C -0.15234 0.24606 -0.15677 0.25717 -0.16289 0.26435 C -0.16654 0.26875 -0.16992 0.27361 -0.17383 0.27731 C -0.18021 0.28356 -0.18711 0.28773 -0.19349 0.29421 L -0.19857 0.2993 C -0.20924 0.28333 -0.21536 0.27616 -0.22331 0.25671 C -0.22812 0.24491 -0.23203 0.23241 -0.23646 0.22037 C -0.23971 0.21134 -0.24232 0.20555 -0.24596 0.19699 L -0.24805 0.1919 C -0.25755 0.20185 -0.25586 0.19861 -0.26341 0.21134 C -0.26615 0.21597 -0.26927 0.21991 -0.27135 0.22546 C -0.27747 0.24167 -0.27539 0.23773 -0.28529 0.25393 C -0.2888 0.25995 -0.29232 0.26574 -0.29609 0.27083 C -0.31562 0.29606 -0.30482 0.27731 -0.31068 0.28773 C -0.31172 0.28727 -0.31276 0.28727 -0.31367 0.28634 C -0.32305 0.27662 -0.32656 0.26967 -0.33398 0.25393 C -0.33815 0.24537 -0.34206 0.23611 -0.3457 0.22685 C -0.34909 0.21805 -0.35234 0.20833 -0.35443 0.19838 C -0.35469 0.19676 -0.35495 0.19491 -0.35508 0.19305 C -0.36628 0.20648 -0.35352 0.19004 -0.36237 0.20486 C -0.37474 0.225 -0.3651 0.2044 -0.3763 0.22824 C -0.38633 0.2493 -0.37643 0.23102 -0.38646 0.24884 C -0.38724 0.25023 -0.38763 0.25208 -0.38867 0.25278 L -0.39297 0.25532 C -0.39922 0.25278 -0.40951 0.24907 -0.41406 0.24491 C -0.41862 0.24097 -0.41615 0.24352 -0.42135 0.23727 C -0.43125 0.20879 -0.42904 0.22014 -0.43164 0.20602 C -0.43503 0.21227 -0.43906 0.21713 -0.4418 0.2243 C -0.44818 0.24051 -0.44492 0.2331 -0.4513 0.24629 C -0.45169 0.23148 -0.45169 0.2169 -0.45273 0.20231 C -0.45365 0.18819 -0.45625 0.17477 -0.45703 0.16088 L -0.45859 0.1375 C -0.45833 0.13194 -0.45937 0.12546 -0.45781 0.1206 C -0.45677 0.11736 -0.45404 0.11667 -0.45195 0.11667 C -0.44687 0.11667 -0.4418 0.11944 -0.43672 0.1206 C -0.43594 0.12153 -0.43516 0.12222 -0.43451 0.12315 C -0.43125 0.12917 -0.42865 0.1368 -0.42656 0.14398 C -0.42487 0.14954 -0.42383 0.15532 -0.42214 0.16088 C -0.42096 0.16458 -0.41914 0.16759 -0.41771 0.17106 L -0.41628 0.175 C -0.40664 0.16018 -0.40339 0.15347 -0.39154 0.14259 C -0.38503 0.1368 -0.37799 0.13194 -0.37109 0.12708 C -0.36875 0.12546 -0.36628 0.12454 -0.36393 0.12315 C -0.36315 0.12292 -0.36237 0.12245 -0.36172 0.12199 C -0.34818 0.125 -0.34805 0.1206 -0.34062 0.13102 C -0.33854 0.13379 -0.33776 0.13657 -0.3362 0.14004 C -0.33503 0.14282 -0.33372 0.14514 -0.33255 0.14792 C -0.33073 0.15208 -0.32917 0.15648 -0.32747 0.16088 C -0.32682 0.1625 -0.32643 0.16551 -0.32526 0.16597 L -0.3224 0.16736 C -0.32096 0.1669 -0.3194 0.16667 -0.31797 0.16597 C -0.30117 0.15648 -0.30898 0.15764 -0.28893 0.14537 C -0.27214 0.13495 -0.27383 0.13657 -0.25898 0.13495 C -0.25781 0.13449 -0.25651 0.13426 -0.25534 0.13356 C -0.2543 0.1331 -0.25352 0.13125 -0.25247 0.13102 C -0.24974 0.13079 -0.24714 0.13194 -0.2444 0.13241 C -0.24349 0.13472 -0.24167 0.13958 -0.2401 0.14143 C -0.23945 0.14213 -0.23867 0.14213 -0.23789 0.14259 L -0.20872 0.14143 C -0.19922 0.13935 -0.18984 0.13426 -0.18034 0.13102 C -0.17461 0.12917 -0.16862 0.12801 -0.16289 0.12592 C -0.14805 0.12014 -0.13346 0.11204 -0.11849 0.10764 C -0.10833 0.10486 -0.09805 0.10509 -0.08789 0.10393 C -0.08307 0.10417 -0.07773 0.10162 -0.07331 0.10509 C -0.0694 0.1081 -0.06745 0.1162 -0.06458 0.12199 C -0.06159 0.12778 -0.05716 0.13819 -0.05508 0.14398 C -0.05391 0.14722 -0.05326 0.15092 -0.05221 0.1544 C -0.05156 0.15648 -0.05078 0.15856 -0.05 0.16088 C -0.04596 0.15486 -0.04193 0.14838 -0.03763 0.14259 C -0.02969 0.13217 -0.02331 0.12662 -0.01367 0.1206 C -0.00768 0.11713 -0.00169 0.11342 0.00456 0.11157 C 0.01471 0.10856 0.025 0.1081 0.03516 0.10648 C 0.03854 0.10694 0.04219 0.10579 0.04531 0.10764 C 0.04635 0.10833 0.04557 0.11134 0.04609 0.11296 C 0.04779 0.11829 0.05039 0.12292 0.05195 0.12847 C 0.05378 0.13495 0.05273 0.13194 0.05482 0.1375 C 0.0625 0.13125 0.06888 0.12523 0.07734 0.12199 C 0.09089 0.1169 0.09961 0.11528 0.11159 0.11296 C 0.11224 0.11296 0.11953 0.11435 0.12109 0.11551 C 0.12305 0.1169 0.12591 0.12083 0.1276 0.12315 C 0.12826 0.12523 0.12956 0.13055 0.1306 0.13241 C 0.13164 0.13426 0.13451 0.13657 0.13568 0.1375 C 0.16354 0.13217 0.15651 0.13518 0.17721 0.12708 C 0.18125 0.12546 0.18542 0.12384 0.18958 0.12199 C 0.19414 0.11991 0.20495 0.11435 0.2099 0.11296 C 0.21276 0.11204 0.21576 0.11204 0.21862 0.11157 C 0.23294 0.11852 0.24792 0.12222 0.26159 0.13241 C 0.26406 0.13403 0.26354 0.14097 0.26458 0.14537 C 0.26732 0.15717 0.26628 0.15393 0.26888 0.16088 L 0.28203 0.14907 C 0.2849 0.14653 0.28776 0.14352 0.29076 0.14143 C 0.29323 0.13958 0.2957 0.13819 0.29805 0.13611 C 0.31576 0.12037 0.30495 0.12407 0.31992 0.12199 C 0.32253 0.12245 0.32539 0.12129 0.32786 0.12315 C 0.32917 0.1243 0.3293 0.12778 0.33008 0.12963 C 0.33099 0.13194 0.33203 0.13403 0.33294 0.13611 C 0.33763 0.14745 0.33398 0.14051 0.33815 0.14792 C 0.34219 0.14606 0.34648 0.14537 0.35052 0.14259 C 0.35768 0.13796 0.3681 0.12454 0.37383 0.11667 C 0.37891 0.10972 0.38216 0.10278 0.38763 0.09745 C 0.38828 0.09676 0.38906 0.09653 0.38984 0.09606 C 0.3918 0.09884 0.39401 0.10162 0.39557 0.10509 C 0.39622 0.10625 0.39648 0.10787 0.39701 0.10903 C 0.39831 0.11157 0.39909 0.11227 0.40065 0.11412 C 0.40234 0.11204 0.40417 0.10995 0.40586 0.10764 C 0.40664 0.10648 0.40742 0.10532 0.40794 0.10393 C 0.41198 0.09375 0.41693 0.08426 0.41966 0.07268 C 0.42031 0.06967 0.42109 0.06667 0.42188 0.06366 C 0.42214 0.0625 0.42201 0.06088 0.42253 0.05972 C 0.42331 0.05856 0.42448 0.0581 0.42552 0.05717 C 0.42643 0.05856 0.42747 0.05972 0.42839 0.06111 C 0.42969 0.06319 0.43203 0.06759 0.43203 0.06759 C 0.43398 0.04629 0.43438 0.04537 0.43203 0.01065 C 0.4319 0.00856 0.43008 0.00787 0.42917 0.00671 C 0.42682 0.00393 0.42357 0.00092 0.42109 -0.00093 C 0.42044 -0.00162 0.41966 -0.00185 0.41888 -0.00232 C 0.41693 -0.00185 0.41497 -0.00208 0.41315 -0.00093 C 0.41068 0.00046 0.40859 0.00301 0.40651 0.00532 C 0.40378 0.00856 0.40104 0.01204 0.39857 0.01574 C 0.38828 0.03171 0.38763 0.03704 0.37891 0.04676 C 0.37799 0.04792 0.37695 0.04861 0.37591 0.04954 C 0.36315 0.03819 0.37318 0.04861 0.35625 0.00417 C 0.35352 -0.00324 0.34987 -0.00972 0.34753 -0.01783 C 0.34609 -0.02292 0.34479 -0.03102 0.34167 -0.03472 C 0.34115 -0.03542 0.34023 -0.03565 0.33958 -0.03588 C 0.32839 -0.03033 0.33008 -0.03218 0.31484 -0.01134 L 0.29948 0.00926 C 0.28997 0.00717 0.29622 0.01065 0.28711 -0.00232 C 0.28008 -0.01227 0.2707 -0.02546 0.26237 -0.03472 C 0.26068 -0.03658 0.25911 -0.03866 0.25729 -0.03982 C 0.25586 -0.04074 0.2543 -0.04074 0.25286 -0.04121 C 0.24896 -0.03935 0.24505 -0.0382 0.24128 -0.03588 C 0.23841 -0.03426 0.23594 -0.03171 0.2332 -0.02963 C 0.22721 -0.02454 0.22474 -0.02246 0.2194 -0.01528 C 0.21758 -0.01296 0.21589 -0.01042 0.21432 -0.00741 C 0.21237 -0.00394 0.21133 0.00116 0.20924 0.00417 C 0.20703 0.00717 0.20456 0.00972 0.2026 0.01319 C 0.20221 0.01412 0.20182 0.01528 0.20117 0.01574 C 0.20026 0.01667 0.19922 0.01667 0.19831 0.01713 C 0.19323 0.01018 0.1875 0.0044 0.18294 -0.00371 L 0.17057 -0.0257 L 0.16836 -0.02963 C 0.16172 -0.02408 0.15729 -0.0213 0.15169 -0.01389 C 0.15078 -0.01296 0.15026 -0.01134 0.14948 -0.01019 C 0.14362 -0.00162 0.13685 0.00903 0.12982 0.01574 C 0.12917 0.01643 0.12839 0.01667 0.1276 0.01713 C 0.12227 0.01412 0.11654 0.01273 0.11159 0.0081 C 0.10612 0.00278 0.10208 -0.00602 0.09701 -0.01273 C 0.09167 -0.01991 0.08594 -0.02685 0.08034 -0.03333 C 0.07539 -0.03912 0.07539 -0.03889 0.07161 -0.04121 C 0.06719 -0.03866 0.0625 -0.03727 0.05846 -0.03333 C 0.05156 -0.02662 0.04102 -0.01667 0.03516 -0.01019 C 0.0332 -0.00787 0.03125 -0.00602 0.0293 -0.00371 C 0.02734 -0.00116 0.02552 0.00162 0.02357 0.00417 C 0.0224 0.00555 0.02096 0.00648 0.01992 0.0081 C 0.00872 0.02292 0.02565 0.00231 0.01549 0.01458 C 0.00104 0.00602 -0.00117 0.00694 -0.0151 -0.01783 C -0.01706 -0.0213 -0.01901 -0.02593 -0.02161 -0.02824 C -0.02227 -0.02894 -0.02305 -0.02917 -0.02383 -0.02963 C -0.02643 -0.02917 -0.0293 -0.0294 -0.03177 -0.02824 C -0.03398 -0.02732 -0.03581 -0.025 -0.03763 -0.02315 C -0.04141 -0.01945 -0.04492 -0.01528 -0.04857 -0.01134 C -0.06276 0.0037 -0.0487 -0.01134 -0.06393 0.00532 C -0.06706 0.00903 -0.07005 0.01296 -0.07331 0.01574 C -0.07435 0.01667 -0.07526 0.01759 -0.0763 0.01829 C -0.07721 0.01898 -0.07812 0.01921 -0.07917 0.01967 C -0.09531 0.01157 -0.08138 0.01921 -0.11484 -0.0088 C -0.12018 -0.0132 -0.12526 -0.01898 -0.13086 -0.02176 C -0.14036 -0.02639 -0.1362 -0.02408 -0.14323 -0.02824 C -0.1638 -0.02477 -0.16289 -0.02847 -0.17891 -0.01528 C -0.18516 -0.01019 -0.19102 -0.00417 -0.19714 0.00162 C -0.19935 0.0037 -0.20156 0.00579 -0.20365 0.0081 C -0.2056 0.01018 -0.20742 0.01273 -0.20951 0.01458 C -0.21159 0.0162 -0.21393 0.0169 -0.21602 0.01829 C -0.22461 0.02407 -0.21797 0.02083 -0.22409 0.02361 C -0.2332 0.01805 -0.2237 0.02454 -0.23711 0.01065 C -0.26745 -0.0206 -0.25052 -0.00371 -0.26484 -0.01528 C -0.26589 -0.01597 -0.2668 -0.01713 -0.26771 -0.01783 C -0.27292 -0.0213 -0.28724 -0.02037 -0.28737 -0.02037 C -0.3 -0.01875 -0.31263 -0.01759 -0.32526 -0.01528 C -0.32747 -0.01482 -0.32969 -0.01343 -0.3319 -0.01273 C -0.33398 -0.01204 -0.3362 -0.01181 -0.33841 -0.01134 L -0.34427 -0.01019 C -0.3457 -0.00926 -0.34714 -0.0081 -0.34857 -0.00741 C -0.35 -0.00695 -0.35156 -0.00695 -0.35299 -0.00625 C -0.35378 -0.00579 -0.3543 -0.00417 -0.35508 -0.00371 C -0.35729 -0.00208 -0.3651 -0.00116 -0.36602 -0.00093 C -0.36771 -0.00023 -0.36953 0.00046 -0.37109 0.00162 C -0.37292 0.00254 -0.37448 0.00463 -0.3763 0.00532 C -0.37839 0.00648 -0.3806 0.00625 -0.38281 0.00671 C -0.39505 0.00949 -0.37956 0.00717 -0.40247 0.00926 C -0.40638 0.00856 -0.41029 0.0081 -0.41406 0.00671 C -0.41536 0.00625 -0.41654 0.00486 -0.41771 0.00417 C -0.41875 0.00347 -0.41966 0.00324 -0.4207 0.00278 C -0.42135 0.00254 -0.42214 0.00208 -0.42292 0.00162 C -0.42357 -0.0007 -0.42396 -0.00324 -0.425 -0.00486 C -0.42578 -0.00602 -0.42695 -0.00625 -0.42799 -0.00625 C -0.4319 -0.00625 -0.43945 -0.00741 -0.4418 -0.00741 Z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389C-6F36-40B4-A33F-834510F8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IT? I NEED TO KNOW WHAT IS GITHUB? PLEASE TELL ME POWERPOINT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D060-4F72-4578-BF0B-21330CB6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internet hosting service for programmers to host their projects on.</a:t>
            </a:r>
          </a:p>
          <a:p>
            <a:r>
              <a:rPr lang="en-US" dirty="0"/>
              <a:t>Features various methods of version control</a:t>
            </a:r>
          </a:p>
          <a:p>
            <a:r>
              <a:rPr lang="en-US" dirty="0"/>
              <a:t>Cloud Hosting: SAVE YOUR WORK EASILY</a:t>
            </a:r>
          </a:p>
          <a:p>
            <a:r>
              <a:rPr lang="en-US" dirty="0"/>
              <a:t>Features many ways of collaborating with others:</a:t>
            </a:r>
          </a:p>
          <a:p>
            <a:pPr lvl="1"/>
            <a:r>
              <a:rPr lang="en-US" dirty="0"/>
              <a:t>Branches</a:t>
            </a:r>
          </a:p>
          <a:p>
            <a:pPr lvl="1"/>
            <a:r>
              <a:rPr lang="en-US" dirty="0"/>
              <a:t>Pull Requests</a:t>
            </a:r>
          </a:p>
          <a:p>
            <a:pPr lvl="1"/>
            <a:r>
              <a:rPr lang="en-US" dirty="0"/>
              <a:t>Cloned Repos</a:t>
            </a:r>
          </a:p>
        </p:txBody>
      </p:sp>
    </p:spTree>
    <p:extLst>
      <p:ext uri="{BB962C8B-B14F-4D97-AF65-F5344CB8AC3E}">
        <p14:creationId xmlns:p14="http://schemas.microsoft.com/office/powerpoint/2010/main" val="144884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2C1C-576A-44D8-B7F0-29797E9C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GitHub?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C83F-2C68-4681-999F-A5564691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 with it</a:t>
            </a:r>
          </a:p>
          <a:p>
            <a:r>
              <a:rPr lang="en-US" dirty="0"/>
              <a:t>Also, </a:t>
            </a:r>
          </a:p>
          <a:p>
            <a:r>
              <a:rPr lang="en-US" dirty="0"/>
              <a:t>GitHub does the best at it’s job, and the most reliable.</a:t>
            </a:r>
          </a:p>
          <a:p>
            <a:r>
              <a:rPr lang="en-US" dirty="0"/>
              <a:t>Work at school &amp; home very easily without disrupting the flow</a:t>
            </a:r>
          </a:p>
          <a:p>
            <a:r>
              <a:rPr lang="en-US" dirty="0"/>
              <a:t>No need to use USB drives anymore</a:t>
            </a:r>
          </a:p>
          <a:p>
            <a:r>
              <a:rPr lang="en-US" dirty="0"/>
              <a:t>Backups + can see what you did, compared to teammates</a:t>
            </a:r>
          </a:p>
          <a:p>
            <a:r>
              <a:rPr lang="en-US" dirty="0"/>
              <a:t>Easily work together &amp; submit assignments</a:t>
            </a:r>
          </a:p>
        </p:txBody>
      </p:sp>
    </p:spTree>
    <p:extLst>
      <p:ext uri="{BB962C8B-B14F-4D97-AF65-F5344CB8AC3E}">
        <p14:creationId xmlns:p14="http://schemas.microsoft.com/office/powerpoint/2010/main" val="82863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7591-59AC-4533-BA36-6536762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B4EB-5C73-4E0D-930A-23FE1C5D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at the end, go there.</a:t>
            </a:r>
          </a:p>
          <a:p>
            <a:r>
              <a:rPr lang="en-US" dirty="0"/>
              <a:t>Stop reading this</a:t>
            </a:r>
          </a:p>
          <a:p>
            <a:r>
              <a:rPr lang="en-US" dirty="0"/>
              <a:t>Go to the next slide dude.</a:t>
            </a:r>
          </a:p>
          <a:p>
            <a:r>
              <a:rPr lang="en-US" dirty="0"/>
              <a:t>How is GitHub doing? Happy? Sad? Angry? Excited? Nobody ever asks. I hope he is doing well. GitHub man are you okay? I genuinely hope you are doing cool man. You’ve been kind of quiet recently. I love that band dude. </a:t>
            </a:r>
            <a:r>
              <a:rPr lang="en-US" dirty="0" err="1"/>
              <a:t>Yo</a:t>
            </a:r>
            <a:r>
              <a:rPr lang="en-US" dirty="0"/>
              <a:t> Mr. GitHub we should go to one of their concerts. Yeah dude I agree. Also Mr. GitHub I miss the old you man. Let’s stay friends.</a:t>
            </a:r>
          </a:p>
        </p:txBody>
      </p:sp>
    </p:spTree>
    <p:extLst>
      <p:ext uri="{BB962C8B-B14F-4D97-AF65-F5344CB8AC3E}">
        <p14:creationId xmlns:p14="http://schemas.microsoft.com/office/powerpoint/2010/main" val="413226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D149-1B92-4CE8-B398-BB024BFD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4ACD-0766-44CE-A581-B33C84CB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You, and basically every programmer known to man</a:t>
            </a:r>
          </a:p>
          <a:p>
            <a:r>
              <a:rPr lang="en-US" dirty="0"/>
              <a:t>also your mom last night</a:t>
            </a:r>
          </a:p>
          <a:p>
            <a:r>
              <a:rPr lang="en-US" dirty="0"/>
              <a:t>Especially you, you use it every week at minimum in this class</a:t>
            </a:r>
          </a:p>
          <a:p>
            <a:r>
              <a:rPr lang="en-US" dirty="0"/>
              <a:t>Do you really not use it? What class have you been going to??</a:t>
            </a:r>
          </a:p>
          <a:p>
            <a:r>
              <a:rPr lang="en-US" dirty="0"/>
              <a:t>Your dad last night</a:t>
            </a:r>
          </a:p>
          <a:p>
            <a:r>
              <a:rPr lang="en-US" dirty="0"/>
              <a:t>Its not only programmers that use it, very useful for any </a:t>
            </a:r>
            <a:r>
              <a:rPr lang="en-US" dirty="0" err="1"/>
              <a:t>collobarative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97783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E99-D5E6-49AA-B4E5-1243A6CE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9D71-8745-462B-86BE-27143BDC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year</a:t>
            </a:r>
          </a:p>
          <a:p>
            <a:r>
              <a:rPr lang="en-US" dirty="0"/>
              <a:t>If you become a programmer outside of class, all the time when you code</a:t>
            </a:r>
          </a:p>
          <a:p>
            <a:r>
              <a:rPr lang="en-US" dirty="0"/>
              <a:t>Works for most collaborative projects/work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0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D7F-C699-49F0-BCEB-0580DAF8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GitHub? I miss her.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81C7-1A4B-4AFE-A92A-70C3A31A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checked online?</a:t>
            </a:r>
          </a:p>
          <a:p>
            <a:r>
              <a:rPr lang="en-US" dirty="0"/>
              <a:t>Perhaps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r>
              <a:rPr lang="en-US" dirty="0"/>
              <a:t>Check the point above this!</a:t>
            </a:r>
          </a:p>
          <a:p>
            <a:endParaRPr lang="en-US" dirty="0"/>
          </a:p>
        </p:txBody>
      </p:sp>
      <p:pic>
        <p:nvPicPr>
          <p:cNvPr id="1026" name="Picture 2" descr="Gods Don't Bleed&quot; - EPIC FIGHT Minecraft Animation - YouTube">
            <a:extLst>
              <a:ext uri="{FF2B5EF4-FFF2-40B4-BE49-F238E27FC236}">
                <a16:creationId xmlns:a16="http://schemas.microsoft.com/office/drawing/2014/main" id="{F9562B1F-A463-431C-983C-387D2CCE6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564" y="4589754"/>
            <a:ext cx="4032436" cy="22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D8A95E-B8B2-40A6-B8A3-3D4E68521C6B}"/>
              </a:ext>
            </a:extLst>
          </p:cNvPr>
          <p:cNvSpPr/>
          <p:nvPr/>
        </p:nvSpPr>
        <p:spPr>
          <a:xfrm>
            <a:off x="8062222" y="3666424"/>
            <a:ext cx="422711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GitHub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is god.</a:t>
            </a:r>
          </a:p>
        </p:txBody>
      </p:sp>
    </p:spTree>
    <p:extLst>
      <p:ext uri="{BB962C8B-B14F-4D97-AF65-F5344CB8AC3E}">
        <p14:creationId xmlns:p14="http://schemas.microsoft.com/office/powerpoint/2010/main" val="104322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CFBB-F781-4D6B-BEC7-7E542B52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real though..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3-5AEA-415A-BFA9-653E00FF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fine. As you know there are many components of GitHub</a:t>
            </a:r>
          </a:p>
          <a:p>
            <a:r>
              <a:rPr lang="en-US" dirty="0"/>
              <a:t>Including the 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7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618</Words>
  <Application>Microsoft Office PowerPoint</Application>
  <PresentationFormat>Widescreen</PresentationFormat>
  <Paragraphs>72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seth martin</vt:lpstr>
      <vt:lpstr>How use GitHub?</vt:lpstr>
      <vt:lpstr>WHAT IS IT? I NEED TO KNOW WHAT IS GITHUB? PLEASE TELL ME POWERPOINT PRESENTATION</vt:lpstr>
      <vt:lpstr>Why GitHub? </vt:lpstr>
      <vt:lpstr>How?</vt:lpstr>
      <vt:lpstr>Who use GitHub</vt:lpstr>
      <vt:lpstr>When GitHub?</vt:lpstr>
      <vt:lpstr>Where GitHub? I miss her.</vt:lpstr>
      <vt:lpstr>For real though.. How?</vt:lpstr>
      <vt:lpstr>Repositories </vt:lpstr>
      <vt:lpstr>PULL REQUEST</vt:lpstr>
      <vt:lpstr>BRANCHES #teamtrees lol!!! periodttt</vt:lpstr>
      <vt:lpstr>Issues tab</vt:lpstr>
      <vt:lpstr>Thx for coming to my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seth martin</dc:title>
  <dc:creator>Martin, Seth</dc:creator>
  <cp:lastModifiedBy>Martin, Seth</cp:lastModifiedBy>
  <cp:revision>14</cp:revision>
  <dcterms:created xsi:type="dcterms:W3CDTF">2022-03-15T12:54:26Z</dcterms:created>
  <dcterms:modified xsi:type="dcterms:W3CDTF">2022-03-16T17:53:29Z</dcterms:modified>
</cp:coreProperties>
</file>