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3" r:id="rId9"/>
    <p:sldId id="264" r:id="rId10"/>
    <p:sldId id="261" r:id="rId11"/>
    <p:sldId id="265" r:id="rId12"/>
    <p:sldId id="26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D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ley Rorrer" userId="86a17b64-59d6-43db-a6f5-016a34187239" providerId="ADAL" clId="{FE68A2EB-0E11-473D-BD93-CFB5477EAA04}"/>
    <pc:docChg chg="undo custSel modSld">
      <pc:chgData name="Riley Rorrer" userId="86a17b64-59d6-43db-a6f5-016a34187239" providerId="ADAL" clId="{FE68A2EB-0E11-473D-BD93-CFB5477EAA04}" dt="2022-03-16T18:20:24.579" v="644" actId="20577"/>
      <pc:docMkLst>
        <pc:docMk/>
      </pc:docMkLst>
      <pc:sldChg chg="addSp delSp modSp">
        <pc:chgData name="Riley Rorrer" userId="86a17b64-59d6-43db-a6f5-016a34187239" providerId="ADAL" clId="{FE68A2EB-0E11-473D-BD93-CFB5477EAA04}" dt="2022-03-16T17:57:39.676" v="637" actId="2"/>
        <pc:sldMkLst>
          <pc:docMk/>
          <pc:sldMk cId="1934011411" sldId="258"/>
        </pc:sldMkLst>
        <pc:spChg chg="mod">
          <ac:chgData name="Riley Rorrer" userId="86a17b64-59d6-43db-a6f5-016a34187239" providerId="ADAL" clId="{FE68A2EB-0E11-473D-BD93-CFB5477EAA04}" dt="2022-03-16T17:56:58.914" v="602" actId="1076"/>
          <ac:spMkLst>
            <pc:docMk/>
            <pc:sldMk cId="1934011411" sldId="258"/>
            <ac:spMk id="2" creationId="{524465F6-9359-4CB2-B014-102D8BFF010E}"/>
          </ac:spMkLst>
        </pc:spChg>
        <pc:spChg chg="del">
          <ac:chgData name="Riley Rorrer" userId="86a17b64-59d6-43db-a6f5-016a34187239" providerId="ADAL" clId="{FE68A2EB-0E11-473D-BD93-CFB5477EAA04}" dt="2022-03-16T17:55:48.289" v="554" actId="478"/>
          <ac:spMkLst>
            <pc:docMk/>
            <pc:sldMk cId="1934011411" sldId="258"/>
            <ac:spMk id="3" creationId="{F7770817-56E4-4AC4-9EAE-0FC2D34AE10F}"/>
          </ac:spMkLst>
        </pc:spChg>
        <pc:spChg chg="add mod">
          <ac:chgData name="Riley Rorrer" userId="86a17b64-59d6-43db-a6f5-016a34187239" providerId="ADAL" clId="{FE68A2EB-0E11-473D-BD93-CFB5477EAA04}" dt="2022-03-16T17:57:39.676" v="637" actId="2"/>
          <ac:spMkLst>
            <pc:docMk/>
            <pc:sldMk cId="1934011411" sldId="258"/>
            <ac:spMk id="6" creationId="{01B30E51-EEF9-444E-A03D-B1043CF3D157}"/>
          </ac:spMkLst>
        </pc:spChg>
        <pc:picChg chg="add mod">
          <ac:chgData name="Riley Rorrer" userId="86a17b64-59d6-43db-a6f5-016a34187239" providerId="ADAL" clId="{FE68A2EB-0E11-473D-BD93-CFB5477EAA04}" dt="2022-03-16T17:56:25.105" v="600" actId="1076"/>
          <ac:picMkLst>
            <pc:docMk/>
            <pc:sldMk cId="1934011411" sldId="258"/>
            <ac:picMk id="5" creationId="{D4D312DF-722B-4118-AE81-05A20361C42E}"/>
          </ac:picMkLst>
        </pc:picChg>
      </pc:sldChg>
      <pc:sldChg chg="modSp modAnim">
        <pc:chgData name="Riley Rorrer" userId="86a17b64-59d6-43db-a6f5-016a34187239" providerId="ADAL" clId="{FE68A2EB-0E11-473D-BD93-CFB5477EAA04}" dt="2022-03-16T18:20:24.579" v="644" actId="20577"/>
        <pc:sldMkLst>
          <pc:docMk/>
          <pc:sldMk cId="1905573776" sldId="259"/>
        </pc:sldMkLst>
        <pc:spChg chg="mod">
          <ac:chgData name="Riley Rorrer" userId="86a17b64-59d6-43db-a6f5-016a34187239" providerId="ADAL" clId="{FE68A2EB-0E11-473D-BD93-CFB5477EAA04}" dt="2022-03-16T18:20:24.579" v="644" actId="20577"/>
          <ac:spMkLst>
            <pc:docMk/>
            <pc:sldMk cId="1905573776" sldId="259"/>
            <ac:spMk id="8" creationId="{D80AC268-31DC-4BDC-A9F1-07EBD6E0D084}"/>
          </ac:spMkLst>
        </pc:spChg>
      </pc:sldChg>
      <pc:sldChg chg="addSp delSp modSp delAnim">
        <pc:chgData name="Riley Rorrer" userId="86a17b64-59d6-43db-a6f5-016a34187239" providerId="ADAL" clId="{FE68A2EB-0E11-473D-BD93-CFB5477EAA04}" dt="2022-03-16T17:48:58.385" v="49" actId="1036"/>
        <pc:sldMkLst>
          <pc:docMk/>
          <pc:sldMk cId="1495710859" sldId="261"/>
        </pc:sldMkLst>
        <pc:picChg chg="add mod">
          <ac:chgData name="Riley Rorrer" userId="86a17b64-59d6-43db-a6f5-016a34187239" providerId="ADAL" clId="{FE68A2EB-0E11-473D-BD93-CFB5477EAA04}" dt="2022-03-16T17:48:58.385" v="49" actId="1036"/>
          <ac:picMkLst>
            <pc:docMk/>
            <pc:sldMk cId="1495710859" sldId="261"/>
            <ac:picMk id="4" creationId="{53CD7637-9505-4D27-A153-74DC11E1FBBD}"/>
          </ac:picMkLst>
        </pc:picChg>
        <pc:picChg chg="del">
          <ac:chgData name="Riley Rorrer" userId="86a17b64-59d6-43db-a6f5-016a34187239" providerId="ADAL" clId="{FE68A2EB-0E11-473D-BD93-CFB5477EAA04}" dt="2022-03-16T17:48:52.054" v="45" actId="478"/>
          <ac:picMkLst>
            <pc:docMk/>
            <pc:sldMk cId="1495710859" sldId="261"/>
            <ac:picMk id="6" creationId="{4FF63DBD-68A5-4F86-8E34-103DB923BC5D}"/>
          </ac:picMkLst>
        </pc:picChg>
      </pc:sldChg>
      <pc:sldChg chg="addSp modSp">
        <pc:chgData name="Riley Rorrer" userId="86a17b64-59d6-43db-a6f5-016a34187239" providerId="ADAL" clId="{FE68A2EB-0E11-473D-BD93-CFB5477EAA04}" dt="2022-03-16T17:55:23.110" v="546" actId="20577"/>
        <pc:sldMkLst>
          <pc:docMk/>
          <pc:sldMk cId="2664931189" sldId="262"/>
        </pc:sldMkLst>
        <pc:spChg chg="mod">
          <ac:chgData name="Riley Rorrer" userId="86a17b64-59d6-43db-a6f5-016a34187239" providerId="ADAL" clId="{FE68A2EB-0E11-473D-BD93-CFB5477EAA04}" dt="2022-03-16T17:48:01.801" v="14" actId="20577"/>
          <ac:spMkLst>
            <pc:docMk/>
            <pc:sldMk cId="2664931189" sldId="262"/>
            <ac:spMk id="2" creationId="{7CB36624-6D18-4954-A90F-D1621202E9D0}"/>
          </ac:spMkLst>
        </pc:spChg>
        <pc:spChg chg="mod">
          <ac:chgData name="Riley Rorrer" userId="86a17b64-59d6-43db-a6f5-016a34187239" providerId="ADAL" clId="{FE68A2EB-0E11-473D-BD93-CFB5477EAA04}" dt="2022-03-16T17:51:27.107" v="316" actId="20577"/>
          <ac:spMkLst>
            <pc:docMk/>
            <pc:sldMk cId="2664931189" sldId="262"/>
            <ac:spMk id="3" creationId="{49B86A0A-4A0F-4EAD-AAD0-432AC06CCCB3}"/>
          </ac:spMkLst>
        </pc:spChg>
        <pc:spChg chg="add mod">
          <ac:chgData name="Riley Rorrer" userId="86a17b64-59d6-43db-a6f5-016a34187239" providerId="ADAL" clId="{FE68A2EB-0E11-473D-BD93-CFB5477EAA04}" dt="2022-03-16T17:55:23.110" v="546" actId="20577"/>
          <ac:spMkLst>
            <pc:docMk/>
            <pc:sldMk cId="2664931189" sldId="262"/>
            <ac:spMk id="6" creationId="{847E53A5-1601-489E-98AB-2AAF7EF62513}"/>
          </ac:spMkLst>
        </pc:spChg>
        <pc:picChg chg="add mod">
          <ac:chgData name="Riley Rorrer" userId="86a17b64-59d6-43db-a6f5-016a34187239" providerId="ADAL" clId="{FE68A2EB-0E11-473D-BD93-CFB5477EAA04}" dt="2022-03-16T17:52:59.674" v="321" actId="1076"/>
          <ac:picMkLst>
            <pc:docMk/>
            <pc:sldMk cId="2664931189" sldId="262"/>
            <ac:picMk id="5" creationId="{B0CDD862-176C-431E-B3FF-513424E97DBF}"/>
          </ac:picMkLst>
        </pc:picChg>
      </pc:sldChg>
      <pc:sldChg chg="addSp modSp modAnim">
        <pc:chgData name="Riley Rorrer" userId="86a17b64-59d6-43db-a6f5-016a34187239" providerId="ADAL" clId="{FE68A2EB-0E11-473D-BD93-CFB5477EAA04}" dt="2022-03-16T17:51:58.321" v="319"/>
        <pc:sldMkLst>
          <pc:docMk/>
          <pc:sldMk cId="2674662223" sldId="264"/>
        </pc:sldMkLst>
        <pc:picChg chg="add mod">
          <ac:chgData name="Riley Rorrer" userId="86a17b64-59d6-43db-a6f5-016a34187239" providerId="ADAL" clId="{FE68A2EB-0E11-473D-BD93-CFB5477EAA04}" dt="2022-03-16T17:51:54.617" v="318" actId="1076"/>
          <ac:picMkLst>
            <pc:docMk/>
            <pc:sldMk cId="2674662223" sldId="264"/>
            <ac:picMk id="4" creationId="{887B9217-074B-4CEC-8AFB-144108B133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EC6E-87EF-4DAA-A878-FADFAAD0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1B080-57E0-4C1F-8DDA-96FADA235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1F53-23D1-4B1C-9FD7-8280E28B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5D29-B31C-44FD-971C-EC8F0F7B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2313-F03A-4E7A-AFD5-018F7D77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9DA5-4010-44CD-ACE2-329B6A7A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3B72C-D330-411A-B326-A95A02776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DA42-F5D8-4527-8FAE-53D2FF81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4030-2026-410C-BE4F-C8320064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DF01-9BD1-4FA9-B127-2C679266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3EAB3-BCDE-4977-AD07-DB422BF02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7EE4-BC76-4185-938D-895E1A477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B6C1-8B89-4AD4-9B42-FD12C10B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F107-A108-4C8E-803A-DF45274D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6E20-65F0-4995-A2CF-6A524457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51AD-60F3-488C-8779-294F0428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27BE-A02D-4221-860F-B7C19983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9D62-CD36-4EBC-B8E7-C37195AB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EFEB-EDB0-45DD-BE39-3D8114EB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99D1-46FE-45BE-A710-A81ED796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153D-9BBF-4CC1-B25E-AA364B87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530F-B5E4-4BFE-9558-2E7E5A29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3264-2004-49D3-AFA4-A2327CA4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9B22-0C28-407A-9C41-92FF35DB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158B-83B6-41BC-A1FC-91F24378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59D1-1596-44F5-8EFD-59DE3438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EFBF-AD22-421D-8D15-F7A429AB8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CF36E-41DC-4EEB-B356-31A471F67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A9CFC-668C-4A44-9442-47B00432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00B5-47AF-45D9-9339-0FDDB96C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6EF98-5059-444F-8B19-FB8F4101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8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4E38-CEC4-4494-B3E3-5AB7AB2C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E4C1-601F-4892-AF2E-96D00773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8DF2-9ABA-4881-81C3-3B884C52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28649-181E-4ED8-8DBB-AAC2F449D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4C619-E7D8-4B77-A7BE-B8BC265D1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0CA6C-90E4-49B5-947B-355D44F3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5CF62-E61F-4C97-A1B2-6292147D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8FD67-B559-4A70-AF74-62ECB8F9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4F0-45E3-47B0-BB54-4CA6B21B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8102B-12BB-4D0F-9151-3AE0EE18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3B475-50B9-492A-B143-65C4151C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58427-C42F-4B55-9FDE-E928CB20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61B3B-B6AD-42C6-BF14-06BBD370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C80DC-166A-4012-91EA-EBA6A51C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C1640-B091-4C0E-823D-B86E9D32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CBD5-E64C-4909-A944-0857B4A6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33D1-EF83-47C6-83B6-A4C1167A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28539-0482-4B1D-895E-F446B59A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2DB27-30C0-4E0E-95BB-90342CA5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8C8F5-5F88-433E-AADC-44600132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C1817-6342-44D6-8B87-82C80DEE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CF9C-149C-4E92-B043-0C25C6C5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165F0-7569-4F08-B248-3783AB68F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82854-DDC0-4C08-A7AD-44FA8296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D3C4-7EE2-46FB-9510-0714205B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3E6DA-FFD5-49CE-8B4F-274EF579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E624-1486-440E-8151-74901424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92243-A4A8-48EC-B005-9C87D58A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0F95-5982-45DB-9B0A-63E8A466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77F4-8599-43FF-B013-ADC8E1895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F685-A1ED-48E3-9567-F321898C091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540A-5D98-4A3F-BFC4-61E919F1B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70A7-5A54-4561-83CC-3D6D9A5B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FF5C-B60B-46E0-A23D-CB6C2165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2054-EB0B-4C7A-A19E-0A7AED884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2E59-B189-4900-9555-3FDC8028A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Riley </a:t>
            </a:r>
            <a:r>
              <a:rPr lang="en-US" dirty="0" err="1"/>
              <a:t>Rorrer</a:t>
            </a:r>
            <a:r>
              <a:rPr lang="en-US" dirty="0"/>
              <a:t> w/ Hatsune </a:t>
            </a:r>
            <a:r>
              <a:rPr lang="en-US" dirty="0" err="1"/>
              <a:t>Miku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8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65F6-9359-4CB2-B014-102D8BFF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312DF-722B-4118-AE81-05A20361C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212"/>
            <a:ext cx="7498373" cy="10562705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1B30E51-EEF9-444E-A03D-B1043CF3D157}"/>
              </a:ext>
            </a:extLst>
          </p:cNvPr>
          <p:cNvSpPr/>
          <p:nvPr/>
        </p:nvSpPr>
        <p:spPr>
          <a:xfrm>
            <a:off x="4993236" y="1027906"/>
            <a:ext cx="2666288" cy="2035278"/>
          </a:xfrm>
          <a:prstGeom prst="wedgeEllipseCallout">
            <a:avLst>
              <a:gd name="adj1" fmla="val 122436"/>
              <a:gd name="adj2" fmla="val 1197"/>
            </a:avLst>
          </a:prstGeom>
          <a:solidFill>
            <a:srgbClr val="43D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uhaus 93" panose="04030905020B02020C02" pitchFamily="82" charset="0"/>
              </a:rPr>
              <a:t>Bye Bye</a:t>
            </a:r>
          </a:p>
        </p:txBody>
      </p:sp>
    </p:spTree>
    <p:extLst>
      <p:ext uri="{BB962C8B-B14F-4D97-AF65-F5344CB8AC3E}">
        <p14:creationId xmlns:p14="http://schemas.microsoft.com/office/powerpoint/2010/main" val="193401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19E7-F4DC-42A4-B64C-F30CA0C4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6D46-0B7E-41EA-A331-9591F436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guidelines for making </a:t>
            </a:r>
            <a:r>
              <a:rPr lang="en-US" dirty="0" err="1"/>
              <a:t>Javascript</a:t>
            </a:r>
            <a:r>
              <a:rPr lang="en-US" dirty="0"/>
              <a:t> objects, like a template of sorts. You can use them to declare objects as well as execute functions from these objects.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CDB6E-E8EE-4B2E-9AE5-BB9F607A6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39" y="2673528"/>
            <a:ext cx="5733765" cy="8805422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EFF206B-764B-4682-8013-78D8695FB6E0}"/>
              </a:ext>
            </a:extLst>
          </p:cNvPr>
          <p:cNvSpPr/>
          <p:nvPr/>
        </p:nvSpPr>
        <p:spPr>
          <a:xfrm flipH="1">
            <a:off x="3731202" y="3190610"/>
            <a:ext cx="3908739" cy="1962922"/>
          </a:xfrm>
          <a:prstGeom prst="wedgeEllipseCallout">
            <a:avLst>
              <a:gd name="adj1" fmla="val -84018"/>
              <a:gd name="adj2" fmla="val -2369"/>
            </a:avLst>
          </a:prstGeom>
          <a:solidFill>
            <a:srgbClr val="43D9E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uhaus 93" panose="04030905020B02020C02" pitchFamily="82" charset="0"/>
              </a:rPr>
              <a:t>It’s like an EJS template, you insert the data, and it makes the thing that handles everything</a:t>
            </a:r>
          </a:p>
        </p:txBody>
      </p:sp>
    </p:spTree>
    <p:extLst>
      <p:ext uri="{BB962C8B-B14F-4D97-AF65-F5344CB8AC3E}">
        <p14:creationId xmlns:p14="http://schemas.microsoft.com/office/powerpoint/2010/main" val="85096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371A-0BB6-457E-ABA0-6C133DFF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48C-042B-41BB-B30A-0BBB976A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allow us to:</a:t>
            </a:r>
          </a:p>
          <a:p>
            <a:r>
              <a:rPr lang="en-US" dirty="0"/>
              <a:t> Efficiently create new objects</a:t>
            </a:r>
          </a:p>
          <a:p>
            <a:r>
              <a:rPr lang="en-US" dirty="0"/>
              <a:t>Store data without the use of JSON</a:t>
            </a:r>
          </a:p>
          <a:p>
            <a:r>
              <a:rPr lang="en-US" dirty="0"/>
              <a:t>Assign object properties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A81E3-7131-48DF-BFDE-A79429366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66" y="2734293"/>
            <a:ext cx="6321834" cy="4123707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80AC268-31DC-4BDC-A9F1-07EBD6E0D084}"/>
              </a:ext>
            </a:extLst>
          </p:cNvPr>
          <p:cNvSpPr/>
          <p:nvPr/>
        </p:nvSpPr>
        <p:spPr>
          <a:xfrm>
            <a:off x="7648486" y="76912"/>
            <a:ext cx="4341264" cy="2827279"/>
          </a:xfrm>
          <a:prstGeom prst="wedgeEllipseCallout">
            <a:avLst>
              <a:gd name="adj1" fmla="val -3616"/>
              <a:gd name="adj2" fmla="val 70599"/>
            </a:avLst>
          </a:prstGeom>
          <a:solidFill>
            <a:srgbClr val="43D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uhaus 93" panose="04030905020B02020C02" pitchFamily="82" charset="0"/>
              </a:rPr>
              <a:t>They have a lot more applicable uses! This is barely scratching the surface! I’ll show you one in the next slide!</a:t>
            </a:r>
          </a:p>
        </p:txBody>
      </p:sp>
    </p:spTree>
    <p:extLst>
      <p:ext uri="{BB962C8B-B14F-4D97-AF65-F5344CB8AC3E}">
        <p14:creationId xmlns:p14="http://schemas.microsoft.com/office/powerpoint/2010/main" val="19055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4276-423D-4F51-9880-84A02EFA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7F31-D4AD-4EFD-A9BC-98D84199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You can use it to make a basic game!</a:t>
            </a:r>
          </a:p>
          <a:p>
            <a:pPr marL="0" indent="0">
              <a:buNone/>
            </a:pPr>
            <a:r>
              <a:rPr lang="en-US" dirty="0">
                <a:latin typeface="Bauhaus 93" panose="04030905020B02020C02" pitchFamily="82" charset="0"/>
              </a:rPr>
              <a:t>By assigning the class properties such as health and an items array we can make a basic </a:t>
            </a:r>
            <a:r>
              <a:rPr lang="en-US" dirty="0" err="1">
                <a:latin typeface="Bauhaus 93" panose="04030905020B02020C02" pitchFamily="82" charset="0"/>
              </a:rPr>
              <a:t>rpg</a:t>
            </a:r>
            <a:r>
              <a:rPr lang="en-US" dirty="0">
                <a:latin typeface="Bauhaus 93" panose="04030905020B02020C02" pitchFamily="82" charset="0"/>
              </a:rPr>
              <a:t> character!</a:t>
            </a:r>
          </a:p>
        </p:txBody>
      </p:sp>
    </p:spTree>
    <p:extLst>
      <p:ext uri="{BB962C8B-B14F-4D97-AF65-F5344CB8AC3E}">
        <p14:creationId xmlns:p14="http://schemas.microsoft.com/office/powerpoint/2010/main" val="48904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1FFD-AE55-4851-BE10-43449216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 (Basic App 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0785-8D64-4064-A7E8-E15F1D5B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basic syntax for defining a class: class Character{}</a:t>
            </a:r>
          </a:p>
          <a:p>
            <a:pPr marL="0" indent="0">
              <a:buNone/>
            </a:pPr>
            <a:r>
              <a:rPr lang="en-US" dirty="0"/>
              <a:t>We will explain this further in the next slide.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constructor is what sets the properties we</a:t>
            </a:r>
          </a:p>
          <a:p>
            <a:pPr marL="0" indent="0">
              <a:buNone/>
            </a:pPr>
            <a:r>
              <a:rPr lang="en-US" dirty="0"/>
              <a:t>give the object when we define 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891D0-4EEC-4BB1-B00A-0FABD27F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31" y="2391569"/>
            <a:ext cx="3390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5013-33D1-48D5-B235-236355EE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272E-BA69-435D-A346-F100A783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name, race, and profession are all things we define when we call the object.</a:t>
            </a:r>
          </a:p>
          <a:p>
            <a:r>
              <a:rPr lang="en-US" dirty="0"/>
              <a:t>Inventory and abilities are empty arrays we can push strings into</a:t>
            </a:r>
          </a:p>
          <a:p>
            <a:r>
              <a:rPr lang="en-US" dirty="0"/>
              <a:t>Stats are values attributed to different parameters, these are written and defined.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B9217-074B-4CEC-8AFB-144108B1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04" y="3638550"/>
            <a:ext cx="3390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6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16ED-EAA7-43F4-A36E-3D6EA96E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A31F-4821-4AB2-BC88-DB0F4C01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call the object using this piece of code</a:t>
            </a:r>
          </a:p>
          <a:p>
            <a:endParaRPr lang="en-US" dirty="0"/>
          </a:p>
          <a:p>
            <a:r>
              <a:rPr lang="en-US" dirty="0"/>
              <a:t>As you can see we also defined a new array which will store all of our objects, do this multiple times to have multiple characters.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94995-11DB-411B-BBFB-D4829207D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964"/>
            <a:ext cx="4114800" cy="4772025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A55315D-219F-4474-A19E-F488766D9A88}"/>
              </a:ext>
            </a:extLst>
          </p:cNvPr>
          <p:cNvSpPr/>
          <p:nvPr/>
        </p:nvSpPr>
        <p:spPr>
          <a:xfrm>
            <a:off x="3707934" y="3708479"/>
            <a:ext cx="3061982" cy="2083135"/>
          </a:xfrm>
          <a:prstGeom prst="wedgeEllipseCallout">
            <a:avLst>
              <a:gd name="adj1" fmla="val -70970"/>
              <a:gd name="adj2" fmla="val 19812"/>
            </a:avLst>
          </a:prstGeom>
          <a:solidFill>
            <a:srgbClr val="43D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uhaus 93" panose="04030905020B02020C02" pitchFamily="82" charset="0"/>
              </a:rPr>
              <a:t>Just make sure you don’t lose to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D7637-9505-4D27-A153-74DC11E1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34" y="2240429"/>
            <a:ext cx="7810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6F3C-15C2-4470-831A-7E8D32B3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finished product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72E2-6925-441F-90BE-2A26811D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should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if you missed anything please send a help ticket.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63104-8BCE-4C71-B7FA-C3EFA020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23" y="1690688"/>
            <a:ext cx="4881610" cy="38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6624-6D18-4954-A90F-D1621202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6A0A-4A0F-4EAD-AAD0-432AC06C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constructor is what you control when calling a new object. </a:t>
            </a:r>
          </a:p>
          <a:p>
            <a:r>
              <a:rPr lang="en-US" dirty="0"/>
              <a:t>You set parameters in the constructor which are then changed when you call it.</a:t>
            </a:r>
          </a:p>
          <a:p>
            <a:r>
              <a:rPr lang="en-US" dirty="0"/>
              <a:t> It’s why we can use the same class for multiple different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DD862-176C-431E-B3FF-513424E97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854" y="3632433"/>
            <a:ext cx="6295514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47E53A5-1601-489E-98AB-2AAF7EF62513}"/>
              </a:ext>
            </a:extLst>
          </p:cNvPr>
          <p:cNvSpPr/>
          <p:nvPr/>
        </p:nvSpPr>
        <p:spPr>
          <a:xfrm>
            <a:off x="4983061" y="3842157"/>
            <a:ext cx="3137482" cy="1619075"/>
          </a:xfrm>
          <a:prstGeom prst="wedgeEllipseCallout">
            <a:avLst>
              <a:gd name="adj1" fmla="val -91689"/>
              <a:gd name="adj2" fmla="val 48971"/>
            </a:avLst>
          </a:prstGeom>
          <a:solidFill>
            <a:srgbClr val="43D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uhaus 93" panose="04030905020B02020C02" pitchFamily="82" charset="0"/>
              </a:rPr>
              <a:t>It can also allow functions to be carried out with different params inside the class</a:t>
            </a:r>
          </a:p>
        </p:txBody>
      </p:sp>
    </p:spTree>
    <p:extLst>
      <p:ext uri="{BB962C8B-B14F-4D97-AF65-F5344CB8AC3E}">
        <p14:creationId xmlns:p14="http://schemas.microsoft.com/office/powerpoint/2010/main" val="266493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1249A178AB44697ECB41D32134CF6" ma:contentTypeVersion="13" ma:contentTypeDescription="Create a new document." ma:contentTypeScope="" ma:versionID="2f270b051829af2d6383fa7822d86114">
  <xsd:schema xmlns:xsd="http://www.w3.org/2001/XMLSchema" xmlns:xs="http://www.w3.org/2001/XMLSchema" xmlns:p="http://schemas.microsoft.com/office/2006/metadata/properties" xmlns:ns3="c0211f67-4cd1-478f-8032-31dd57f2b54e" xmlns:ns4="bdd23d7e-54b2-4982-979a-d20e37dc303e" targetNamespace="http://schemas.microsoft.com/office/2006/metadata/properties" ma:root="true" ma:fieldsID="547523834012dca5d6e8000ec9878425" ns3:_="" ns4:_="">
    <xsd:import namespace="c0211f67-4cd1-478f-8032-31dd57f2b54e"/>
    <xsd:import namespace="bdd23d7e-54b2-4982-979a-d20e37dc30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11f67-4cd1-478f-8032-31dd57f2b5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23d7e-54b2-4982-979a-d20e37dc303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10C2F9-98F3-497B-A0AF-629C268561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11f67-4cd1-478f-8032-31dd57f2b54e"/>
    <ds:schemaRef ds:uri="bdd23d7e-54b2-4982-979a-d20e37dc30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F7AA0-880F-4BB9-B434-D1A10CA50C8E}">
  <ds:schemaRefs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dd23d7e-54b2-4982-979a-d20e37dc303e"/>
    <ds:schemaRef ds:uri="c0211f67-4cd1-478f-8032-31dd57f2b54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46AB132-AFD2-4AD5-8430-46F474586D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Office Theme</vt:lpstr>
      <vt:lpstr>Javascript Classes</vt:lpstr>
      <vt:lpstr>What are they?</vt:lpstr>
      <vt:lpstr>Why do we use them?</vt:lpstr>
      <vt:lpstr>Basic Application</vt:lpstr>
      <vt:lpstr>How to do it (Basic App cont.)</vt:lpstr>
      <vt:lpstr>What are the parameters </vt:lpstr>
      <vt:lpstr>Calling the object</vt:lpstr>
      <vt:lpstr>What should the finished product look like?</vt:lpstr>
      <vt:lpstr>The constructor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Classes</dc:title>
  <dc:creator>Rorrer, Riley</dc:creator>
  <cp:lastModifiedBy>Rorrer, Riley</cp:lastModifiedBy>
  <cp:revision>11</cp:revision>
  <dcterms:created xsi:type="dcterms:W3CDTF">2022-03-15T12:53:34Z</dcterms:created>
  <dcterms:modified xsi:type="dcterms:W3CDTF">2022-03-16T18:20:28Z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0x0101005781249A178AB44697ECB41D32134CF6</vt:lpwstr>
  </property>
</Properties>
</file>