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4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29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BCDF6F-2330-4DAF-BA3A-CC418D4738BE}" v="636" dt="2022-02-27T21:32:17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CHRISTOPHER" userId="dd7fc2d5-9988-40ef-9498-c94fd49fd9a4" providerId="ADAL" clId="{A4BCDF6F-2330-4DAF-BA3A-CC418D4738BE}"/>
    <pc:docChg chg="undo custSel addSld delSld modSld sldOrd">
      <pc:chgData name="SMITH, CHRISTOPHER" userId="dd7fc2d5-9988-40ef-9498-c94fd49fd9a4" providerId="ADAL" clId="{A4BCDF6F-2330-4DAF-BA3A-CC418D4738BE}" dt="2022-02-27T21:54:19.381" v="11147" actId="20577"/>
      <pc:docMkLst>
        <pc:docMk/>
      </pc:docMkLst>
      <pc:sldChg chg="del">
        <pc:chgData name="SMITH, CHRISTOPHER" userId="dd7fc2d5-9988-40ef-9498-c94fd49fd9a4" providerId="ADAL" clId="{A4BCDF6F-2330-4DAF-BA3A-CC418D4738BE}" dt="2022-02-27T20:02:03.911" v="4" actId="47"/>
        <pc:sldMkLst>
          <pc:docMk/>
          <pc:sldMk cId="2507572621" sldId="257"/>
        </pc:sldMkLst>
      </pc:sldChg>
      <pc:sldChg chg="del">
        <pc:chgData name="SMITH, CHRISTOPHER" userId="dd7fc2d5-9988-40ef-9498-c94fd49fd9a4" providerId="ADAL" clId="{A4BCDF6F-2330-4DAF-BA3A-CC418D4738BE}" dt="2022-02-27T20:04:18.172" v="237" actId="47"/>
        <pc:sldMkLst>
          <pc:docMk/>
          <pc:sldMk cId="1424444010" sldId="258"/>
        </pc:sldMkLst>
      </pc:sldChg>
      <pc:sldChg chg="del">
        <pc:chgData name="SMITH, CHRISTOPHER" userId="dd7fc2d5-9988-40ef-9498-c94fd49fd9a4" providerId="ADAL" clId="{A4BCDF6F-2330-4DAF-BA3A-CC418D4738BE}" dt="2022-02-27T20:02:03.132" v="3" actId="47"/>
        <pc:sldMkLst>
          <pc:docMk/>
          <pc:sldMk cId="1215748744" sldId="259"/>
        </pc:sldMkLst>
      </pc:sldChg>
      <pc:sldChg chg="del">
        <pc:chgData name="SMITH, CHRISTOPHER" userId="dd7fc2d5-9988-40ef-9498-c94fd49fd9a4" providerId="ADAL" clId="{A4BCDF6F-2330-4DAF-BA3A-CC418D4738BE}" dt="2022-02-27T20:02:00.665" v="0" actId="47"/>
        <pc:sldMkLst>
          <pc:docMk/>
          <pc:sldMk cId="3057571475" sldId="260"/>
        </pc:sldMkLst>
      </pc:sldChg>
      <pc:sldChg chg="del">
        <pc:chgData name="SMITH, CHRISTOPHER" userId="dd7fc2d5-9988-40ef-9498-c94fd49fd9a4" providerId="ADAL" clId="{A4BCDF6F-2330-4DAF-BA3A-CC418D4738BE}" dt="2022-02-27T20:02:02.103" v="2" actId="47"/>
        <pc:sldMkLst>
          <pc:docMk/>
          <pc:sldMk cId="1700104824" sldId="261"/>
        </pc:sldMkLst>
      </pc:sldChg>
      <pc:sldChg chg="del">
        <pc:chgData name="SMITH, CHRISTOPHER" userId="dd7fc2d5-9988-40ef-9498-c94fd49fd9a4" providerId="ADAL" clId="{A4BCDF6F-2330-4DAF-BA3A-CC418D4738BE}" dt="2022-02-27T20:02:01.457" v="1" actId="47"/>
        <pc:sldMkLst>
          <pc:docMk/>
          <pc:sldMk cId="279129629" sldId="262"/>
        </pc:sldMkLst>
      </pc:sldChg>
      <pc:sldChg chg="modSp mod modAnim">
        <pc:chgData name="SMITH, CHRISTOPHER" userId="dd7fc2d5-9988-40ef-9498-c94fd49fd9a4" providerId="ADAL" clId="{A4BCDF6F-2330-4DAF-BA3A-CC418D4738BE}" dt="2022-02-27T21:24:43.955" v="7218" actId="20577"/>
        <pc:sldMkLst>
          <pc:docMk/>
          <pc:sldMk cId="689825584" sldId="263"/>
        </pc:sldMkLst>
        <pc:spChg chg="mod">
          <ac:chgData name="SMITH, CHRISTOPHER" userId="dd7fc2d5-9988-40ef-9498-c94fd49fd9a4" providerId="ADAL" clId="{A4BCDF6F-2330-4DAF-BA3A-CC418D4738BE}" dt="2022-02-27T20:03:06.808" v="93" actId="20577"/>
          <ac:spMkLst>
            <pc:docMk/>
            <pc:sldMk cId="689825584" sldId="263"/>
            <ac:spMk id="2" creationId="{B38183FB-ABB9-4B2D-B6EC-26C688D49BD7}"/>
          </ac:spMkLst>
        </pc:spChg>
        <pc:spChg chg="mod">
          <ac:chgData name="SMITH, CHRISTOPHER" userId="dd7fc2d5-9988-40ef-9498-c94fd49fd9a4" providerId="ADAL" clId="{A4BCDF6F-2330-4DAF-BA3A-CC418D4738BE}" dt="2022-02-27T21:24:43.955" v="7218" actId="20577"/>
          <ac:spMkLst>
            <pc:docMk/>
            <pc:sldMk cId="689825584" sldId="263"/>
            <ac:spMk id="3" creationId="{C3487442-AAD4-4D34-82C2-90BCA69B3D67}"/>
          </ac:spMkLst>
        </pc:spChg>
      </pc:sldChg>
      <pc:sldChg chg="del">
        <pc:chgData name="SMITH, CHRISTOPHER" userId="dd7fc2d5-9988-40ef-9498-c94fd49fd9a4" providerId="ADAL" clId="{A4BCDF6F-2330-4DAF-BA3A-CC418D4738BE}" dt="2022-02-27T20:04:15.026" v="236" actId="47"/>
        <pc:sldMkLst>
          <pc:docMk/>
          <pc:sldMk cId="273950689" sldId="264"/>
        </pc:sldMkLst>
      </pc:sldChg>
      <pc:sldChg chg="modSp new mod ord">
        <pc:chgData name="SMITH, CHRISTOPHER" userId="dd7fc2d5-9988-40ef-9498-c94fd49fd9a4" providerId="ADAL" clId="{A4BCDF6F-2330-4DAF-BA3A-CC418D4738BE}" dt="2022-02-27T20:25:51.119" v="1176" actId="20577"/>
        <pc:sldMkLst>
          <pc:docMk/>
          <pc:sldMk cId="4169265430" sldId="264"/>
        </pc:sldMkLst>
        <pc:spChg chg="mod">
          <ac:chgData name="SMITH, CHRISTOPHER" userId="dd7fc2d5-9988-40ef-9498-c94fd49fd9a4" providerId="ADAL" clId="{A4BCDF6F-2330-4DAF-BA3A-CC418D4738BE}" dt="2022-02-27T20:19:42.263" v="715" actId="20577"/>
          <ac:spMkLst>
            <pc:docMk/>
            <pc:sldMk cId="4169265430" sldId="264"/>
            <ac:spMk id="2" creationId="{266F4D9C-8850-40AC-AB57-67557E0AB60B}"/>
          </ac:spMkLst>
        </pc:spChg>
        <pc:spChg chg="mod">
          <ac:chgData name="SMITH, CHRISTOPHER" userId="dd7fc2d5-9988-40ef-9498-c94fd49fd9a4" providerId="ADAL" clId="{A4BCDF6F-2330-4DAF-BA3A-CC418D4738BE}" dt="2022-02-27T20:25:51.119" v="1176" actId="20577"/>
          <ac:spMkLst>
            <pc:docMk/>
            <pc:sldMk cId="4169265430" sldId="264"/>
            <ac:spMk id="3" creationId="{CAB66B1E-DCF9-43D3-90A2-5FF2C28509D7}"/>
          </ac:spMkLst>
        </pc:spChg>
      </pc:sldChg>
      <pc:sldChg chg="modSp new mod">
        <pc:chgData name="SMITH, CHRISTOPHER" userId="dd7fc2d5-9988-40ef-9498-c94fd49fd9a4" providerId="ADAL" clId="{A4BCDF6F-2330-4DAF-BA3A-CC418D4738BE}" dt="2022-02-27T20:32:55.841" v="1737" actId="20577"/>
        <pc:sldMkLst>
          <pc:docMk/>
          <pc:sldMk cId="90982063" sldId="265"/>
        </pc:sldMkLst>
        <pc:spChg chg="mod">
          <ac:chgData name="SMITH, CHRISTOPHER" userId="dd7fc2d5-9988-40ef-9498-c94fd49fd9a4" providerId="ADAL" clId="{A4BCDF6F-2330-4DAF-BA3A-CC418D4738BE}" dt="2022-02-27T20:25:23.728" v="1101" actId="20577"/>
          <ac:spMkLst>
            <pc:docMk/>
            <pc:sldMk cId="90982063" sldId="265"/>
            <ac:spMk id="2" creationId="{1D9CA010-E70C-477C-8D98-1A0C0F30159E}"/>
          </ac:spMkLst>
        </pc:spChg>
        <pc:spChg chg="mod">
          <ac:chgData name="SMITH, CHRISTOPHER" userId="dd7fc2d5-9988-40ef-9498-c94fd49fd9a4" providerId="ADAL" clId="{A4BCDF6F-2330-4DAF-BA3A-CC418D4738BE}" dt="2022-02-27T20:32:55.841" v="1737" actId="20577"/>
          <ac:spMkLst>
            <pc:docMk/>
            <pc:sldMk cId="90982063" sldId="265"/>
            <ac:spMk id="3" creationId="{913916F7-C979-42D1-BDFD-4E7C10EB886B}"/>
          </ac:spMkLst>
        </pc:spChg>
      </pc:sldChg>
      <pc:sldChg chg="modSp new mod">
        <pc:chgData name="SMITH, CHRISTOPHER" userId="dd7fc2d5-9988-40ef-9498-c94fd49fd9a4" providerId="ADAL" clId="{A4BCDF6F-2330-4DAF-BA3A-CC418D4738BE}" dt="2022-02-27T20:42:39.409" v="2683" actId="20577"/>
        <pc:sldMkLst>
          <pc:docMk/>
          <pc:sldMk cId="1724910602" sldId="266"/>
        </pc:sldMkLst>
        <pc:spChg chg="mod">
          <ac:chgData name="SMITH, CHRISTOPHER" userId="dd7fc2d5-9988-40ef-9498-c94fd49fd9a4" providerId="ADAL" clId="{A4BCDF6F-2330-4DAF-BA3A-CC418D4738BE}" dt="2022-02-27T20:33:24.905" v="1747" actId="20577"/>
          <ac:spMkLst>
            <pc:docMk/>
            <pc:sldMk cId="1724910602" sldId="266"/>
            <ac:spMk id="2" creationId="{3BB23DDD-D24B-4A82-9CBD-CA7A8F83223E}"/>
          </ac:spMkLst>
        </pc:spChg>
        <pc:spChg chg="mod">
          <ac:chgData name="SMITH, CHRISTOPHER" userId="dd7fc2d5-9988-40ef-9498-c94fd49fd9a4" providerId="ADAL" clId="{A4BCDF6F-2330-4DAF-BA3A-CC418D4738BE}" dt="2022-02-27T20:42:39.409" v="2683" actId="20577"/>
          <ac:spMkLst>
            <pc:docMk/>
            <pc:sldMk cId="1724910602" sldId="266"/>
            <ac:spMk id="3" creationId="{2D47D968-CA13-4BE6-BF03-39662B020F70}"/>
          </ac:spMkLst>
        </pc:spChg>
      </pc:sldChg>
      <pc:sldChg chg="modSp new mod ord">
        <pc:chgData name="SMITH, CHRISTOPHER" userId="dd7fc2d5-9988-40ef-9498-c94fd49fd9a4" providerId="ADAL" clId="{A4BCDF6F-2330-4DAF-BA3A-CC418D4738BE}" dt="2022-02-27T21:36:26.869" v="8730" actId="20577"/>
        <pc:sldMkLst>
          <pc:docMk/>
          <pc:sldMk cId="2696630280" sldId="267"/>
        </pc:sldMkLst>
        <pc:spChg chg="mod">
          <ac:chgData name="SMITH, CHRISTOPHER" userId="dd7fc2d5-9988-40ef-9498-c94fd49fd9a4" providerId="ADAL" clId="{A4BCDF6F-2330-4DAF-BA3A-CC418D4738BE}" dt="2022-02-27T20:42:49.851" v="2694" actId="20577"/>
          <ac:spMkLst>
            <pc:docMk/>
            <pc:sldMk cId="2696630280" sldId="267"/>
            <ac:spMk id="2" creationId="{186CDB15-FFB5-4157-8D03-A46C6EBCBFF2}"/>
          </ac:spMkLst>
        </pc:spChg>
        <pc:spChg chg="mod">
          <ac:chgData name="SMITH, CHRISTOPHER" userId="dd7fc2d5-9988-40ef-9498-c94fd49fd9a4" providerId="ADAL" clId="{A4BCDF6F-2330-4DAF-BA3A-CC418D4738BE}" dt="2022-02-27T21:36:26.869" v="8730" actId="20577"/>
          <ac:spMkLst>
            <pc:docMk/>
            <pc:sldMk cId="2696630280" sldId="267"/>
            <ac:spMk id="3" creationId="{1969447E-5719-4944-998E-AC272FBC3AE6}"/>
          </ac:spMkLst>
        </pc:spChg>
      </pc:sldChg>
      <pc:sldChg chg="modSp new mod">
        <pc:chgData name="SMITH, CHRISTOPHER" userId="dd7fc2d5-9988-40ef-9498-c94fd49fd9a4" providerId="ADAL" clId="{A4BCDF6F-2330-4DAF-BA3A-CC418D4738BE}" dt="2022-02-27T20:53:29.064" v="3895" actId="20577"/>
        <pc:sldMkLst>
          <pc:docMk/>
          <pc:sldMk cId="1386715285" sldId="268"/>
        </pc:sldMkLst>
        <pc:spChg chg="mod">
          <ac:chgData name="SMITH, CHRISTOPHER" userId="dd7fc2d5-9988-40ef-9498-c94fd49fd9a4" providerId="ADAL" clId="{A4BCDF6F-2330-4DAF-BA3A-CC418D4738BE}" dt="2022-02-27T20:43:33.864" v="2732" actId="20577"/>
          <ac:spMkLst>
            <pc:docMk/>
            <pc:sldMk cId="1386715285" sldId="268"/>
            <ac:spMk id="2" creationId="{DAF0F5DC-D093-4F69-B973-D4ABBEF98B91}"/>
          </ac:spMkLst>
        </pc:spChg>
        <pc:spChg chg="mod">
          <ac:chgData name="SMITH, CHRISTOPHER" userId="dd7fc2d5-9988-40ef-9498-c94fd49fd9a4" providerId="ADAL" clId="{A4BCDF6F-2330-4DAF-BA3A-CC418D4738BE}" dt="2022-02-27T20:53:29.064" v="3895" actId="20577"/>
          <ac:spMkLst>
            <pc:docMk/>
            <pc:sldMk cId="1386715285" sldId="268"/>
            <ac:spMk id="3" creationId="{A658A4B0-338E-4B9F-B61F-3AF716FAB7DC}"/>
          </ac:spMkLst>
        </pc:spChg>
      </pc:sldChg>
      <pc:sldChg chg="modSp new mod">
        <pc:chgData name="SMITH, CHRISTOPHER" userId="dd7fc2d5-9988-40ef-9498-c94fd49fd9a4" providerId="ADAL" clId="{A4BCDF6F-2330-4DAF-BA3A-CC418D4738BE}" dt="2022-02-27T21:01:39.696" v="4841" actId="20577"/>
        <pc:sldMkLst>
          <pc:docMk/>
          <pc:sldMk cId="1250056142" sldId="269"/>
        </pc:sldMkLst>
        <pc:spChg chg="mod">
          <ac:chgData name="SMITH, CHRISTOPHER" userId="dd7fc2d5-9988-40ef-9498-c94fd49fd9a4" providerId="ADAL" clId="{A4BCDF6F-2330-4DAF-BA3A-CC418D4738BE}" dt="2022-02-27T20:58:49.787" v="4473" actId="20577"/>
          <ac:spMkLst>
            <pc:docMk/>
            <pc:sldMk cId="1250056142" sldId="269"/>
            <ac:spMk id="2" creationId="{D6ED370F-995D-4B9B-AD85-D5C7AAAB97B2}"/>
          </ac:spMkLst>
        </pc:spChg>
        <pc:spChg chg="mod">
          <ac:chgData name="SMITH, CHRISTOPHER" userId="dd7fc2d5-9988-40ef-9498-c94fd49fd9a4" providerId="ADAL" clId="{A4BCDF6F-2330-4DAF-BA3A-CC418D4738BE}" dt="2022-02-27T21:01:39.696" v="4841" actId="20577"/>
          <ac:spMkLst>
            <pc:docMk/>
            <pc:sldMk cId="1250056142" sldId="269"/>
            <ac:spMk id="3" creationId="{4B4B9775-2698-4488-824D-5C224DB5D88B}"/>
          </ac:spMkLst>
        </pc:spChg>
      </pc:sldChg>
      <pc:sldChg chg="modSp new mod">
        <pc:chgData name="SMITH, CHRISTOPHER" userId="dd7fc2d5-9988-40ef-9498-c94fd49fd9a4" providerId="ADAL" clId="{A4BCDF6F-2330-4DAF-BA3A-CC418D4738BE}" dt="2022-02-27T21:07:06.167" v="5696" actId="20577"/>
        <pc:sldMkLst>
          <pc:docMk/>
          <pc:sldMk cId="654843008" sldId="270"/>
        </pc:sldMkLst>
        <pc:spChg chg="mod">
          <ac:chgData name="SMITH, CHRISTOPHER" userId="dd7fc2d5-9988-40ef-9498-c94fd49fd9a4" providerId="ADAL" clId="{A4BCDF6F-2330-4DAF-BA3A-CC418D4738BE}" dt="2022-02-27T21:02:44.705" v="4882" actId="20577"/>
          <ac:spMkLst>
            <pc:docMk/>
            <pc:sldMk cId="654843008" sldId="270"/>
            <ac:spMk id="2" creationId="{D53A7FC3-BBDA-4FBA-B229-9EF7DEAFC462}"/>
          </ac:spMkLst>
        </pc:spChg>
        <pc:spChg chg="mod">
          <ac:chgData name="SMITH, CHRISTOPHER" userId="dd7fc2d5-9988-40ef-9498-c94fd49fd9a4" providerId="ADAL" clId="{A4BCDF6F-2330-4DAF-BA3A-CC418D4738BE}" dt="2022-02-27T21:07:06.167" v="5696" actId="20577"/>
          <ac:spMkLst>
            <pc:docMk/>
            <pc:sldMk cId="654843008" sldId="270"/>
            <ac:spMk id="3" creationId="{6BC7C4EE-A133-42D9-B7E6-9B6328B96DD5}"/>
          </ac:spMkLst>
        </pc:spChg>
      </pc:sldChg>
      <pc:sldChg chg="addSp delSp modSp new mod">
        <pc:chgData name="SMITH, CHRISTOPHER" userId="dd7fc2d5-9988-40ef-9498-c94fd49fd9a4" providerId="ADAL" clId="{A4BCDF6F-2330-4DAF-BA3A-CC418D4738BE}" dt="2022-02-27T21:10:20.148" v="5730" actId="1076"/>
        <pc:sldMkLst>
          <pc:docMk/>
          <pc:sldMk cId="4072604284" sldId="271"/>
        </pc:sldMkLst>
        <pc:spChg chg="del mod">
          <ac:chgData name="SMITH, CHRISTOPHER" userId="dd7fc2d5-9988-40ef-9498-c94fd49fd9a4" providerId="ADAL" clId="{A4BCDF6F-2330-4DAF-BA3A-CC418D4738BE}" dt="2022-02-27T21:09:35.680" v="5720" actId="478"/>
          <ac:spMkLst>
            <pc:docMk/>
            <pc:sldMk cId="4072604284" sldId="271"/>
            <ac:spMk id="2" creationId="{DFA92A5E-596F-4103-ACD9-7316B34638C2}"/>
          </ac:spMkLst>
        </pc:spChg>
        <pc:spChg chg="del">
          <ac:chgData name="SMITH, CHRISTOPHER" userId="dd7fc2d5-9988-40ef-9498-c94fd49fd9a4" providerId="ADAL" clId="{A4BCDF6F-2330-4DAF-BA3A-CC418D4738BE}" dt="2022-02-27T21:09:13.205" v="5715"/>
          <ac:spMkLst>
            <pc:docMk/>
            <pc:sldMk cId="4072604284" sldId="271"/>
            <ac:spMk id="3" creationId="{3BDF70E5-534D-45A2-A471-AA7F9EFD576A}"/>
          </ac:spMkLst>
        </pc:spChg>
        <pc:spChg chg="add del mod">
          <ac:chgData name="SMITH, CHRISTOPHER" userId="dd7fc2d5-9988-40ef-9498-c94fd49fd9a4" providerId="ADAL" clId="{A4BCDF6F-2330-4DAF-BA3A-CC418D4738BE}" dt="2022-02-27T21:09:40.474" v="5721" actId="21"/>
          <ac:spMkLst>
            <pc:docMk/>
            <pc:sldMk cId="4072604284" sldId="271"/>
            <ac:spMk id="7" creationId="{98576BF4-6C56-4987-8EC6-55416C508A0A}"/>
          </ac:spMkLst>
        </pc:spChg>
        <pc:picChg chg="add mod">
          <ac:chgData name="SMITH, CHRISTOPHER" userId="dd7fc2d5-9988-40ef-9498-c94fd49fd9a4" providerId="ADAL" clId="{A4BCDF6F-2330-4DAF-BA3A-CC418D4738BE}" dt="2022-02-27T21:10:20.148" v="5730" actId="1076"/>
          <ac:picMkLst>
            <pc:docMk/>
            <pc:sldMk cId="4072604284" sldId="271"/>
            <ac:picMk id="5" creationId="{9A5F6BDD-ADC0-4FBC-A3D5-114E76963430}"/>
          </ac:picMkLst>
        </pc:picChg>
      </pc:sldChg>
      <pc:sldChg chg="modSp new mod">
        <pc:chgData name="SMITH, CHRISTOPHER" userId="dd7fc2d5-9988-40ef-9498-c94fd49fd9a4" providerId="ADAL" clId="{A4BCDF6F-2330-4DAF-BA3A-CC418D4738BE}" dt="2022-02-27T21:16:05.652" v="6400" actId="20577"/>
        <pc:sldMkLst>
          <pc:docMk/>
          <pc:sldMk cId="3484125150" sldId="272"/>
        </pc:sldMkLst>
        <pc:spChg chg="mod">
          <ac:chgData name="SMITH, CHRISTOPHER" userId="dd7fc2d5-9988-40ef-9498-c94fd49fd9a4" providerId="ADAL" clId="{A4BCDF6F-2330-4DAF-BA3A-CC418D4738BE}" dt="2022-02-27T21:10:28.473" v="5756" actId="20577"/>
          <ac:spMkLst>
            <pc:docMk/>
            <pc:sldMk cId="3484125150" sldId="272"/>
            <ac:spMk id="2" creationId="{0ED81A38-07DA-4AFB-AAB4-56E66B4367CD}"/>
          </ac:spMkLst>
        </pc:spChg>
        <pc:spChg chg="mod">
          <ac:chgData name="SMITH, CHRISTOPHER" userId="dd7fc2d5-9988-40ef-9498-c94fd49fd9a4" providerId="ADAL" clId="{A4BCDF6F-2330-4DAF-BA3A-CC418D4738BE}" dt="2022-02-27T21:16:05.652" v="6400" actId="20577"/>
          <ac:spMkLst>
            <pc:docMk/>
            <pc:sldMk cId="3484125150" sldId="272"/>
            <ac:spMk id="3" creationId="{DCE5CEFC-20FF-4C92-A6C2-9E664DDE49CC}"/>
          </ac:spMkLst>
        </pc:spChg>
      </pc:sldChg>
      <pc:sldChg chg="add">
        <pc:chgData name="SMITH, CHRISTOPHER" userId="dd7fc2d5-9988-40ef-9498-c94fd49fd9a4" providerId="ADAL" clId="{A4BCDF6F-2330-4DAF-BA3A-CC418D4738BE}" dt="2022-02-27T21:16:23.020" v="6401"/>
        <pc:sldMkLst>
          <pc:docMk/>
          <pc:sldMk cId="1584929109" sldId="273"/>
        </pc:sldMkLst>
      </pc:sldChg>
      <pc:sldChg chg="modSp new mod">
        <pc:chgData name="SMITH, CHRISTOPHER" userId="dd7fc2d5-9988-40ef-9498-c94fd49fd9a4" providerId="ADAL" clId="{A4BCDF6F-2330-4DAF-BA3A-CC418D4738BE}" dt="2022-02-27T21:24:04.198" v="7164" actId="20577"/>
        <pc:sldMkLst>
          <pc:docMk/>
          <pc:sldMk cId="2543056126" sldId="274"/>
        </pc:sldMkLst>
        <pc:spChg chg="mod">
          <ac:chgData name="SMITH, CHRISTOPHER" userId="dd7fc2d5-9988-40ef-9498-c94fd49fd9a4" providerId="ADAL" clId="{A4BCDF6F-2330-4DAF-BA3A-CC418D4738BE}" dt="2022-02-27T21:16:56.888" v="6413" actId="20577"/>
          <ac:spMkLst>
            <pc:docMk/>
            <pc:sldMk cId="2543056126" sldId="274"/>
            <ac:spMk id="2" creationId="{07DCE2E7-8A97-4D85-81AA-FCDBC3DF1BA8}"/>
          </ac:spMkLst>
        </pc:spChg>
        <pc:spChg chg="mod">
          <ac:chgData name="SMITH, CHRISTOPHER" userId="dd7fc2d5-9988-40ef-9498-c94fd49fd9a4" providerId="ADAL" clId="{A4BCDF6F-2330-4DAF-BA3A-CC418D4738BE}" dt="2022-02-27T21:24:04.198" v="7164" actId="20577"/>
          <ac:spMkLst>
            <pc:docMk/>
            <pc:sldMk cId="2543056126" sldId="274"/>
            <ac:spMk id="3" creationId="{5689277A-B52C-46D3-88AF-3A3DAFA1BE1A}"/>
          </ac:spMkLst>
        </pc:spChg>
      </pc:sldChg>
      <pc:sldChg chg="modSp new mod">
        <pc:chgData name="SMITH, CHRISTOPHER" userId="dd7fc2d5-9988-40ef-9498-c94fd49fd9a4" providerId="ADAL" clId="{A4BCDF6F-2330-4DAF-BA3A-CC418D4738BE}" dt="2022-02-27T21:33:28.593" v="8167" actId="27636"/>
        <pc:sldMkLst>
          <pc:docMk/>
          <pc:sldMk cId="3751383985" sldId="275"/>
        </pc:sldMkLst>
        <pc:spChg chg="mod">
          <ac:chgData name="SMITH, CHRISTOPHER" userId="dd7fc2d5-9988-40ef-9498-c94fd49fd9a4" providerId="ADAL" clId="{A4BCDF6F-2330-4DAF-BA3A-CC418D4738BE}" dt="2022-02-27T21:24:13.739" v="7196" actId="20577"/>
          <ac:spMkLst>
            <pc:docMk/>
            <pc:sldMk cId="3751383985" sldId="275"/>
            <ac:spMk id="2" creationId="{AA5526DD-0236-46CE-B070-B7B559E1A0BD}"/>
          </ac:spMkLst>
        </pc:spChg>
        <pc:spChg chg="mod">
          <ac:chgData name="SMITH, CHRISTOPHER" userId="dd7fc2d5-9988-40ef-9498-c94fd49fd9a4" providerId="ADAL" clId="{A4BCDF6F-2330-4DAF-BA3A-CC418D4738BE}" dt="2022-02-27T21:33:28.593" v="8167" actId="27636"/>
          <ac:spMkLst>
            <pc:docMk/>
            <pc:sldMk cId="3751383985" sldId="275"/>
            <ac:spMk id="3" creationId="{D5F75EEA-641F-4050-8F40-8AD584542E15}"/>
          </ac:spMkLst>
        </pc:spChg>
      </pc:sldChg>
      <pc:sldChg chg="addSp delSp modSp new mod ord modClrScheme chgLayout">
        <pc:chgData name="SMITH, CHRISTOPHER" userId="dd7fc2d5-9988-40ef-9498-c94fd49fd9a4" providerId="ADAL" clId="{A4BCDF6F-2330-4DAF-BA3A-CC418D4738BE}" dt="2022-02-27T21:30:27.471" v="7932" actId="20577"/>
        <pc:sldMkLst>
          <pc:docMk/>
          <pc:sldMk cId="2115741306" sldId="276"/>
        </pc:sldMkLst>
        <pc:spChg chg="del mod ord">
          <ac:chgData name="SMITH, CHRISTOPHER" userId="dd7fc2d5-9988-40ef-9498-c94fd49fd9a4" providerId="ADAL" clId="{A4BCDF6F-2330-4DAF-BA3A-CC418D4738BE}" dt="2022-02-27T21:30:24.257" v="7926" actId="700"/>
          <ac:spMkLst>
            <pc:docMk/>
            <pc:sldMk cId="2115741306" sldId="276"/>
            <ac:spMk id="2" creationId="{01C95FA9-7F35-4AF9-8149-18B966166C85}"/>
          </ac:spMkLst>
        </pc:spChg>
        <pc:spChg chg="del mod ord">
          <ac:chgData name="SMITH, CHRISTOPHER" userId="dd7fc2d5-9988-40ef-9498-c94fd49fd9a4" providerId="ADAL" clId="{A4BCDF6F-2330-4DAF-BA3A-CC418D4738BE}" dt="2022-02-27T21:30:24.257" v="7926" actId="700"/>
          <ac:spMkLst>
            <pc:docMk/>
            <pc:sldMk cId="2115741306" sldId="276"/>
            <ac:spMk id="3" creationId="{BDCF2D4E-A2BA-43D4-BA25-CF0CC15EA2F5}"/>
          </ac:spMkLst>
        </pc:spChg>
        <pc:spChg chg="add mod ord">
          <ac:chgData name="SMITH, CHRISTOPHER" userId="dd7fc2d5-9988-40ef-9498-c94fd49fd9a4" providerId="ADAL" clId="{A4BCDF6F-2330-4DAF-BA3A-CC418D4738BE}" dt="2022-02-27T21:30:27.471" v="7932" actId="20577"/>
          <ac:spMkLst>
            <pc:docMk/>
            <pc:sldMk cId="2115741306" sldId="276"/>
            <ac:spMk id="4" creationId="{814BFB6E-7834-4E90-8F3E-E54FD1EEB3E1}"/>
          </ac:spMkLst>
        </pc:spChg>
        <pc:spChg chg="add mod ord">
          <ac:chgData name="SMITH, CHRISTOPHER" userId="dd7fc2d5-9988-40ef-9498-c94fd49fd9a4" providerId="ADAL" clId="{A4BCDF6F-2330-4DAF-BA3A-CC418D4738BE}" dt="2022-02-27T21:30:24.257" v="7926" actId="700"/>
          <ac:spMkLst>
            <pc:docMk/>
            <pc:sldMk cId="2115741306" sldId="276"/>
            <ac:spMk id="5" creationId="{556DB67A-C2B0-4E13-8CC6-5A190D39AAC3}"/>
          </ac:spMkLst>
        </pc:spChg>
      </pc:sldChg>
      <pc:sldChg chg="modSp add mod ord">
        <pc:chgData name="SMITH, CHRISTOPHER" userId="dd7fc2d5-9988-40ef-9498-c94fd49fd9a4" providerId="ADAL" clId="{A4BCDF6F-2330-4DAF-BA3A-CC418D4738BE}" dt="2022-02-27T21:30:38.779" v="7937" actId="20577"/>
        <pc:sldMkLst>
          <pc:docMk/>
          <pc:sldMk cId="1278696310" sldId="277"/>
        </pc:sldMkLst>
        <pc:spChg chg="mod">
          <ac:chgData name="SMITH, CHRISTOPHER" userId="dd7fc2d5-9988-40ef-9498-c94fd49fd9a4" providerId="ADAL" clId="{A4BCDF6F-2330-4DAF-BA3A-CC418D4738BE}" dt="2022-02-27T21:30:38.779" v="7937" actId="20577"/>
          <ac:spMkLst>
            <pc:docMk/>
            <pc:sldMk cId="1278696310" sldId="277"/>
            <ac:spMk id="4" creationId="{814BFB6E-7834-4E90-8F3E-E54FD1EEB3E1}"/>
          </ac:spMkLst>
        </pc:spChg>
      </pc:sldChg>
      <pc:sldChg chg="modSp add mod ord">
        <pc:chgData name="SMITH, CHRISTOPHER" userId="dd7fc2d5-9988-40ef-9498-c94fd49fd9a4" providerId="ADAL" clId="{A4BCDF6F-2330-4DAF-BA3A-CC418D4738BE}" dt="2022-02-27T21:32:24.310" v="7946" actId="20577"/>
        <pc:sldMkLst>
          <pc:docMk/>
          <pc:sldMk cId="611013058" sldId="278"/>
        </pc:sldMkLst>
        <pc:spChg chg="mod">
          <ac:chgData name="SMITH, CHRISTOPHER" userId="dd7fc2d5-9988-40ef-9498-c94fd49fd9a4" providerId="ADAL" clId="{A4BCDF6F-2330-4DAF-BA3A-CC418D4738BE}" dt="2022-02-27T21:32:24.310" v="7946" actId="20577"/>
          <ac:spMkLst>
            <pc:docMk/>
            <pc:sldMk cId="611013058" sldId="278"/>
            <ac:spMk id="4" creationId="{814BFB6E-7834-4E90-8F3E-E54FD1EEB3E1}"/>
          </ac:spMkLst>
        </pc:spChg>
      </pc:sldChg>
      <pc:sldChg chg="modSp new mod">
        <pc:chgData name="SMITH, CHRISTOPHER" userId="dd7fc2d5-9988-40ef-9498-c94fd49fd9a4" providerId="ADAL" clId="{A4BCDF6F-2330-4DAF-BA3A-CC418D4738BE}" dt="2022-02-27T21:41:37.140" v="9490" actId="20577"/>
        <pc:sldMkLst>
          <pc:docMk/>
          <pc:sldMk cId="1451598975" sldId="279"/>
        </pc:sldMkLst>
        <pc:spChg chg="mod">
          <ac:chgData name="SMITH, CHRISTOPHER" userId="dd7fc2d5-9988-40ef-9498-c94fd49fd9a4" providerId="ADAL" clId="{A4BCDF6F-2330-4DAF-BA3A-CC418D4738BE}" dt="2022-02-27T21:36:53.290" v="8778" actId="20577"/>
          <ac:spMkLst>
            <pc:docMk/>
            <pc:sldMk cId="1451598975" sldId="279"/>
            <ac:spMk id="2" creationId="{E2073E01-FC54-4F8E-A04B-7E103F82BA28}"/>
          </ac:spMkLst>
        </pc:spChg>
        <pc:spChg chg="mod">
          <ac:chgData name="SMITH, CHRISTOPHER" userId="dd7fc2d5-9988-40ef-9498-c94fd49fd9a4" providerId="ADAL" clId="{A4BCDF6F-2330-4DAF-BA3A-CC418D4738BE}" dt="2022-02-27T21:41:37.140" v="9490" actId="20577"/>
          <ac:spMkLst>
            <pc:docMk/>
            <pc:sldMk cId="1451598975" sldId="279"/>
            <ac:spMk id="3" creationId="{316E2737-ABBC-469E-8F1E-CB19E8CD9D55}"/>
          </ac:spMkLst>
        </pc:spChg>
      </pc:sldChg>
      <pc:sldChg chg="modSp new mod">
        <pc:chgData name="SMITH, CHRISTOPHER" userId="dd7fc2d5-9988-40ef-9498-c94fd49fd9a4" providerId="ADAL" clId="{A4BCDF6F-2330-4DAF-BA3A-CC418D4738BE}" dt="2022-02-27T21:46:04.061" v="9995" actId="20577"/>
        <pc:sldMkLst>
          <pc:docMk/>
          <pc:sldMk cId="2519579051" sldId="280"/>
        </pc:sldMkLst>
        <pc:spChg chg="mod">
          <ac:chgData name="SMITH, CHRISTOPHER" userId="dd7fc2d5-9988-40ef-9498-c94fd49fd9a4" providerId="ADAL" clId="{A4BCDF6F-2330-4DAF-BA3A-CC418D4738BE}" dt="2022-02-27T21:43:31.406" v="9502" actId="20577"/>
          <ac:spMkLst>
            <pc:docMk/>
            <pc:sldMk cId="2519579051" sldId="280"/>
            <ac:spMk id="2" creationId="{90812C75-4E2F-4369-8C36-719643390272}"/>
          </ac:spMkLst>
        </pc:spChg>
        <pc:spChg chg="mod">
          <ac:chgData name="SMITH, CHRISTOPHER" userId="dd7fc2d5-9988-40ef-9498-c94fd49fd9a4" providerId="ADAL" clId="{A4BCDF6F-2330-4DAF-BA3A-CC418D4738BE}" dt="2022-02-27T21:46:04.061" v="9995" actId="20577"/>
          <ac:spMkLst>
            <pc:docMk/>
            <pc:sldMk cId="2519579051" sldId="280"/>
            <ac:spMk id="3" creationId="{C4A8F0C2-841F-4768-9CED-A04B8835D5C8}"/>
          </ac:spMkLst>
        </pc:spChg>
      </pc:sldChg>
      <pc:sldChg chg="modSp new mod">
        <pc:chgData name="SMITH, CHRISTOPHER" userId="dd7fc2d5-9988-40ef-9498-c94fd49fd9a4" providerId="ADAL" clId="{A4BCDF6F-2330-4DAF-BA3A-CC418D4738BE}" dt="2022-02-27T21:52:03.369" v="11008" actId="20577"/>
        <pc:sldMkLst>
          <pc:docMk/>
          <pc:sldMk cId="1819768935" sldId="281"/>
        </pc:sldMkLst>
        <pc:spChg chg="mod">
          <ac:chgData name="SMITH, CHRISTOPHER" userId="dd7fc2d5-9988-40ef-9498-c94fd49fd9a4" providerId="ADAL" clId="{A4BCDF6F-2330-4DAF-BA3A-CC418D4738BE}" dt="2022-02-27T21:46:18.991" v="10023" actId="20577"/>
          <ac:spMkLst>
            <pc:docMk/>
            <pc:sldMk cId="1819768935" sldId="281"/>
            <ac:spMk id="2" creationId="{8EFB1926-AD30-43E0-B87F-E55D66885926}"/>
          </ac:spMkLst>
        </pc:spChg>
        <pc:spChg chg="mod">
          <ac:chgData name="SMITH, CHRISTOPHER" userId="dd7fc2d5-9988-40ef-9498-c94fd49fd9a4" providerId="ADAL" clId="{A4BCDF6F-2330-4DAF-BA3A-CC418D4738BE}" dt="2022-02-27T21:52:03.369" v="11008" actId="20577"/>
          <ac:spMkLst>
            <pc:docMk/>
            <pc:sldMk cId="1819768935" sldId="281"/>
            <ac:spMk id="3" creationId="{46929FE6-9B88-4789-8BBB-1C5E81B7A8FF}"/>
          </ac:spMkLst>
        </pc:spChg>
      </pc:sldChg>
      <pc:sldChg chg="modSp new mod">
        <pc:chgData name="SMITH, CHRISTOPHER" userId="dd7fc2d5-9988-40ef-9498-c94fd49fd9a4" providerId="ADAL" clId="{A4BCDF6F-2330-4DAF-BA3A-CC418D4738BE}" dt="2022-02-27T21:54:19.381" v="11147" actId="20577"/>
        <pc:sldMkLst>
          <pc:docMk/>
          <pc:sldMk cId="3737898746" sldId="282"/>
        </pc:sldMkLst>
        <pc:spChg chg="mod">
          <ac:chgData name="SMITH, CHRISTOPHER" userId="dd7fc2d5-9988-40ef-9498-c94fd49fd9a4" providerId="ADAL" clId="{A4BCDF6F-2330-4DAF-BA3A-CC418D4738BE}" dt="2022-02-27T21:48:55.269" v="10482" actId="20577"/>
          <ac:spMkLst>
            <pc:docMk/>
            <pc:sldMk cId="3737898746" sldId="282"/>
            <ac:spMk id="2" creationId="{C27E5347-9720-4DC8-A9B4-E67AD2B060D8}"/>
          </ac:spMkLst>
        </pc:spChg>
        <pc:spChg chg="mod">
          <ac:chgData name="SMITH, CHRISTOPHER" userId="dd7fc2d5-9988-40ef-9498-c94fd49fd9a4" providerId="ADAL" clId="{A4BCDF6F-2330-4DAF-BA3A-CC418D4738BE}" dt="2022-02-27T21:54:19.381" v="11147" actId="20577"/>
          <ac:spMkLst>
            <pc:docMk/>
            <pc:sldMk cId="3737898746" sldId="282"/>
            <ac:spMk id="3" creationId="{62C4350D-7CD4-4CFB-A5A9-C17AA2FDBC50}"/>
          </ac:spMkLst>
        </pc:spChg>
      </pc:sldChg>
    </pc:docChg>
  </pc:docChgLst>
  <pc:docChgLst>
    <pc:chgData name="SMITH, CHRISTOPHER" userId="dd7fc2d5-9988-40ef-9498-c94fd49fd9a4" providerId="ADAL" clId="{59E6A48B-EF36-4B79-93D5-64BEB6A4C63E}"/>
    <pc:docChg chg="custSel addSld delSld modSld">
      <pc:chgData name="SMITH, CHRISTOPHER" userId="dd7fc2d5-9988-40ef-9498-c94fd49fd9a4" providerId="ADAL" clId="{59E6A48B-EF36-4B79-93D5-64BEB6A4C63E}" dt="2022-01-31T13:52:35.594" v="2289" actId="20577"/>
      <pc:docMkLst>
        <pc:docMk/>
      </pc:docMkLst>
    </pc:docChg>
  </pc:docChgLst>
  <pc:docChgLst>
    <pc:chgData name="Christopher Smith" userId="dd7fc2d5-9988-40ef-9498-c94fd49fd9a4" providerId="ADAL" clId="{F9EAC55B-E4CB-4EC9-93C5-0BCCD297DE25}"/>
    <pc:docChg chg="custSel modSld">
      <pc:chgData name="Christopher Smith" userId="dd7fc2d5-9988-40ef-9498-c94fd49fd9a4" providerId="ADAL" clId="{F9EAC55B-E4CB-4EC9-93C5-0BCCD297DE25}" dt="2022-02-07T18:41:39.243" v="592"/>
      <pc:docMkLst>
        <pc:docMk/>
      </pc:docMkLst>
    </pc:docChg>
  </pc:docChgLst>
  <pc:docChgLst>
    <pc:chgData name="Christopher Smith" userId="dd7fc2d5-9988-40ef-9498-c94fd49fd9a4" providerId="ADAL" clId="{C276C02F-050A-4F17-94C1-E5D14F895005}"/>
    <pc:docChg chg="custSel addSld delSld modSld">
      <pc:chgData name="Christopher Smith" userId="dd7fc2d5-9988-40ef-9498-c94fd49fd9a4" providerId="ADAL" clId="{C276C02F-050A-4F17-94C1-E5D14F895005}" dt="2022-02-22T13:20:38.303" v="3194"/>
      <pc:docMkLst>
        <pc:docMk/>
      </pc:docMkLst>
      <pc:sldChg chg="del">
        <pc:chgData name="Christopher Smith" userId="dd7fc2d5-9988-40ef-9498-c94fd49fd9a4" providerId="ADAL" clId="{C276C02F-050A-4F17-94C1-E5D14F895005}" dt="2022-02-22T12:40:23.759" v="1" actId="2696"/>
        <pc:sldMkLst>
          <pc:docMk/>
          <pc:sldMk cId="502978060" sldId="257"/>
        </pc:sldMkLst>
      </pc:sldChg>
      <pc:sldChg chg="modSp add modAnim">
        <pc:chgData name="Christopher Smith" userId="dd7fc2d5-9988-40ef-9498-c94fd49fd9a4" providerId="ADAL" clId="{C276C02F-050A-4F17-94C1-E5D14F895005}" dt="2022-02-22T13:20:23.328" v="3187"/>
        <pc:sldMkLst>
          <pc:docMk/>
          <pc:sldMk cId="2507572621" sldId="257"/>
        </pc:sldMkLst>
        <pc:spChg chg="mod">
          <ac:chgData name="Christopher Smith" userId="dd7fc2d5-9988-40ef-9498-c94fd49fd9a4" providerId="ADAL" clId="{C276C02F-050A-4F17-94C1-E5D14F895005}" dt="2022-02-22T12:40:36.091" v="29" actId="20577"/>
          <ac:spMkLst>
            <pc:docMk/>
            <pc:sldMk cId="2507572621" sldId="257"/>
            <ac:spMk id="2" creationId="{D0E77A80-AE59-4CBC-B8D9-CDDDBEAC2587}"/>
          </ac:spMkLst>
        </pc:spChg>
        <pc:spChg chg="mod">
          <ac:chgData name="Christopher Smith" userId="dd7fc2d5-9988-40ef-9498-c94fd49fd9a4" providerId="ADAL" clId="{C276C02F-050A-4F17-94C1-E5D14F895005}" dt="2022-02-22T12:45:22.849" v="634" actId="20577"/>
          <ac:spMkLst>
            <pc:docMk/>
            <pc:sldMk cId="2507572621" sldId="257"/>
            <ac:spMk id="3" creationId="{1AB676AE-FBE7-441C-834B-BFED32916760}"/>
          </ac:spMkLst>
        </pc:spChg>
      </pc:sldChg>
      <pc:sldChg chg="modSp add modAnim">
        <pc:chgData name="Christopher Smith" userId="dd7fc2d5-9988-40ef-9498-c94fd49fd9a4" providerId="ADAL" clId="{C276C02F-050A-4F17-94C1-E5D14F895005}" dt="2022-02-22T13:20:33.913" v="3192"/>
        <pc:sldMkLst>
          <pc:docMk/>
          <pc:sldMk cId="1424444010" sldId="258"/>
        </pc:sldMkLst>
        <pc:spChg chg="mod">
          <ac:chgData name="Christopher Smith" userId="dd7fc2d5-9988-40ef-9498-c94fd49fd9a4" providerId="ADAL" clId="{C276C02F-050A-4F17-94C1-E5D14F895005}" dt="2022-02-22T12:45:37.205" v="646" actId="20577"/>
          <ac:spMkLst>
            <pc:docMk/>
            <pc:sldMk cId="1424444010" sldId="258"/>
            <ac:spMk id="2" creationId="{FCB39660-12BD-4E8B-9AAC-D86B48068251}"/>
          </ac:spMkLst>
        </pc:spChg>
        <pc:spChg chg="mod">
          <ac:chgData name="Christopher Smith" userId="dd7fc2d5-9988-40ef-9498-c94fd49fd9a4" providerId="ADAL" clId="{C276C02F-050A-4F17-94C1-E5D14F895005}" dt="2022-02-22T12:45:50.618" v="679" actId="403"/>
          <ac:spMkLst>
            <pc:docMk/>
            <pc:sldMk cId="1424444010" sldId="258"/>
            <ac:spMk id="3" creationId="{863CB25F-C717-4ACA-8879-3BADDA02FD3B}"/>
          </ac:spMkLst>
        </pc:spChg>
      </pc:sldChg>
      <pc:sldChg chg="del">
        <pc:chgData name="Christopher Smith" userId="dd7fc2d5-9988-40ef-9498-c94fd49fd9a4" providerId="ADAL" clId="{C276C02F-050A-4F17-94C1-E5D14F895005}" dt="2022-02-22T12:40:26.354" v="3" actId="2696"/>
        <pc:sldMkLst>
          <pc:docMk/>
          <pc:sldMk cId="1720946084" sldId="258"/>
        </pc:sldMkLst>
      </pc:sldChg>
      <pc:sldChg chg="modSp add modAnim">
        <pc:chgData name="Christopher Smith" userId="dd7fc2d5-9988-40ef-9498-c94fd49fd9a4" providerId="ADAL" clId="{C276C02F-050A-4F17-94C1-E5D14F895005}" dt="2022-02-22T13:20:25.786" v="3188"/>
        <pc:sldMkLst>
          <pc:docMk/>
          <pc:sldMk cId="1215748744" sldId="259"/>
        </pc:sldMkLst>
        <pc:spChg chg="mod">
          <ac:chgData name="Christopher Smith" userId="dd7fc2d5-9988-40ef-9498-c94fd49fd9a4" providerId="ADAL" clId="{C276C02F-050A-4F17-94C1-E5D14F895005}" dt="2022-02-22T12:46:36.975" v="709" actId="20577"/>
          <ac:spMkLst>
            <pc:docMk/>
            <pc:sldMk cId="1215748744" sldId="259"/>
            <ac:spMk id="2" creationId="{4C11E58D-ED23-4CB2-B636-87B952B4EE52}"/>
          </ac:spMkLst>
        </pc:spChg>
        <pc:spChg chg="mod">
          <ac:chgData name="Christopher Smith" userId="dd7fc2d5-9988-40ef-9498-c94fd49fd9a4" providerId="ADAL" clId="{C276C02F-050A-4F17-94C1-E5D14F895005}" dt="2022-02-22T12:48:39.966" v="1103" actId="20577"/>
          <ac:spMkLst>
            <pc:docMk/>
            <pc:sldMk cId="1215748744" sldId="259"/>
            <ac:spMk id="3" creationId="{651E673F-A5BB-4FA2-A1B0-36E9BE9CFDA5}"/>
          </ac:spMkLst>
        </pc:spChg>
      </pc:sldChg>
      <pc:sldChg chg="del">
        <pc:chgData name="Christopher Smith" userId="dd7fc2d5-9988-40ef-9498-c94fd49fd9a4" providerId="ADAL" clId="{C276C02F-050A-4F17-94C1-E5D14F895005}" dt="2022-02-22T12:40:27.019" v="4" actId="2696"/>
        <pc:sldMkLst>
          <pc:docMk/>
          <pc:sldMk cId="2815643655" sldId="259"/>
        </pc:sldMkLst>
      </pc:sldChg>
      <pc:sldChg chg="del">
        <pc:chgData name="Christopher Smith" userId="dd7fc2d5-9988-40ef-9498-c94fd49fd9a4" providerId="ADAL" clId="{C276C02F-050A-4F17-94C1-E5D14F895005}" dt="2022-02-22T12:40:17.448" v="0" actId="2696"/>
        <pc:sldMkLst>
          <pc:docMk/>
          <pc:sldMk cId="1711072872" sldId="260"/>
        </pc:sldMkLst>
      </pc:sldChg>
      <pc:sldChg chg="modSp add modAnim">
        <pc:chgData name="Christopher Smith" userId="dd7fc2d5-9988-40ef-9498-c94fd49fd9a4" providerId="ADAL" clId="{C276C02F-050A-4F17-94C1-E5D14F895005}" dt="2022-02-22T13:20:31.904" v="3191"/>
        <pc:sldMkLst>
          <pc:docMk/>
          <pc:sldMk cId="3057571475" sldId="260"/>
        </pc:sldMkLst>
        <pc:spChg chg="mod">
          <ac:chgData name="Christopher Smith" userId="dd7fc2d5-9988-40ef-9498-c94fd49fd9a4" providerId="ADAL" clId="{C276C02F-050A-4F17-94C1-E5D14F895005}" dt="2022-02-22T12:49:01.085" v="1111" actId="20577"/>
          <ac:spMkLst>
            <pc:docMk/>
            <pc:sldMk cId="3057571475" sldId="260"/>
            <ac:spMk id="2" creationId="{7C41105E-B544-4BAA-A6C8-A6766BAF05EC}"/>
          </ac:spMkLst>
        </pc:spChg>
        <pc:spChg chg="mod">
          <ac:chgData name="Christopher Smith" userId="dd7fc2d5-9988-40ef-9498-c94fd49fd9a4" providerId="ADAL" clId="{C276C02F-050A-4F17-94C1-E5D14F895005}" dt="2022-02-22T13:03:21.473" v="2372" actId="20577"/>
          <ac:spMkLst>
            <pc:docMk/>
            <pc:sldMk cId="3057571475" sldId="260"/>
            <ac:spMk id="3" creationId="{9D469C20-EFAF-4C03-BA6A-73BE9E4988B2}"/>
          </ac:spMkLst>
        </pc:spChg>
      </pc:sldChg>
      <pc:sldChg chg="modSp add modAnim">
        <pc:chgData name="Christopher Smith" userId="dd7fc2d5-9988-40ef-9498-c94fd49fd9a4" providerId="ADAL" clId="{C276C02F-050A-4F17-94C1-E5D14F895005}" dt="2022-02-22T13:20:27.555" v="3189"/>
        <pc:sldMkLst>
          <pc:docMk/>
          <pc:sldMk cId="1700104824" sldId="261"/>
        </pc:sldMkLst>
        <pc:spChg chg="mod">
          <ac:chgData name="Christopher Smith" userId="dd7fc2d5-9988-40ef-9498-c94fd49fd9a4" providerId="ADAL" clId="{C276C02F-050A-4F17-94C1-E5D14F895005}" dt="2022-02-22T12:58:24.564" v="1606" actId="20577"/>
          <ac:spMkLst>
            <pc:docMk/>
            <pc:sldMk cId="1700104824" sldId="261"/>
            <ac:spMk id="2" creationId="{19C59E81-F36B-4A76-A9E5-87728D7932B7}"/>
          </ac:spMkLst>
        </pc:spChg>
        <pc:spChg chg="mod">
          <ac:chgData name="Christopher Smith" userId="dd7fc2d5-9988-40ef-9498-c94fd49fd9a4" providerId="ADAL" clId="{C276C02F-050A-4F17-94C1-E5D14F895005}" dt="2022-02-22T12:58:41.093" v="1696" actId="20577"/>
          <ac:spMkLst>
            <pc:docMk/>
            <pc:sldMk cId="1700104824" sldId="261"/>
            <ac:spMk id="3" creationId="{961A5809-06D0-498A-B193-5F848BE93CE7}"/>
          </ac:spMkLst>
        </pc:spChg>
      </pc:sldChg>
      <pc:sldChg chg="del">
        <pc:chgData name="Christopher Smith" userId="dd7fc2d5-9988-40ef-9498-c94fd49fd9a4" providerId="ADAL" clId="{C276C02F-050A-4F17-94C1-E5D14F895005}" dt="2022-02-22T12:40:29.159" v="6" actId="2696"/>
        <pc:sldMkLst>
          <pc:docMk/>
          <pc:sldMk cId="3217793404" sldId="261"/>
        </pc:sldMkLst>
      </pc:sldChg>
      <pc:sldChg chg="del">
        <pc:chgData name="Christopher Smith" userId="dd7fc2d5-9988-40ef-9498-c94fd49fd9a4" providerId="ADAL" clId="{C276C02F-050A-4F17-94C1-E5D14F895005}" dt="2022-02-22T12:40:25.776" v="2" actId="2696"/>
        <pc:sldMkLst>
          <pc:docMk/>
          <pc:sldMk cId="167472778" sldId="262"/>
        </pc:sldMkLst>
      </pc:sldChg>
      <pc:sldChg chg="modSp add modAnim">
        <pc:chgData name="Christopher Smith" userId="dd7fc2d5-9988-40ef-9498-c94fd49fd9a4" providerId="ADAL" clId="{C276C02F-050A-4F17-94C1-E5D14F895005}" dt="2022-02-22T13:20:29.726" v="3190"/>
        <pc:sldMkLst>
          <pc:docMk/>
          <pc:sldMk cId="279129629" sldId="262"/>
        </pc:sldMkLst>
        <pc:spChg chg="mod">
          <ac:chgData name="Christopher Smith" userId="dd7fc2d5-9988-40ef-9498-c94fd49fd9a4" providerId="ADAL" clId="{C276C02F-050A-4F17-94C1-E5D14F895005}" dt="2022-02-22T12:59:08.195" v="1708" actId="20577"/>
          <ac:spMkLst>
            <pc:docMk/>
            <pc:sldMk cId="279129629" sldId="262"/>
            <ac:spMk id="2" creationId="{DE834582-A431-492D-A38B-01CCB4258766}"/>
          </ac:spMkLst>
        </pc:spChg>
        <pc:spChg chg="mod">
          <ac:chgData name="Christopher Smith" userId="dd7fc2d5-9988-40ef-9498-c94fd49fd9a4" providerId="ADAL" clId="{C276C02F-050A-4F17-94C1-E5D14F895005}" dt="2022-02-22T13:03:07.937" v="2352" actId="20577"/>
          <ac:spMkLst>
            <pc:docMk/>
            <pc:sldMk cId="279129629" sldId="262"/>
            <ac:spMk id="3" creationId="{CDD3E157-5CD2-47C5-8563-9D39A00311A7}"/>
          </ac:spMkLst>
        </pc:spChg>
      </pc:sldChg>
      <pc:sldChg chg="modSp add modAnim">
        <pc:chgData name="Christopher Smith" userId="dd7fc2d5-9988-40ef-9498-c94fd49fd9a4" providerId="ADAL" clId="{C276C02F-050A-4F17-94C1-E5D14F895005}" dt="2022-02-22T13:20:36.153" v="3193"/>
        <pc:sldMkLst>
          <pc:docMk/>
          <pc:sldMk cId="689825584" sldId="263"/>
        </pc:sldMkLst>
        <pc:spChg chg="mod">
          <ac:chgData name="Christopher Smith" userId="dd7fc2d5-9988-40ef-9498-c94fd49fd9a4" providerId="ADAL" clId="{C276C02F-050A-4F17-94C1-E5D14F895005}" dt="2022-02-22T13:03:36.944" v="2403" actId="20577"/>
          <ac:spMkLst>
            <pc:docMk/>
            <pc:sldMk cId="689825584" sldId="263"/>
            <ac:spMk id="2" creationId="{B38183FB-ABB9-4B2D-B6EC-26C688D49BD7}"/>
          </ac:spMkLst>
        </pc:spChg>
        <pc:spChg chg="mod">
          <ac:chgData name="Christopher Smith" userId="dd7fc2d5-9988-40ef-9498-c94fd49fd9a4" providerId="ADAL" clId="{C276C02F-050A-4F17-94C1-E5D14F895005}" dt="2022-02-22T13:05:42.049" v="2921" actId="20577"/>
          <ac:spMkLst>
            <pc:docMk/>
            <pc:sldMk cId="689825584" sldId="263"/>
            <ac:spMk id="3" creationId="{C3487442-AAD4-4D34-82C2-90BCA69B3D67}"/>
          </ac:spMkLst>
        </pc:spChg>
      </pc:sldChg>
      <pc:sldChg chg="add del">
        <pc:chgData name="Christopher Smith" userId="dd7fc2d5-9988-40ef-9498-c94fd49fd9a4" providerId="ADAL" clId="{C276C02F-050A-4F17-94C1-E5D14F895005}" dt="2022-02-22T13:03:10.743" v="2354"/>
        <pc:sldMkLst>
          <pc:docMk/>
          <pc:sldMk cId="1266505754" sldId="263"/>
        </pc:sldMkLst>
      </pc:sldChg>
      <pc:sldChg chg="del">
        <pc:chgData name="Christopher Smith" userId="dd7fc2d5-9988-40ef-9498-c94fd49fd9a4" providerId="ADAL" clId="{C276C02F-050A-4F17-94C1-E5D14F895005}" dt="2022-02-22T12:40:27.625" v="5" actId="2696"/>
        <pc:sldMkLst>
          <pc:docMk/>
          <pc:sldMk cId="3708131831" sldId="263"/>
        </pc:sldMkLst>
      </pc:sldChg>
      <pc:sldChg chg="modSp add modAnim">
        <pc:chgData name="Christopher Smith" userId="dd7fc2d5-9988-40ef-9498-c94fd49fd9a4" providerId="ADAL" clId="{C276C02F-050A-4F17-94C1-E5D14F895005}" dt="2022-02-22T13:20:38.303" v="3194"/>
        <pc:sldMkLst>
          <pc:docMk/>
          <pc:sldMk cId="273950689" sldId="264"/>
        </pc:sldMkLst>
        <pc:spChg chg="mod">
          <ac:chgData name="Christopher Smith" userId="dd7fc2d5-9988-40ef-9498-c94fd49fd9a4" providerId="ADAL" clId="{C276C02F-050A-4F17-94C1-E5D14F895005}" dt="2022-02-22T13:07:34.350" v="2953" actId="20577"/>
          <ac:spMkLst>
            <pc:docMk/>
            <pc:sldMk cId="273950689" sldId="264"/>
            <ac:spMk id="2" creationId="{31892E32-2810-4442-9C73-D5DD6C7CF506}"/>
          </ac:spMkLst>
        </pc:spChg>
        <pc:spChg chg="mod">
          <ac:chgData name="Christopher Smith" userId="dd7fc2d5-9988-40ef-9498-c94fd49fd9a4" providerId="ADAL" clId="{C276C02F-050A-4F17-94C1-E5D14F895005}" dt="2022-02-22T13:09:39.622" v="3186" actId="400"/>
          <ac:spMkLst>
            <pc:docMk/>
            <pc:sldMk cId="273950689" sldId="264"/>
            <ac:spMk id="3" creationId="{135BFA99-F3B1-4D16-BD1C-9AE8EA64E18D}"/>
          </ac:spMkLst>
        </pc:spChg>
      </pc:sldChg>
    </pc:docChg>
  </pc:docChgLst>
  <pc:docChgLst>
    <pc:chgData name="Christopher Smith" userId="dd7fc2d5-9988-40ef-9498-c94fd49fd9a4" providerId="ADAL" clId="{324B4DE8-67CF-452F-940E-9E5B798B3587}"/>
    <pc:docChg chg="undo custSel addSld delSld modSld">
      <pc:chgData name="Christopher Smith" userId="dd7fc2d5-9988-40ef-9498-c94fd49fd9a4" providerId="ADAL" clId="{324B4DE8-67CF-452F-940E-9E5B798B3587}" dt="2022-02-14T13:25:41.436" v="3034"/>
      <pc:docMkLst>
        <pc:docMk/>
      </pc:docMkLst>
    </pc:docChg>
  </pc:docChgLst>
  <pc:docChgLst>
    <pc:chgData name="Christopher Smith" userId="dd7fc2d5-9988-40ef-9498-c94fd49fd9a4" providerId="ADAL" clId="{80D747C6-076E-4998-BAD5-1FD408321E60}"/>
    <pc:docChg chg="modSld">
      <pc:chgData name="Christopher Smith" userId="dd7fc2d5-9988-40ef-9498-c94fd49fd9a4" providerId="ADAL" clId="{80D747C6-076E-4998-BAD5-1FD408321E60}" dt="2022-01-18T16:11:01.117" v="3"/>
      <pc:docMkLst>
        <pc:docMk/>
      </pc:docMkLst>
    </pc:docChg>
  </pc:docChgLst>
  <pc:docChgLst>
    <pc:chgData name="Christopher Smith" userId="dd7fc2d5-9988-40ef-9498-c94fd49fd9a4" providerId="ADAL" clId="{534B7050-A031-4BB8-8A86-52106BEB9AB7}"/>
    <pc:docChg chg="undo redo custSel addSld delSld modSld sldOrd">
      <pc:chgData name="Christopher Smith" userId="dd7fc2d5-9988-40ef-9498-c94fd49fd9a4" providerId="ADAL" clId="{534B7050-A031-4BB8-8A86-52106BEB9AB7}" dt="2022-01-24T21:00:10.149" v="1499"/>
      <pc:docMkLst>
        <pc:docMk/>
      </pc:docMkLst>
      <pc:sldChg chg="modSp">
        <pc:chgData name="Christopher Smith" userId="dd7fc2d5-9988-40ef-9498-c94fd49fd9a4" providerId="ADAL" clId="{534B7050-A031-4BB8-8A86-52106BEB9AB7}" dt="2022-01-24T20:17:55.637" v="12" actId="20577"/>
        <pc:sldMkLst>
          <pc:docMk/>
          <pc:sldMk cId="2854341820" sldId="256"/>
        </pc:sldMkLst>
        <pc:spChg chg="mod">
          <ac:chgData name="Christopher Smith" userId="dd7fc2d5-9988-40ef-9498-c94fd49fd9a4" providerId="ADAL" clId="{534B7050-A031-4BB8-8A86-52106BEB9AB7}" dt="2022-01-24T20:17:55.637" v="12" actId="20577"/>
          <ac:spMkLst>
            <pc:docMk/>
            <pc:sldMk cId="2854341820" sldId="256"/>
            <ac:spMk id="2" creationId="{8416994D-544B-48E2-AE49-6ED72BA455A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762C-0D26-499A-8D34-32912AEF1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A66C0-8B83-4D87-B87A-044AF142D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D8901-35D3-4285-8063-362CF53E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D5B53-52C0-49A4-96B1-8EA526D8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4FA85-898D-4635-B4DA-0450E949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5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86A9-ECF3-4CF9-9442-C0D4E47E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A6945-7E19-4349-A098-58C15E58F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071F6-EA24-469A-8554-5EB0E673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1EEF4-096B-49B2-B170-025D051D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7B64E-C823-4C99-A8D7-1D9F3FFD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3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7C3CF8-DF56-46D1-92CA-B1676BFA8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68C99-8344-49A4-8254-8527C5508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430F3-F7EF-4883-84CE-C5A69E36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A3329-470F-47F8-9F4B-744C24B5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54B04-02FB-4A2E-BF25-08689F5C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6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0959-2CC2-4E58-A8AD-B09D7FE8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59983-004D-4D4B-ABD6-3BFD695D0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FA377-1305-4ED8-AB4F-DB54426A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36865-8023-45CC-9C7A-AE7B6195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9C76-FAA7-4F2C-A452-C5BFE61B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6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959EC-5F1E-4E0F-B7AB-839D8252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02DAD-A0C5-44B5-965E-16DACF3AA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A313-E8C8-48B6-95AE-884BA0BD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0454E-3C86-46A4-85DF-6AB4EE41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FDF0D-F1FE-4C60-BB0E-4ADB81D5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7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0695-DF74-4D45-B730-3A2763FC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F18D8-CFA5-47E6-A9BD-042726325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9F505-81B9-4471-8B9C-083AB0F87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B7CD7-B27D-4DAE-9A86-B6A0279A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ED591-EC59-40E9-864A-7C9957570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2B6B-C492-4737-BA07-76FC5FB7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7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3996-08FA-46E8-A732-8F127B5B0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0D1C4-A18A-4019-A698-F2A160666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C5EC1-79FA-4351-983B-B7304D5DB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FCF80C-9DB6-4A00-9B33-A7F40C19F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A1E94-F7F8-4824-984E-986A41CB9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B17BE-FE68-4E15-8A93-8CD92E3D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456DA-A87A-401D-87B5-ACF35E89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C5D1E-F8FA-45E3-84E0-A35AB82B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5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ECA0-81C4-41E0-8826-E30EC217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C582B-A754-4F9E-8B2E-13F7C57A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E8BAD-9375-4B81-90D0-94186888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D2237-6943-4F94-B619-D023D318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0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B4B56-DA0E-41E9-8AA2-D571F6ED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2917D-7BC2-4ACA-8720-1FF677C7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7678D-0595-4EDC-A311-1FFA4A4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6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3ADB-79C2-4B5D-856F-4F3CB7D2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5568A-69A8-455E-A809-6ACEDAA2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8C6A8-50DA-434D-B289-2088A594E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861A1-9326-4473-9587-16FA19DA6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DF15C-A7CB-4FB9-AC77-B345698A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01864-9A12-4AAA-AABC-0D4D19E4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7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1CD6-95B5-482E-B0C2-A81FEC1C6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E8545-9E95-4A35-BB9F-E02385086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26290-E6C0-40CE-B469-FA71F4839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AEB7B-4265-4ECF-A61F-4F4225AC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AB10C-A741-4C35-8A6A-BD6FE3CB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FA75E-0CC7-4A4C-8526-981A4B02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7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A28CF-2CA6-4D7A-A041-DA6003B72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A801E-9BEF-4CF4-A80B-60C326B06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CE386-4102-4E6F-BC96-82C5DB4F6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B72E8-B12F-4F24-84EA-C1559963366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A016D-46B0-4A32-83BC-B083BFE4A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7C661-AD27-4709-8084-59D34849D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1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994D-544B-48E2-AE49-6ED72BA455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FA696-108E-47D2-91EA-7FA992B3FC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341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6508-D5A1-4481-AD51-F0447F75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pPr algn="ctr"/>
            <a:r>
              <a:rPr lang="en-US" sz="749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291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6508-D5A1-4481-AD51-F0447F75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pPr algn="ctr"/>
            <a:r>
              <a:rPr lang="en-US" sz="749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980561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6508-D5A1-4481-AD51-F0447F75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pPr algn="ctr"/>
            <a:r>
              <a:rPr lang="en-US" sz="749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289033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6508-D5A1-4481-AD51-F0447F75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pPr algn="ctr"/>
            <a:r>
              <a:rPr lang="en-US" sz="74900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450289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6508-D5A1-4481-AD51-F0447F75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pPr algn="ctr"/>
            <a:r>
              <a:rPr lang="en-US" sz="749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290212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6508-D5A1-4481-AD51-F0447F75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pPr algn="ctr"/>
            <a:r>
              <a:rPr lang="en-US" sz="749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25070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C4B22-86E0-41D5-B9D1-E7ECB853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the DocPac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7D688-2DCD-4206-AD92-7A8FA6EF8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7 students got their work accepted into the </a:t>
            </a:r>
            <a:r>
              <a:rPr lang="en-US" dirty="0" err="1"/>
              <a:t>prepcards</a:t>
            </a:r>
            <a:r>
              <a:rPr lang="en-US" dirty="0"/>
              <a:t> and therefore main branch</a:t>
            </a:r>
          </a:p>
          <a:p>
            <a:pPr lvl="1"/>
            <a:r>
              <a:rPr lang="en-US" dirty="0"/>
              <a:t>One person </a:t>
            </a:r>
            <a:r>
              <a:rPr lang="en-US" dirty="0" err="1"/>
              <a:t>PR’d</a:t>
            </a:r>
            <a:r>
              <a:rPr lang="en-US" dirty="0"/>
              <a:t> to the wrong repo entirely</a:t>
            </a:r>
          </a:p>
          <a:p>
            <a:r>
              <a:rPr lang="en-US" dirty="0"/>
              <a:t>Biggest Mistakes:</a:t>
            </a:r>
          </a:p>
          <a:p>
            <a:pPr lvl="1"/>
            <a:r>
              <a:rPr lang="en-US" dirty="0"/>
              <a:t>You are not checking your .</a:t>
            </a:r>
            <a:r>
              <a:rPr lang="en-US" dirty="0" err="1"/>
              <a:t>gitignore</a:t>
            </a:r>
            <a:r>
              <a:rPr lang="en-US" dirty="0"/>
              <a:t> and testing it (</a:t>
            </a:r>
            <a:r>
              <a:rPr lang="en-US" dirty="0" err="1"/>
              <a:t>node_modules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You are not checking your Changes and deleting files I need</a:t>
            </a:r>
          </a:p>
          <a:p>
            <a:pPr lvl="1"/>
            <a:r>
              <a:rPr lang="en-US" dirty="0"/>
              <a:t>Your Export folder from DocPac digitalization is in the </a:t>
            </a:r>
            <a:r>
              <a:rPr lang="en-US" dirty="0" err="1"/>
              <a:t>prepcards</a:t>
            </a:r>
            <a:r>
              <a:rPr lang="en-US" dirty="0"/>
              <a:t> branch</a:t>
            </a:r>
          </a:p>
          <a:p>
            <a:pPr lvl="1"/>
            <a:r>
              <a:rPr lang="en-US" dirty="0"/>
              <a:t>You did not follow the instructions on naming your directories</a:t>
            </a:r>
          </a:p>
          <a:p>
            <a:r>
              <a:rPr lang="en-US" dirty="0"/>
              <a:t>I’m only going to become more and more strict as we go.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901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689F-A515-4767-BD41-8CB110C7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1E9FC-5184-4B34-BC57-79ADFA9BF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now Reflections for the beginning AND end of week</a:t>
            </a:r>
          </a:p>
          <a:p>
            <a:r>
              <a:rPr lang="en-US" dirty="0"/>
              <a:t>We are upgrading our Flashcards to use objects and add performance-related questions</a:t>
            </a:r>
          </a:p>
          <a:p>
            <a:r>
              <a:rPr lang="en-US" dirty="0"/>
              <a:t>Lesson on using professional language to your advantage</a:t>
            </a:r>
          </a:p>
          <a:p>
            <a:r>
              <a:rPr lang="en-US" dirty="0"/>
              <a:t>No school this Friday</a:t>
            </a:r>
          </a:p>
          <a:p>
            <a:pPr lvl="1"/>
            <a:r>
              <a:rPr lang="en-US" dirty="0"/>
              <a:t>No “Free Friday”, even with 50 </a:t>
            </a:r>
            <a:r>
              <a:rPr lang="en-US" dirty="0" err="1"/>
              <a:t>pogs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469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19947-802E-4CB1-8E44-6EEAC37B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F814C-1647-4465-B18F-ECB9025C5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update your schedule books now</a:t>
            </a:r>
          </a:p>
          <a:p>
            <a:r>
              <a:rPr lang="en-US" dirty="0"/>
              <a:t>Please start your first day Reflection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728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5F5261-2466-422E-8729-DD95ECBB1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479035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4D9C-8850-40AC-AB57-67557E0AB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Pogonomics</a:t>
            </a:r>
            <a:r>
              <a:rPr lang="en-US" dirty="0"/>
              <a:t>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66B1E-DCF9-43D3-90A2-5FF2C2850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teams already received </a:t>
            </a:r>
            <a:r>
              <a:rPr lang="en-US" dirty="0" err="1"/>
              <a:t>pogs</a:t>
            </a:r>
            <a:r>
              <a:rPr lang="en-US" dirty="0"/>
              <a:t> for each member for meeting the goal of having all </a:t>
            </a:r>
            <a:r>
              <a:rPr lang="en-US" dirty="0" err="1"/>
              <a:t>DocPacs</a:t>
            </a:r>
            <a:r>
              <a:rPr lang="en-US" dirty="0"/>
              <a:t> turned in </a:t>
            </a:r>
            <a:r>
              <a:rPr lang="en-US" dirty="0" err="1"/>
              <a:t>classwide</a:t>
            </a:r>
            <a:r>
              <a:rPr lang="en-US" dirty="0"/>
              <a:t> by Thursday</a:t>
            </a:r>
          </a:p>
          <a:p>
            <a:pPr lvl="1"/>
            <a:r>
              <a:rPr lang="en-US" dirty="0"/>
              <a:t>One person even submitted from ISS</a:t>
            </a:r>
          </a:p>
          <a:p>
            <a:r>
              <a:rPr lang="en-US" dirty="0"/>
              <a:t>50 </a:t>
            </a:r>
            <a:r>
              <a:rPr lang="en-US" dirty="0" err="1"/>
              <a:t>pogs</a:t>
            </a:r>
            <a:r>
              <a:rPr lang="en-US" dirty="0"/>
              <a:t> were turned in for a “Free Friday”</a:t>
            </a:r>
          </a:p>
          <a:p>
            <a:r>
              <a:rPr lang="en-US" dirty="0"/>
              <a:t>I am glad that everyone worked together to meet the goal.</a:t>
            </a:r>
          </a:p>
          <a:p>
            <a:pPr lvl="1"/>
            <a:r>
              <a:rPr lang="en-US" dirty="0"/>
              <a:t>However, I’m also disappointed that “Free Friday” turned into “Free Thursday”</a:t>
            </a:r>
          </a:p>
          <a:p>
            <a:pPr lvl="1"/>
            <a:r>
              <a:rPr lang="en-US" dirty="0"/>
              <a:t>If I’m walking around suggesting how to use your free time, it’s because it’s going to be an assignment soon anyways, so you might as well get ahead.</a:t>
            </a:r>
          </a:p>
          <a:p>
            <a:r>
              <a:rPr lang="en-US" dirty="0"/>
              <a:t>More </a:t>
            </a:r>
            <a:r>
              <a:rPr lang="en-US" dirty="0" err="1"/>
              <a:t>pogs</a:t>
            </a:r>
            <a:r>
              <a:rPr lang="en-US" dirty="0"/>
              <a:t> to be distributed as I grade more </a:t>
            </a:r>
            <a:r>
              <a:rPr lang="en-US" dirty="0" err="1"/>
              <a:t>DocPacs</a:t>
            </a:r>
            <a:endParaRPr lang="en-US" dirty="0"/>
          </a:p>
          <a:p>
            <a:r>
              <a:rPr lang="en-US" dirty="0" err="1"/>
              <a:t>Pogs</a:t>
            </a:r>
            <a:r>
              <a:rPr lang="en-US" dirty="0"/>
              <a:t> to be earned by sweeping team area on the last day of the week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26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6508-D5A1-4481-AD51-F0447F75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pPr algn="ctr"/>
            <a:r>
              <a:rPr lang="en-US" sz="749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58658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6508-D5A1-4481-AD51-F0447F75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pPr algn="ctr"/>
            <a:r>
              <a:rPr lang="en-US" sz="749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439476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6508-D5A1-4481-AD51-F0447F75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pPr algn="ctr"/>
            <a:r>
              <a:rPr lang="en-US" sz="749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94393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6508-D5A1-4481-AD51-F0447F75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pPr algn="ctr"/>
            <a:r>
              <a:rPr lang="en-US" sz="749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77565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6508-D5A1-4481-AD51-F0447F75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pPr algn="ctr"/>
            <a:r>
              <a:rPr lang="en-US" sz="749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63116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6508-D5A1-4481-AD51-F0447F75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pPr algn="ctr"/>
            <a:r>
              <a:rPr lang="en-US" sz="749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619594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6508-D5A1-4481-AD51-F0447F75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pPr algn="ctr"/>
            <a:r>
              <a:rPr lang="en-US" sz="749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280124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A223F759147049B9D8A25DED07DD24" ma:contentTypeVersion="14" ma:contentTypeDescription="Create a new document." ma:contentTypeScope="" ma:versionID="754cccfe17833f4d06e0267dc9c12ab7">
  <xsd:schema xmlns:xsd="http://www.w3.org/2001/XMLSchema" xmlns:xs="http://www.w3.org/2001/XMLSchema" xmlns:p="http://schemas.microsoft.com/office/2006/metadata/properties" xmlns:ns3="cc9255bc-4d99-4f42-bba5-857cbcc6e725" xmlns:ns4="fc2bff61-6a31-4c51-9f32-b9bba46405e5" targetNamespace="http://schemas.microsoft.com/office/2006/metadata/properties" ma:root="true" ma:fieldsID="e32414dc8724dfdc561355c14801bc84" ns3:_="" ns4:_="">
    <xsd:import namespace="cc9255bc-4d99-4f42-bba5-857cbcc6e725"/>
    <xsd:import namespace="fc2bff61-6a31-4c51-9f32-b9bba46405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9255bc-4d99-4f42-bba5-857cbcc6e7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2bff61-6a31-4c51-9f32-b9bba46405e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F71063-750A-4F15-A0E6-049A2BA10D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D82F21-8668-4A3F-A308-37FA558F9F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9255bc-4d99-4f42-bba5-857cbcc6e725"/>
    <ds:schemaRef ds:uri="fc2bff61-6a31-4c51-9f32-b9bba46405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2A546FB-9270-4554-87AE-89FE30D805B0}">
  <ds:schemaRefs>
    <ds:schemaRef ds:uri="http://purl.org/dc/dcmitype/"/>
    <ds:schemaRef ds:uri="http://www.w3.org/XML/1998/namespace"/>
    <ds:schemaRef ds:uri="fc2bff61-6a31-4c51-9f32-b9bba46405e5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cc9255bc-4d99-4f42-bba5-857cbcc6e72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290</Words>
  <Application>Microsoft Office PowerPoint</Application>
  <PresentationFormat>Widescreen</PresentationFormat>
  <Paragraphs>42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Weekly Review</vt:lpstr>
      <vt:lpstr>Pogonomics Report</vt:lpstr>
      <vt:lpstr>R</vt:lpstr>
      <vt:lpstr>e</vt:lpstr>
      <vt:lpstr>a</vt:lpstr>
      <vt:lpstr>d</vt:lpstr>
      <vt:lpstr>T</vt:lpstr>
      <vt:lpstr>h</vt:lpstr>
      <vt:lpstr>e</vt:lpstr>
      <vt:lpstr>D</vt:lpstr>
      <vt:lpstr>o</vt:lpstr>
      <vt:lpstr>c</vt:lpstr>
      <vt:lpstr>P</vt:lpstr>
      <vt:lpstr>a</vt:lpstr>
      <vt:lpstr>c</vt:lpstr>
      <vt:lpstr>Read the DocPac</vt:lpstr>
      <vt:lpstr>This week:</vt:lpstr>
      <vt:lpstr>Getting Started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Jan7 Review</dc:title>
  <dc:creator>Mr. Smith</dc:creator>
  <cp:lastModifiedBy>SMITH, CHRISTOPHER</cp:lastModifiedBy>
  <cp:revision>30</cp:revision>
  <dcterms:created xsi:type="dcterms:W3CDTF">2022-01-18T15:50:52Z</dcterms:created>
  <dcterms:modified xsi:type="dcterms:W3CDTF">2022-03-06T21:37:13Z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0x010100ABA223F759147049B9D8A25DED07DD24</vt:lpwstr>
  </property>
</Properties>
</file>