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56" r:id="rId2"/>
    <p:sldId id="257" r:id="rId3"/>
    <p:sldId id="258" r:id="rId4"/>
    <p:sldId id="259" r:id="rId5"/>
    <p:sldId id="260" r:id="rId6"/>
    <p:sldId id="264" r:id="rId7"/>
    <p:sldId id="265" r:id="rId8"/>
    <p:sldId id="262" r:id="rId9"/>
    <p:sldId id="263" r:id="rId10"/>
    <p:sldId id="261"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5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Boldt" userId="f0a8904c-beeb-4344-af09-75501ad9ced7" providerId="ADAL" clId="{3A5EF2D3-8ECC-4668-8177-8C22346E6874}"/>
    <pc:docChg chg="undo custSel addSld delSld modSld modMainMaster">
      <pc:chgData name="Christian Boldt" userId="f0a8904c-beeb-4344-af09-75501ad9ced7" providerId="ADAL" clId="{3A5EF2D3-8ECC-4668-8177-8C22346E6874}" dt="2022-03-16T12:23:06.674" v="6075"/>
      <pc:docMkLst>
        <pc:docMk/>
      </pc:docMkLst>
      <pc:sldChg chg="modSp add modTransition">
        <pc:chgData name="Christian Boldt" userId="f0a8904c-beeb-4344-af09-75501ad9ced7" providerId="ADAL" clId="{3A5EF2D3-8ECC-4668-8177-8C22346E6874}" dt="2022-03-15T14:03:11.521" v="4285"/>
        <pc:sldMkLst>
          <pc:docMk/>
          <pc:sldMk cId="719468651" sldId="256"/>
        </pc:sldMkLst>
        <pc:spChg chg="mod">
          <ac:chgData name="Christian Boldt" userId="f0a8904c-beeb-4344-af09-75501ad9ced7" providerId="ADAL" clId="{3A5EF2D3-8ECC-4668-8177-8C22346E6874}" dt="2022-03-15T12:35:32.928" v="47" actId="20577"/>
          <ac:spMkLst>
            <pc:docMk/>
            <pc:sldMk cId="719468651" sldId="256"/>
            <ac:spMk id="2" creationId="{A02CE7D9-33FF-46FE-A3DF-78944AD6903F}"/>
          </ac:spMkLst>
        </pc:spChg>
        <pc:spChg chg="mod">
          <ac:chgData name="Christian Boldt" userId="f0a8904c-beeb-4344-af09-75501ad9ced7" providerId="ADAL" clId="{3A5EF2D3-8ECC-4668-8177-8C22346E6874}" dt="2022-03-15T12:34:59.616" v="26" actId="20577"/>
          <ac:spMkLst>
            <pc:docMk/>
            <pc:sldMk cId="719468651" sldId="256"/>
            <ac:spMk id="3" creationId="{162425BB-0614-44F4-85A4-BC5355A01D0B}"/>
          </ac:spMkLst>
        </pc:spChg>
      </pc:sldChg>
      <pc:sldChg chg="modSp add modTransition">
        <pc:chgData name="Christian Boldt" userId="f0a8904c-beeb-4344-af09-75501ad9ced7" providerId="ADAL" clId="{3A5EF2D3-8ECC-4668-8177-8C22346E6874}" dt="2022-03-15T14:03:11.521" v="4285"/>
        <pc:sldMkLst>
          <pc:docMk/>
          <pc:sldMk cId="2972574470" sldId="257"/>
        </pc:sldMkLst>
        <pc:spChg chg="mod">
          <ac:chgData name="Christian Boldt" userId="f0a8904c-beeb-4344-af09-75501ad9ced7" providerId="ADAL" clId="{3A5EF2D3-8ECC-4668-8177-8C22346E6874}" dt="2022-03-15T12:36:10.190" v="64" actId="20577"/>
          <ac:spMkLst>
            <pc:docMk/>
            <pc:sldMk cId="2972574470" sldId="257"/>
            <ac:spMk id="2" creationId="{00E1A630-0978-40F7-9DF6-9D3C5F7CEE02}"/>
          </ac:spMkLst>
        </pc:spChg>
        <pc:spChg chg="mod">
          <ac:chgData name="Christian Boldt" userId="f0a8904c-beeb-4344-af09-75501ad9ced7" providerId="ADAL" clId="{3A5EF2D3-8ECC-4668-8177-8C22346E6874}" dt="2022-03-15T12:40:25.694" v="224" actId="5793"/>
          <ac:spMkLst>
            <pc:docMk/>
            <pc:sldMk cId="2972574470" sldId="257"/>
            <ac:spMk id="3" creationId="{D049ACD9-9A50-409B-84AD-B781EBC9B1D1}"/>
          </ac:spMkLst>
        </pc:spChg>
      </pc:sldChg>
      <pc:sldChg chg="modSp add modTransition">
        <pc:chgData name="Christian Boldt" userId="f0a8904c-beeb-4344-af09-75501ad9ced7" providerId="ADAL" clId="{3A5EF2D3-8ECC-4668-8177-8C22346E6874}" dt="2022-03-15T14:03:11.521" v="4285"/>
        <pc:sldMkLst>
          <pc:docMk/>
          <pc:sldMk cId="1032983556" sldId="258"/>
        </pc:sldMkLst>
        <pc:spChg chg="mod">
          <ac:chgData name="Christian Boldt" userId="f0a8904c-beeb-4344-af09-75501ad9ced7" providerId="ADAL" clId="{3A5EF2D3-8ECC-4668-8177-8C22346E6874}" dt="2022-03-15T12:40:46.043" v="255" actId="20577"/>
          <ac:spMkLst>
            <pc:docMk/>
            <pc:sldMk cId="1032983556" sldId="258"/>
            <ac:spMk id="2" creationId="{6598E437-4D78-4AF0-8849-97FD9241F166}"/>
          </ac:spMkLst>
        </pc:spChg>
        <pc:spChg chg="mod">
          <ac:chgData name="Christian Boldt" userId="f0a8904c-beeb-4344-af09-75501ad9ced7" providerId="ADAL" clId="{3A5EF2D3-8ECC-4668-8177-8C22346E6874}" dt="2022-03-15T12:45:41.548" v="689" actId="313"/>
          <ac:spMkLst>
            <pc:docMk/>
            <pc:sldMk cId="1032983556" sldId="258"/>
            <ac:spMk id="3" creationId="{4AD9443C-659B-4F17-A52B-D011C5A94748}"/>
          </ac:spMkLst>
        </pc:spChg>
      </pc:sldChg>
      <pc:sldChg chg="modSp add modTransition">
        <pc:chgData name="Christian Boldt" userId="f0a8904c-beeb-4344-af09-75501ad9ced7" providerId="ADAL" clId="{3A5EF2D3-8ECC-4668-8177-8C22346E6874}" dt="2022-03-15T14:03:11.521" v="4285"/>
        <pc:sldMkLst>
          <pc:docMk/>
          <pc:sldMk cId="4263972287" sldId="259"/>
        </pc:sldMkLst>
        <pc:spChg chg="mod">
          <ac:chgData name="Christian Boldt" userId="f0a8904c-beeb-4344-af09-75501ad9ced7" providerId="ADAL" clId="{3A5EF2D3-8ECC-4668-8177-8C22346E6874}" dt="2022-03-15T12:45:58.423" v="707" actId="20577"/>
          <ac:spMkLst>
            <pc:docMk/>
            <pc:sldMk cId="4263972287" sldId="259"/>
            <ac:spMk id="2" creationId="{CDB18D1A-44D8-461C-AF8E-902FF6289C1C}"/>
          </ac:spMkLst>
        </pc:spChg>
        <pc:spChg chg="mod">
          <ac:chgData name="Christian Boldt" userId="f0a8904c-beeb-4344-af09-75501ad9ced7" providerId="ADAL" clId="{3A5EF2D3-8ECC-4668-8177-8C22346E6874}" dt="2022-03-15T12:49:58.421" v="1186" actId="313"/>
          <ac:spMkLst>
            <pc:docMk/>
            <pc:sldMk cId="4263972287" sldId="259"/>
            <ac:spMk id="3" creationId="{FBAF23DB-F24C-4132-B2BD-F44420DA824B}"/>
          </ac:spMkLst>
        </pc:spChg>
      </pc:sldChg>
      <pc:sldChg chg="modSp add modTransition modAnim">
        <pc:chgData name="Christian Boldt" userId="f0a8904c-beeb-4344-af09-75501ad9ced7" providerId="ADAL" clId="{3A5EF2D3-8ECC-4668-8177-8C22346E6874}" dt="2022-03-15T14:03:11.521" v="4285"/>
        <pc:sldMkLst>
          <pc:docMk/>
          <pc:sldMk cId="1626430365" sldId="260"/>
        </pc:sldMkLst>
        <pc:spChg chg="mod">
          <ac:chgData name="Christian Boldt" userId="f0a8904c-beeb-4344-af09-75501ad9ced7" providerId="ADAL" clId="{3A5EF2D3-8ECC-4668-8177-8C22346E6874}" dt="2022-03-15T12:50:20.679" v="1214" actId="5793"/>
          <ac:spMkLst>
            <pc:docMk/>
            <pc:sldMk cId="1626430365" sldId="260"/>
            <ac:spMk id="2" creationId="{2DD1C329-160E-4769-8091-F87E7AE9A564}"/>
          </ac:spMkLst>
        </pc:spChg>
        <pc:spChg chg="mod">
          <ac:chgData name="Christian Boldt" userId="f0a8904c-beeb-4344-af09-75501ad9ced7" providerId="ADAL" clId="{3A5EF2D3-8ECC-4668-8177-8C22346E6874}" dt="2022-03-15T13:59:35.247" v="4101" actId="20577"/>
          <ac:spMkLst>
            <pc:docMk/>
            <pc:sldMk cId="1626430365" sldId="260"/>
            <ac:spMk id="3" creationId="{84140FB4-EF96-4E2B-8143-5E266BE0836C}"/>
          </ac:spMkLst>
        </pc:spChg>
      </pc:sldChg>
      <pc:sldChg chg="modSp add modTransition">
        <pc:chgData name="Christian Boldt" userId="f0a8904c-beeb-4344-af09-75501ad9ced7" providerId="ADAL" clId="{3A5EF2D3-8ECC-4668-8177-8C22346E6874}" dt="2022-03-15T14:03:11.521" v="4285"/>
        <pc:sldMkLst>
          <pc:docMk/>
          <pc:sldMk cId="620346552" sldId="261"/>
        </pc:sldMkLst>
        <pc:spChg chg="mod">
          <ac:chgData name="Christian Boldt" userId="f0a8904c-beeb-4344-af09-75501ad9ced7" providerId="ADAL" clId="{3A5EF2D3-8ECC-4668-8177-8C22346E6874}" dt="2022-03-15T12:55:33.070" v="1633" actId="20577"/>
          <ac:spMkLst>
            <pc:docMk/>
            <pc:sldMk cId="620346552" sldId="261"/>
            <ac:spMk id="2" creationId="{1E96D62D-EB2A-4BFA-8679-6DBC6A1DB507}"/>
          </ac:spMkLst>
        </pc:spChg>
        <pc:spChg chg="mod">
          <ac:chgData name="Christian Boldt" userId="f0a8904c-beeb-4344-af09-75501ad9ced7" providerId="ADAL" clId="{3A5EF2D3-8ECC-4668-8177-8C22346E6874}" dt="2022-03-15T13:20:32.444" v="2591" actId="20577"/>
          <ac:spMkLst>
            <pc:docMk/>
            <pc:sldMk cId="620346552" sldId="261"/>
            <ac:spMk id="3" creationId="{7A9A83A0-63FD-4DC0-A421-D74E9C455A9C}"/>
          </ac:spMkLst>
        </pc:spChg>
      </pc:sldChg>
      <pc:sldChg chg="modSp add modTransition">
        <pc:chgData name="Christian Boldt" userId="f0a8904c-beeb-4344-af09-75501ad9ced7" providerId="ADAL" clId="{3A5EF2D3-8ECC-4668-8177-8C22346E6874}" dt="2022-03-15T14:15:57.010" v="4870" actId="20577"/>
        <pc:sldMkLst>
          <pc:docMk/>
          <pc:sldMk cId="2334243446" sldId="262"/>
        </pc:sldMkLst>
        <pc:spChg chg="mod">
          <ac:chgData name="Christian Boldt" userId="f0a8904c-beeb-4344-af09-75501ad9ced7" providerId="ADAL" clId="{3A5EF2D3-8ECC-4668-8177-8C22346E6874}" dt="2022-03-15T14:15:57.010" v="4870" actId="20577"/>
          <ac:spMkLst>
            <pc:docMk/>
            <pc:sldMk cId="2334243446" sldId="262"/>
            <ac:spMk id="2" creationId="{166F2469-3FFF-4288-B7C7-DB710D16F382}"/>
          </ac:spMkLst>
        </pc:spChg>
        <pc:spChg chg="mod">
          <ac:chgData name="Christian Boldt" userId="f0a8904c-beeb-4344-af09-75501ad9ced7" providerId="ADAL" clId="{3A5EF2D3-8ECC-4668-8177-8C22346E6874}" dt="2022-03-15T13:26:20.304" v="2975" actId="5793"/>
          <ac:spMkLst>
            <pc:docMk/>
            <pc:sldMk cId="2334243446" sldId="262"/>
            <ac:spMk id="3" creationId="{F9216B2C-6741-4F9B-AD8C-DF2A52F29E4D}"/>
          </ac:spMkLst>
        </pc:spChg>
      </pc:sldChg>
      <pc:sldChg chg="modSp add modTransition">
        <pc:chgData name="Christian Boldt" userId="f0a8904c-beeb-4344-af09-75501ad9ced7" providerId="ADAL" clId="{3A5EF2D3-8ECC-4668-8177-8C22346E6874}" dt="2022-03-15T14:19:11.630" v="5302" actId="20577"/>
        <pc:sldMkLst>
          <pc:docMk/>
          <pc:sldMk cId="209150117" sldId="263"/>
        </pc:sldMkLst>
        <pc:spChg chg="mod">
          <ac:chgData name="Christian Boldt" userId="f0a8904c-beeb-4344-af09-75501ad9ced7" providerId="ADAL" clId="{3A5EF2D3-8ECC-4668-8177-8C22346E6874}" dt="2022-03-15T14:15:48.128" v="4869" actId="20577"/>
          <ac:spMkLst>
            <pc:docMk/>
            <pc:sldMk cId="209150117" sldId="263"/>
            <ac:spMk id="2" creationId="{E4DC0908-30CF-4BB1-9E92-1EDA704B9031}"/>
          </ac:spMkLst>
        </pc:spChg>
        <pc:spChg chg="mod">
          <ac:chgData name="Christian Boldt" userId="f0a8904c-beeb-4344-af09-75501ad9ced7" providerId="ADAL" clId="{3A5EF2D3-8ECC-4668-8177-8C22346E6874}" dt="2022-03-15T14:19:11.630" v="5302" actId="20577"/>
          <ac:spMkLst>
            <pc:docMk/>
            <pc:sldMk cId="209150117" sldId="263"/>
            <ac:spMk id="3" creationId="{0FDDF906-85BB-4D77-969B-D0F0C983E29E}"/>
          </ac:spMkLst>
        </pc:spChg>
      </pc:sldChg>
      <pc:sldChg chg="modSp add modTransition">
        <pc:chgData name="Christian Boldt" userId="f0a8904c-beeb-4344-af09-75501ad9ced7" providerId="ADAL" clId="{3A5EF2D3-8ECC-4668-8177-8C22346E6874}" dt="2022-03-15T14:03:11.521" v="4285"/>
        <pc:sldMkLst>
          <pc:docMk/>
          <pc:sldMk cId="2115266951" sldId="264"/>
        </pc:sldMkLst>
        <pc:spChg chg="mod">
          <ac:chgData name="Christian Boldt" userId="f0a8904c-beeb-4344-af09-75501ad9ced7" providerId="ADAL" clId="{3A5EF2D3-8ECC-4668-8177-8C22346E6874}" dt="2022-03-15T13:59:24.634" v="4080" actId="20577"/>
          <ac:spMkLst>
            <pc:docMk/>
            <pc:sldMk cId="2115266951" sldId="264"/>
            <ac:spMk id="2" creationId="{659CE070-540E-4872-956B-33DD5B73A776}"/>
          </ac:spMkLst>
        </pc:spChg>
        <pc:spChg chg="mod">
          <ac:chgData name="Christian Boldt" userId="f0a8904c-beeb-4344-af09-75501ad9ced7" providerId="ADAL" clId="{3A5EF2D3-8ECC-4668-8177-8C22346E6874}" dt="2022-03-15T13:54:07.852" v="3673" actId="20577"/>
          <ac:spMkLst>
            <pc:docMk/>
            <pc:sldMk cId="2115266951" sldId="264"/>
            <ac:spMk id="3" creationId="{79032402-0983-4048-9210-06858C431120}"/>
          </ac:spMkLst>
        </pc:spChg>
      </pc:sldChg>
      <pc:sldChg chg="modSp add modTransition">
        <pc:chgData name="Christian Boldt" userId="f0a8904c-beeb-4344-af09-75501ad9ced7" providerId="ADAL" clId="{3A5EF2D3-8ECC-4668-8177-8C22346E6874}" dt="2022-03-15T14:03:11.521" v="4285"/>
        <pc:sldMkLst>
          <pc:docMk/>
          <pc:sldMk cId="2258019927" sldId="265"/>
        </pc:sldMkLst>
        <pc:spChg chg="mod">
          <ac:chgData name="Christian Boldt" userId="f0a8904c-beeb-4344-af09-75501ad9ced7" providerId="ADAL" clId="{3A5EF2D3-8ECC-4668-8177-8C22346E6874}" dt="2022-03-15T13:54:31.068" v="3703" actId="20577"/>
          <ac:spMkLst>
            <pc:docMk/>
            <pc:sldMk cId="2258019927" sldId="265"/>
            <ac:spMk id="2" creationId="{280E7A74-E511-4AFC-B05D-5059AFD18654}"/>
          </ac:spMkLst>
        </pc:spChg>
        <pc:spChg chg="mod">
          <ac:chgData name="Christian Boldt" userId="f0a8904c-beeb-4344-af09-75501ad9ced7" providerId="ADAL" clId="{3A5EF2D3-8ECC-4668-8177-8C22346E6874}" dt="2022-03-15T14:00:14.570" v="4233" actId="20577"/>
          <ac:spMkLst>
            <pc:docMk/>
            <pc:sldMk cId="2258019927" sldId="265"/>
            <ac:spMk id="3" creationId="{BB878F61-A72A-49A9-A950-389D090BC071}"/>
          </ac:spMkLst>
        </pc:spChg>
      </pc:sldChg>
      <pc:sldChg chg="modSp add">
        <pc:chgData name="Christian Boldt" userId="f0a8904c-beeb-4344-af09-75501ad9ced7" providerId="ADAL" clId="{3A5EF2D3-8ECC-4668-8177-8C22346E6874}" dt="2022-03-15T14:05:22.772" v="4612" actId="313"/>
        <pc:sldMkLst>
          <pc:docMk/>
          <pc:sldMk cId="754877550" sldId="266"/>
        </pc:sldMkLst>
        <pc:spChg chg="mod">
          <ac:chgData name="Christian Boldt" userId="f0a8904c-beeb-4344-af09-75501ad9ced7" providerId="ADAL" clId="{3A5EF2D3-8ECC-4668-8177-8C22346E6874}" dt="2022-03-15T14:04:13.771" v="4316" actId="20577"/>
          <ac:spMkLst>
            <pc:docMk/>
            <pc:sldMk cId="754877550" sldId="266"/>
            <ac:spMk id="2" creationId="{E4B1B203-2326-495B-B3B1-63C39DCDC31A}"/>
          </ac:spMkLst>
        </pc:spChg>
        <pc:spChg chg="mod">
          <ac:chgData name="Christian Boldt" userId="f0a8904c-beeb-4344-af09-75501ad9ced7" providerId="ADAL" clId="{3A5EF2D3-8ECC-4668-8177-8C22346E6874}" dt="2022-03-15T14:05:22.772" v="4612" actId="313"/>
          <ac:spMkLst>
            <pc:docMk/>
            <pc:sldMk cId="754877550" sldId="266"/>
            <ac:spMk id="3" creationId="{526A5C86-9132-44E8-B554-558D5EF39CAA}"/>
          </ac:spMkLst>
        </pc:spChg>
      </pc:sldChg>
      <pc:sldChg chg="add del">
        <pc:chgData name="Christian Boldt" userId="f0a8904c-beeb-4344-af09-75501ad9ced7" providerId="ADAL" clId="{3A5EF2D3-8ECC-4668-8177-8C22346E6874}" dt="2022-03-15T14:03:27.159" v="4287" actId="2696"/>
        <pc:sldMkLst>
          <pc:docMk/>
          <pc:sldMk cId="1497171353" sldId="266"/>
        </pc:sldMkLst>
      </pc:sldChg>
      <pc:sldChg chg="addSp delSp modSp add mod setBg">
        <pc:chgData name="Christian Boldt" userId="f0a8904c-beeb-4344-af09-75501ad9ced7" providerId="ADAL" clId="{3A5EF2D3-8ECC-4668-8177-8C22346E6874}" dt="2022-03-16T12:23:06.674" v="6075"/>
        <pc:sldMkLst>
          <pc:docMk/>
          <pc:sldMk cId="906560424" sldId="267"/>
        </pc:sldMkLst>
        <pc:spChg chg="mod">
          <ac:chgData name="Christian Boldt" userId="f0a8904c-beeb-4344-af09-75501ad9ced7" providerId="ADAL" clId="{3A5EF2D3-8ECC-4668-8177-8C22346E6874}" dt="2022-03-15T14:57:43.652" v="5470" actId="1076"/>
          <ac:spMkLst>
            <pc:docMk/>
            <pc:sldMk cId="906560424" sldId="267"/>
            <ac:spMk id="2" creationId="{624CA2D6-B808-417B-8AA4-AE56036F05C6}"/>
          </ac:spMkLst>
        </pc:spChg>
        <pc:spChg chg="del">
          <ac:chgData name="Christian Boldt" userId="f0a8904c-beeb-4344-af09-75501ad9ced7" providerId="ADAL" clId="{3A5EF2D3-8ECC-4668-8177-8C22346E6874}" dt="2022-03-15T14:05:40.301" v="4621"/>
          <ac:spMkLst>
            <pc:docMk/>
            <pc:sldMk cId="906560424" sldId="267"/>
            <ac:spMk id="3" creationId="{FDF78366-FC80-46EF-9D66-F66665183BC7}"/>
          </ac:spMkLst>
        </pc:spChg>
        <pc:spChg chg="add mod">
          <ac:chgData name="Christian Boldt" userId="f0a8904c-beeb-4344-af09-75501ad9ced7" providerId="ADAL" clId="{3A5EF2D3-8ECC-4668-8177-8C22346E6874}" dt="2022-03-15T15:09:14.850" v="5552" actId="20577"/>
          <ac:spMkLst>
            <pc:docMk/>
            <pc:sldMk cId="906560424" sldId="267"/>
            <ac:spMk id="6" creationId="{72ECCFF4-7FA0-4472-932F-36342C9AD4EC}"/>
          </ac:spMkLst>
        </pc:spChg>
        <pc:spChg chg="add mod">
          <ac:chgData name="Christian Boldt" userId="f0a8904c-beeb-4344-af09-75501ad9ced7" providerId="ADAL" clId="{3A5EF2D3-8ECC-4668-8177-8C22346E6874}" dt="2022-03-15T15:07:44.147" v="5537" actId="20577"/>
          <ac:spMkLst>
            <pc:docMk/>
            <pc:sldMk cId="906560424" sldId="267"/>
            <ac:spMk id="8" creationId="{6D31BB78-CF27-42D9-9EAD-073633F7BA8C}"/>
          </ac:spMkLst>
        </pc:spChg>
        <pc:graphicFrameChg chg="add mod">
          <ac:chgData name="Christian Boldt" userId="f0a8904c-beeb-4344-af09-75501ad9ced7" providerId="ADAL" clId="{3A5EF2D3-8ECC-4668-8177-8C22346E6874}" dt="2022-03-15T15:13:53.255" v="5561" actId="692"/>
          <ac:graphicFrameMkLst>
            <pc:docMk/>
            <pc:sldMk cId="906560424" sldId="267"/>
            <ac:graphicFrameMk id="5" creationId="{EFD53C32-23A5-4BF2-822D-10A124A8A7EE}"/>
          </ac:graphicFrameMkLst>
        </pc:graphicFrameChg>
        <pc:graphicFrameChg chg="add del mod">
          <ac:chgData name="Christian Boldt" userId="f0a8904c-beeb-4344-af09-75501ad9ced7" providerId="ADAL" clId="{3A5EF2D3-8ECC-4668-8177-8C22346E6874}" dt="2022-03-15T14:08:01.471" v="4637" actId="478"/>
          <ac:graphicFrameMkLst>
            <pc:docMk/>
            <pc:sldMk cId="906560424" sldId="267"/>
            <ac:graphicFrameMk id="6" creationId="{9DD4A35A-7266-4057-8F8C-FD1E5A5444E4}"/>
          </ac:graphicFrameMkLst>
        </pc:graphicFrameChg>
        <pc:graphicFrameChg chg="add mod">
          <ac:chgData name="Christian Boldt" userId="f0a8904c-beeb-4344-af09-75501ad9ced7" providerId="ADAL" clId="{3A5EF2D3-8ECC-4668-8177-8C22346E6874}" dt="2022-03-15T14:57:09.897" v="5465" actId="478"/>
          <ac:graphicFrameMkLst>
            <pc:docMk/>
            <pc:sldMk cId="906560424" sldId="267"/>
            <ac:graphicFrameMk id="7" creationId="{8472BB18-4D3D-44E6-98A4-3FA50F7402FF}"/>
          </ac:graphicFrameMkLst>
        </pc:graphicFrameChg>
      </pc:sldChg>
      <pc:sldMasterChg chg="modSldLayout">
        <pc:chgData name="Christian Boldt" userId="f0a8904c-beeb-4344-af09-75501ad9ced7" providerId="ADAL" clId="{3A5EF2D3-8ECC-4668-8177-8C22346E6874}" dt="2022-03-15T13:31:58.977" v="3198"/>
        <pc:sldMasterMkLst>
          <pc:docMk/>
          <pc:sldMasterMk cId="3151538500" sldId="2147483672"/>
        </pc:sldMasterMkLst>
        <pc:sldLayoutChg chg="delSp">
          <pc:chgData name="Christian Boldt" userId="f0a8904c-beeb-4344-af09-75501ad9ced7" providerId="ADAL" clId="{3A5EF2D3-8ECC-4668-8177-8C22346E6874}" dt="2022-03-15T13:31:58.977" v="3198"/>
          <pc:sldLayoutMkLst>
            <pc:docMk/>
            <pc:sldMasterMk cId="3151538500" sldId="2147483672"/>
            <pc:sldLayoutMk cId="3895536694" sldId="2147483690"/>
          </pc:sldLayoutMkLst>
          <pc:cxnChg chg="del">
            <ac:chgData name="Christian Boldt" userId="f0a8904c-beeb-4344-af09-75501ad9ced7" providerId="ADAL" clId="{3A5EF2D3-8ECC-4668-8177-8C22346E6874}" dt="2022-03-15T13:31:58.977" v="3198"/>
            <ac:cxnSpMkLst>
              <pc:docMk/>
              <pc:sldMasterMk cId="3151538500" sldId="2147483672"/>
              <pc:sldLayoutMk cId="3895536694" sldId="2147483690"/>
              <ac:cxnSpMk id="33" creationId="{00000000-0000-0000-0000-000000000000}"/>
            </ac:cxnSpMkLst>
          </pc:cxnChg>
        </pc:sldLayoutChg>
      </pc:sldMasterChg>
      <pc:sldMasterChg chg="modSldLayout">
        <pc:chgData name="Christian Boldt" userId="f0a8904c-beeb-4344-af09-75501ad9ced7" providerId="ADAL" clId="{3A5EF2D3-8ECC-4668-8177-8C22346E6874}" dt="2022-03-15T13:32:17.094" v="3201"/>
        <pc:sldMasterMkLst>
          <pc:docMk/>
          <pc:sldMasterMk cId="1329135053" sldId="2147483703"/>
        </pc:sldMasterMkLst>
        <pc:sldLayoutChg chg="delSp">
          <pc:chgData name="Christian Boldt" userId="f0a8904c-beeb-4344-af09-75501ad9ced7" providerId="ADAL" clId="{3A5EF2D3-8ECC-4668-8177-8C22346E6874}" dt="2022-03-15T13:32:17.094" v="3201"/>
          <pc:sldLayoutMkLst>
            <pc:docMk/>
            <pc:sldMasterMk cId="1329135053" sldId="2147483703"/>
            <pc:sldLayoutMk cId="3799303703" sldId="2147483721"/>
          </pc:sldLayoutMkLst>
          <pc:cxnChg chg="del">
            <ac:chgData name="Christian Boldt" userId="f0a8904c-beeb-4344-af09-75501ad9ced7" providerId="ADAL" clId="{3A5EF2D3-8ECC-4668-8177-8C22346E6874}" dt="2022-03-15T13:32:17.094" v="3201"/>
            <ac:cxnSpMkLst>
              <pc:docMk/>
              <pc:sldMasterMk cId="1329135053" sldId="2147483703"/>
              <pc:sldLayoutMk cId="3799303703" sldId="2147483721"/>
              <ac:cxnSpMk id="33" creationId="{00000000-0000-0000-0000-000000000000}"/>
            </ac:cxnSpMkLst>
          </pc:cxnChg>
        </pc:sldLayoutChg>
      </pc:sldMasterChg>
      <pc:sldMasterChg chg="modTransition modSldLayout">
        <pc:chgData name="Christian Boldt" userId="f0a8904c-beeb-4344-af09-75501ad9ced7" providerId="ADAL" clId="{3A5EF2D3-8ECC-4668-8177-8C22346E6874}" dt="2022-03-15T14:03:11.521" v="4285"/>
        <pc:sldMasterMkLst>
          <pc:docMk/>
          <pc:sldMasterMk cId="230393088" sldId="2147483930"/>
        </pc:sldMasterMkLst>
        <pc:sldLayoutChg chg="modTransition">
          <pc:chgData name="Christian Boldt" userId="f0a8904c-beeb-4344-af09-75501ad9ced7" providerId="ADAL" clId="{3A5EF2D3-8ECC-4668-8177-8C22346E6874}" dt="2022-03-15T14:03:11.521" v="4285"/>
          <pc:sldLayoutMkLst>
            <pc:docMk/>
            <pc:sldMasterMk cId="230393088" sldId="2147483930"/>
            <pc:sldLayoutMk cId="3687030436" sldId="2147483931"/>
          </pc:sldLayoutMkLst>
        </pc:sldLayoutChg>
        <pc:sldLayoutChg chg="modTransition">
          <pc:chgData name="Christian Boldt" userId="f0a8904c-beeb-4344-af09-75501ad9ced7" providerId="ADAL" clId="{3A5EF2D3-8ECC-4668-8177-8C22346E6874}" dt="2022-03-15T14:03:11.521" v="4285"/>
          <pc:sldLayoutMkLst>
            <pc:docMk/>
            <pc:sldMasterMk cId="230393088" sldId="2147483930"/>
            <pc:sldLayoutMk cId="2983611500" sldId="2147483932"/>
          </pc:sldLayoutMkLst>
        </pc:sldLayoutChg>
        <pc:sldLayoutChg chg="modTransition">
          <pc:chgData name="Christian Boldt" userId="f0a8904c-beeb-4344-af09-75501ad9ced7" providerId="ADAL" clId="{3A5EF2D3-8ECC-4668-8177-8C22346E6874}" dt="2022-03-15T14:03:11.521" v="4285"/>
          <pc:sldLayoutMkLst>
            <pc:docMk/>
            <pc:sldMasterMk cId="230393088" sldId="2147483930"/>
            <pc:sldLayoutMk cId="4271813025" sldId="2147483933"/>
          </pc:sldLayoutMkLst>
        </pc:sldLayoutChg>
        <pc:sldLayoutChg chg="modTransition">
          <pc:chgData name="Christian Boldt" userId="f0a8904c-beeb-4344-af09-75501ad9ced7" providerId="ADAL" clId="{3A5EF2D3-8ECC-4668-8177-8C22346E6874}" dt="2022-03-15T14:03:11.521" v="4285"/>
          <pc:sldLayoutMkLst>
            <pc:docMk/>
            <pc:sldMasterMk cId="230393088" sldId="2147483930"/>
            <pc:sldLayoutMk cId="2156958111" sldId="2147483934"/>
          </pc:sldLayoutMkLst>
        </pc:sldLayoutChg>
        <pc:sldLayoutChg chg="modTransition">
          <pc:chgData name="Christian Boldt" userId="f0a8904c-beeb-4344-af09-75501ad9ced7" providerId="ADAL" clId="{3A5EF2D3-8ECC-4668-8177-8C22346E6874}" dt="2022-03-15T14:03:11.521" v="4285"/>
          <pc:sldLayoutMkLst>
            <pc:docMk/>
            <pc:sldMasterMk cId="230393088" sldId="2147483930"/>
            <pc:sldLayoutMk cId="1563870462" sldId="2147483935"/>
          </pc:sldLayoutMkLst>
        </pc:sldLayoutChg>
        <pc:sldLayoutChg chg="modTransition">
          <pc:chgData name="Christian Boldt" userId="f0a8904c-beeb-4344-af09-75501ad9ced7" providerId="ADAL" clId="{3A5EF2D3-8ECC-4668-8177-8C22346E6874}" dt="2022-03-15T14:03:11.521" v="4285"/>
          <pc:sldLayoutMkLst>
            <pc:docMk/>
            <pc:sldMasterMk cId="230393088" sldId="2147483930"/>
            <pc:sldLayoutMk cId="1102234888" sldId="2147483936"/>
          </pc:sldLayoutMkLst>
        </pc:sldLayoutChg>
        <pc:sldLayoutChg chg="modTransition">
          <pc:chgData name="Christian Boldt" userId="f0a8904c-beeb-4344-af09-75501ad9ced7" providerId="ADAL" clId="{3A5EF2D3-8ECC-4668-8177-8C22346E6874}" dt="2022-03-15T14:03:11.521" v="4285"/>
          <pc:sldLayoutMkLst>
            <pc:docMk/>
            <pc:sldMasterMk cId="230393088" sldId="2147483930"/>
            <pc:sldLayoutMk cId="612674722" sldId="2147483937"/>
          </pc:sldLayoutMkLst>
        </pc:sldLayoutChg>
        <pc:sldLayoutChg chg="modTransition">
          <pc:chgData name="Christian Boldt" userId="f0a8904c-beeb-4344-af09-75501ad9ced7" providerId="ADAL" clId="{3A5EF2D3-8ECC-4668-8177-8C22346E6874}" dt="2022-03-15T14:03:11.521" v="4285"/>
          <pc:sldLayoutMkLst>
            <pc:docMk/>
            <pc:sldMasterMk cId="230393088" sldId="2147483930"/>
            <pc:sldLayoutMk cId="2313367942" sldId="2147483938"/>
          </pc:sldLayoutMkLst>
        </pc:sldLayoutChg>
        <pc:sldLayoutChg chg="modTransition">
          <pc:chgData name="Christian Boldt" userId="f0a8904c-beeb-4344-af09-75501ad9ced7" providerId="ADAL" clId="{3A5EF2D3-8ECC-4668-8177-8C22346E6874}" dt="2022-03-15T14:03:11.521" v="4285"/>
          <pc:sldLayoutMkLst>
            <pc:docMk/>
            <pc:sldMasterMk cId="230393088" sldId="2147483930"/>
            <pc:sldLayoutMk cId="958127659" sldId="2147483939"/>
          </pc:sldLayoutMkLst>
        </pc:sldLayoutChg>
        <pc:sldLayoutChg chg="modTransition">
          <pc:chgData name="Christian Boldt" userId="f0a8904c-beeb-4344-af09-75501ad9ced7" providerId="ADAL" clId="{3A5EF2D3-8ECC-4668-8177-8C22346E6874}" dt="2022-03-15T14:03:11.521" v="4285"/>
          <pc:sldLayoutMkLst>
            <pc:docMk/>
            <pc:sldMasterMk cId="230393088" sldId="2147483930"/>
            <pc:sldLayoutMk cId="3363248922" sldId="2147483940"/>
          </pc:sldLayoutMkLst>
        </pc:sldLayoutChg>
        <pc:sldLayoutChg chg="modTransition">
          <pc:chgData name="Christian Boldt" userId="f0a8904c-beeb-4344-af09-75501ad9ced7" providerId="ADAL" clId="{3A5EF2D3-8ECC-4668-8177-8C22346E6874}" dt="2022-03-15T14:03:11.521" v="4285"/>
          <pc:sldLayoutMkLst>
            <pc:docMk/>
            <pc:sldMasterMk cId="230393088" sldId="2147483930"/>
            <pc:sldLayoutMk cId="2787018338" sldId="214748394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GitHub Intellect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1000</c:v>
                </c:pt>
                <c:pt idx="1">
                  <c:v>850</c:v>
                </c:pt>
                <c:pt idx="2">
                  <c:v>556</c:v>
                </c:pt>
                <c:pt idx="3">
                  <c:v>305</c:v>
                </c:pt>
                <c:pt idx="4">
                  <c:v>105</c:v>
                </c:pt>
                <c:pt idx="5">
                  <c:v>20</c:v>
                </c:pt>
                <c:pt idx="6">
                  <c:v>0</c:v>
                </c:pt>
              </c:numCache>
            </c:numRef>
          </c:xVal>
          <c:yVal>
            <c:numRef>
              <c:f>Sheet1!$B$2:$B$8</c:f>
              <c:numCache>
                <c:formatCode>General</c:formatCode>
                <c:ptCount val="7"/>
                <c:pt idx="0">
                  <c:v>200</c:v>
                </c:pt>
                <c:pt idx="1">
                  <c:v>174</c:v>
                </c:pt>
                <c:pt idx="2">
                  <c:v>137</c:v>
                </c:pt>
                <c:pt idx="3">
                  <c:v>98</c:v>
                </c:pt>
                <c:pt idx="4">
                  <c:v>48</c:v>
                </c:pt>
                <c:pt idx="5">
                  <c:v>19</c:v>
                </c:pt>
                <c:pt idx="6">
                  <c:v>0</c:v>
                </c:pt>
              </c:numCache>
            </c:numRef>
          </c:yVal>
          <c:smooth val="1"/>
          <c:extLst>
            <c:ext xmlns:c16="http://schemas.microsoft.com/office/drawing/2014/chart" uri="{C3380CC4-5D6E-409C-BE32-E72D297353CC}">
              <c16:uniqueId val="{00000000-EECB-4EB0-925A-32B99C4A80A4}"/>
            </c:ext>
          </c:extLst>
        </c:ser>
        <c:dLbls>
          <c:showLegendKey val="0"/>
          <c:showVal val="0"/>
          <c:showCatName val="0"/>
          <c:showSerName val="0"/>
          <c:showPercent val="0"/>
          <c:showBubbleSize val="0"/>
        </c:dLbls>
        <c:axId val="622155808"/>
        <c:axId val="1055239376"/>
      </c:scatterChart>
      <c:valAx>
        <c:axId val="622155808"/>
        <c:scaling>
          <c:orientation val="minMax"/>
          <c:max val="1000"/>
        </c:scaling>
        <c:delete val="0"/>
        <c:axPos val="b"/>
        <c:majorGridlines>
          <c:spPr>
            <a:ln w="9525" cap="flat" cmpd="sng" algn="ctr">
              <a:solidFill>
                <a:schemeClr val="tx1">
                  <a:lumMod val="15000"/>
                  <a:lumOff val="85000"/>
                </a:schemeClr>
              </a:solidFill>
              <a:round/>
            </a:ln>
            <a:effectLst/>
          </c:spPr>
        </c:majorGridlines>
        <c:numFmt formatCode="General" sourceLinked="0"/>
        <c:majorTickMark val="out"/>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5239376"/>
        <c:crosses val="autoZero"/>
        <c:crossBetween val="midCat"/>
        <c:majorUnit val="100"/>
        <c:minorUnit val="50"/>
        <c:dispUnits>
          <c:builtInUnit val="hundreds"/>
          <c:dispUnitsLbl>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valAx>
        <c:axId val="1055239376"/>
        <c:scaling>
          <c:orientation val="minMax"/>
          <c:max val="200"/>
        </c:scaling>
        <c:delete val="0"/>
        <c:axPos val="l"/>
        <c:majorGridlines>
          <c:spPr>
            <a:ln w="9525" cap="flat" cmpd="sng" algn="ctr">
              <a:solidFill>
                <a:schemeClr val="tx1">
                  <a:lumMod val="15000"/>
                  <a:lumOff val="85000"/>
                </a:schemeClr>
              </a:solidFill>
              <a:round/>
            </a:ln>
            <a:effectLst/>
          </c:spPr>
        </c:majorGridlines>
        <c:numFmt formatCode="#,##0.00" sourceLinked="0"/>
        <c:majorTickMark val="out"/>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2155808"/>
        <c:crosses val="autoZero"/>
        <c:crossBetween val="midCat"/>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5BB167-0F1C-4A77-9F7A-C2A5FF52A7E1}" type="doc">
      <dgm:prSet loTypeId="urn:microsoft.com/office/officeart/2005/8/layout/cycle8" loCatId="cycle" qsTypeId="urn:microsoft.com/office/officeart/2005/8/quickstyle/3d5" qsCatId="3D" csTypeId="urn:microsoft.com/office/officeart/2005/8/colors/accent1_2" csCatId="accent1" phldr="1"/>
      <dgm:spPr/>
    </dgm:pt>
    <dgm:pt modelId="{FA5634F9-F1DE-466C-9295-A4FDFB24D3DB}" type="pres">
      <dgm:prSet presAssocID="{285BB167-0F1C-4A77-9F7A-C2A5FF52A7E1}" presName="compositeShape" presStyleCnt="0">
        <dgm:presLayoutVars>
          <dgm:chMax val="7"/>
          <dgm:dir/>
          <dgm:resizeHandles val="exact"/>
        </dgm:presLayoutVars>
      </dgm:prSet>
      <dgm:spPr/>
    </dgm:pt>
  </dgm:ptLst>
  <dgm:cxnLst>
    <dgm:cxn modelId="{6EC235D9-B9B9-465E-A241-A49208705904}" type="presOf" srcId="{285BB167-0F1C-4A77-9F7A-C2A5FF52A7E1}" destId="{FA5634F9-F1DE-466C-9295-A4FDFB24D3DB}" srcOrd="0"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DA0D6C-6B5D-4C80-B658-585BBD394E41}" type="datetimeFigureOut">
              <a:rPr lang="en-US" smtClean="0"/>
              <a:t>3/15/2022</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CF3B4D79-2CE2-487B-A46A-0572803722C6}" type="slidenum">
              <a:rPr lang="en-US" smtClean="0"/>
              <a:t>‹#›</a:t>
            </a:fld>
            <a:endParaRPr lang="en-US"/>
          </a:p>
        </p:txBody>
      </p:sp>
    </p:spTree>
    <p:extLst>
      <p:ext uri="{BB962C8B-B14F-4D97-AF65-F5344CB8AC3E}">
        <p14:creationId xmlns:p14="http://schemas.microsoft.com/office/powerpoint/2010/main" val="36870304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A0D6C-6B5D-4C80-B658-585BBD394E41}"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4D79-2CE2-487B-A46A-0572803722C6}" type="slidenum">
              <a:rPr lang="en-US" smtClean="0"/>
              <a:t>‹#›</a:t>
            </a:fld>
            <a:endParaRPr lang="en-US"/>
          </a:p>
        </p:txBody>
      </p:sp>
    </p:spTree>
    <p:extLst>
      <p:ext uri="{BB962C8B-B14F-4D97-AF65-F5344CB8AC3E}">
        <p14:creationId xmlns:p14="http://schemas.microsoft.com/office/powerpoint/2010/main" val="3363248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A0D6C-6B5D-4C80-B658-585BBD394E41}"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4D79-2CE2-487B-A46A-0572803722C6}" type="slidenum">
              <a:rPr lang="en-US" smtClean="0"/>
              <a:t>‹#›</a:t>
            </a:fld>
            <a:endParaRPr lang="en-US"/>
          </a:p>
        </p:txBody>
      </p:sp>
    </p:spTree>
    <p:extLst>
      <p:ext uri="{BB962C8B-B14F-4D97-AF65-F5344CB8AC3E}">
        <p14:creationId xmlns:p14="http://schemas.microsoft.com/office/powerpoint/2010/main" val="2787018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A0D6C-6B5D-4C80-B658-585BBD394E41}"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4D79-2CE2-487B-A46A-0572803722C6}" type="slidenum">
              <a:rPr lang="en-US" smtClean="0"/>
              <a:t>‹#›</a:t>
            </a:fld>
            <a:endParaRPr lang="en-US"/>
          </a:p>
        </p:txBody>
      </p:sp>
    </p:spTree>
    <p:extLst>
      <p:ext uri="{BB962C8B-B14F-4D97-AF65-F5344CB8AC3E}">
        <p14:creationId xmlns:p14="http://schemas.microsoft.com/office/powerpoint/2010/main" val="29836115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DA0D6C-6B5D-4C80-B658-585BBD394E41}"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4D79-2CE2-487B-A46A-0572803722C6}" type="slidenum">
              <a:rPr lang="en-US" smtClean="0"/>
              <a:t>‹#›</a:t>
            </a:fld>
            <a:endParaRPr lang="en-US"/>
          </a:p>
        </p:txBody>
      </p:sp>
    </p:spTree>
    <p:extLst>
      <p:ext uri="{BB962C8B-B14F-4D97-AF65-F5344CB8AC3E}">
        <p14:creationId xmlns:p14="http://schemas.microsoft.com/office/powerpoint/2010/main" val="42718130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DA0D6C-6B5D-4C80-B658-585BBD394E41}"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4D79-2CE2-487B-A46A-0572803722C6}" type="slidenum">
              <a:rPr lang="en-US" smtClean="0"/>
              <a:t>‹#›</a:t>
            </a:fld>
            <a:endParaRPr lang="en-US"/>
          </a:p>
        </p:txBody>
      </p:sp>
    </p:spTree>
    <p:extLst>
      <p:ext uri="{BB962C8B-B14F-4D97-AF65-F5344CB8AC3E}">
        <p14:creationId xmlns:p14="http://schemas.microsoft.com/office/powerpoint/2010/main" val="2156958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DA0D6C-6B5D-4C80-B658-585BBD394E41}"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4D79-2CE2-487B-A46A-0572803722C6}" type="slidenum">
              <a:rPr lang="en-US" smtClean="0"/>
              <a:t>‹#›</a:t>
            </a:fld>
            <a:endParaRPr lang="en-US"/>
          </a:p>
        </p:txBody>
      </p:sp>
    </p:spTree>
    <p:extLst>
      <p:ext uri="{BB962C8B-B14F-4D97-AF65-F5344CB8AC3E}">
        <p14:creationId xmlns:p14="http://schemas.microsoft.com/office/powerpoint/2010/main" val="1563870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DA0D6C-6B5D-4C80-B658-585BBD394E41}"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4D79-2CE2-487B-A46A-0572803722C6}" type="slidenum">
              <a:rPr lang="en-US" smtClean="0"/>
              <a:t>‹#›</a:t>
            </a:fld>
            <a:endParaRPr lang="en-US"/>
          </a:p>
        </p:txBody>
      </p:sp>
    </p:spTree>
    <p:extLst>
      <p:ext uri="{BB962C8B-B14F-4D97-AF65-F5344CB8AC3E}">
        <p14:creationId xmlns:p14="http://schemas.microsoft.com/office/powerpoint/2010/main" val="11022348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A0D6C-6B5D-4C80-B658-585BBD394E41}"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4D79-2CE2-487B-A46A-0572803722C6}" type="slidenum">
              <a:rPr lang="en-US" smtClean="0"/>
              <a:t>‹#›</a:t>
            </a:fld>
            <a:endParaRPr lang="en-US"/>
          </a:p>
        </p:txBody>
      </p:sp>
    </p:spTree>
    <p:extLst>
      <p:ext uri="{BB962C8B-B14F-4D97-AF65-F5344CB8AC3E}">
        <p14:creationId xmlns:p14="http://schemas.microsoft.com/office/powerpoint/2010/main" val="6126747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DA0D6C-6B5D-4C80-B658-585BBD394E41}"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4D79-2CE2-487B-A46A-0572803722C6}" type="slidenum">
              <a:rPr lang="en-US" smtClean="0"/>
              <a:t>‹#›</a:t>
            </a:fld>
            <a:endParaRPr lang="en-US"/>
          </a:p>
        </p:txBody>
      </p:sp>
    </p:spTree>
    <p:extLst>
      <p:ext uri="{BB962C8B-B14F-4D97-AF65-F5344CB8AC3E}">
        <p14:creationId xmlns:p14="http://schemas.microsoft.com/office/powerpoint/2010/main" val="23133679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DA0D6C-6B5D-4C80-B658-585BBD394E41}" type="datetimeFigureOut">
              <a:rPr lang="en-US" smtClean="0"/>
              <a:t>3/15/2022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F3B4D79-2CE2-487B-A46A-0572803722C6}" type="slidenum">
              <a:rPr lang="en-US" smtClean="0"/>
              <a:t>‹#›</a:t>
            </a:fld>
            <a:endParaRPr lang="en-US"/>
          </a:p>
        </p:txBody>
      </p:sp>
    </p:spTree>
    <p:extLst>
      <p:ext uri="{BB962C8B-B14F-4D97-AF65-F5344CB8AC3E}">
        <p14:creationId xmlns:p14="http://schemas.microsoft.com/office/powerpoint/2010/main" val="958127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DA0D6C-6B5D-4C80-B658-585BBD394E41}" type="datetimeFigureOut">
              <a:rPr lang="en-US" smtClean="0"/>
              <a:t>3/15/2022</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F3B4D79-2CE2-487B-A46A-0572803722C6}"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93088"/>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hart" Target="../charts/char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E7D9-33FF-46FE-A3DF-78944AD6903F}"/>
              </a:ext>
            </a:extLst>
          </p:cNvPr>
          <p:cNvSpPr>
            <a:spLocks noGrp="1"/>
          </p:cNvSpPr>
          <p:nvPr>
            <p:ph type="ctrTitle"/>
          </p:nvPr>
        </p:nvSpPr>
        <p:spPr/>
        <p:txBody>
          <a:bodyPr/>
          <a:lstStyle/>
          <a:p>
            <a:r>
              <a:rPr lang="en-US" dirty="0"/>
              <a:t>Usage of GitHub</a:t>
            </a:r>
          </a:p>
        </p:txBody>
      </p:sp>
      <p:sp>
        <p:nvSpPr>
          <p:cNvPr id="3" name="Subtitle 2">
            <a:extLst>
              <a:ext uri="{FF2B5EF4-FFF2-40B4-BE49-F238E27FC236}">
                <a16:creationId xmlns:a16="http://schemas.microsoft.com/office/drawing/2014/main" id="{162425BB-0614-44F4-85A4-BC5355A01D0B}"/>
              </a:ext>
            </a:extLst>
          </p:cNvPr>
          <p:cNvSpPr>
            <a:spLocks noGrp="1"/>
          </p:cNvSpPr>
          <p:nvPr>
            <p:ph type="subTitle" idx="1"/>
          </p:nvPr>
        </p:nvSpPr>
        <p:spPr/>
        <p:txBody>
          <a:bodyPr/>
          <a:lstStyle/>
          <a:p>
            <a:r>
              <a:rPr lang="en-US" dirty="0"/>
              <a:t>By: Christian Boldt</a:t>
            </a:r>
          </a:p>
        </p:txBody>
      </p:sp>
    </p:spTree>
    <p:extLst>
      <p:ext uri="{BB962C8B-B14F-4D97-AF65-F5344CB8AC3E}">
        <p14:creationId xmlns:p14="http://schemas.microsoft.com/office/powerpoint/2010/main" val="7194686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D62D-EB2A-4BFA-8679-6DBC6A1DB507}"/>
              </a:ext>
            </a:extLst>
          </p:cNvPr>
          <p:cNvSpPr>
            <a:spLocks noGrp="1"/>
          </p:cNvSpPr>
          <p:nvPr>
            <p:ph type="title"/>
          </p:nvPr>
        </p:nvSpPr>
        <p:spPr/>
        <p:txBody>
          <a:bodyPr/>
          <a:lstStyle/>
          <a:p>
            <a:r>
              <a:rPr lang="en-US" dirty="0"/>
              <a:t>Small Features</a:t>
            </a:r>
          </a:p>
        </p:txBody>
      </p:sp>
      <p:sp>
        <p:nvSpPr>
          <p:cNvPr id="3" name="Content Placeholder 2">
            <a:extLst>
              <a:ext uri="{FF2B5EF4-FFF2-40B4-BE49-F238E27FC236}">
                <a16:creationId xmlns:a16="http://schemas.microsoft.com/office/drawing/2014/main" id="{7A9A83A0-63FD-4DC0-A421-D74E9C455A9C}"/>
              </a:ext>
            </a:extLst>
          </p:cNvPr>
          <p:cNvSpPr>
            <a:spLocks noGrp="1"/>
          </p:cNvSpPr>
          <p:nvPr>
            <p:ph idx="1"/>
          </p:nvPr>
        </p:nvSpPr>
        <p:spPr/>
        <p:txBody>
          <a:bodyPr/>
          <a:lstStyle/>
          <a:p>
            <a:r>
              <a:rPr lang="en-US" dirty="0"/>
              <a:t>You can use </a:t>
            </a:r>
            <a:r>
              <a:rPr lang="en-US" dirty="0" err="1"/>
              <a:t>KanBan</a:t>
            </a:r>
            <a:r>
              <a:rPr lang="en-US" dirty="0"/>
              <a:t> (A work sorter) with the “Projects” feature</a:t>
            </a:r>
          </a:p>
          <a:p>
            <a:r>
              <a:rPr lang="en-US" dirty="0"/>
              <a:t>You can use the “Insights” feature to check every collaborators progress or the amount of times they have committed to the project</a:t>
            </a:r>
          </a:p>
          <a:p>
            <a:r>
              <a:rPr lang="en-US" dirty="0"/>
              <a:t>The “Wiki” feature can be used to document different features on the project</a:t>
            </a:r>
          </a:p>
        </p:txBody>
      </p:sp>
    </p:spTree>
    <p:extLst>
      <p:ext uri="{BB962C8B-B14F-4D97-AF65-F5344CB8AC3E}">
        <p14:creationId xmlns:p14="http://schemas.microsoft.com/office/powerpoint/2010/main" val="6203465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B203-2326-495B-B3B1-63C39DCDC31A}"/>
              </a:ext>
            </a:extLst>
          </p:cNvPr>
          <p:cNvSpPr>
            <a:spLocks noGrp="1"/>
          </p:cNvSpPr>
          <p:nvPr>
            <p:ph type="title"/>
          </p:nvPr>
        </p:nvSpPr>
        <p:spPr/>
        <p:txBody>
          <a:bodyPr/>
          <a:lstStyle/>
          <a:p>
            <a:r>
              <a:rPr lang="en-US" dirty="0"/>
              <a:t>Can I report issues?</a:t>
            </a:r>
          </a:p>
        </p:txBody>
      </p:sp>
      <p:sp>
        <p:nvSpPr>
          <p:cNvPr id="3" name="Content Placeholder 2">
            <a:extLst>
              <a:ext uri="{FF2B5EF4-FFF2-40B4-BE49-F238E27FC236}">
                <a16:creationId xmlns:a16="http://schemas.microsoft.com/office/drawing/2014/main" id="{526A5C86-9132-44E8-B554-558D5EF39CAA}"/>
              </a:ext>
            </a:extLst>
          </p:cNvPr>
          <p:cNvSpPr>
            <a:spLocks noGrp="1"/>
          </p:cNvSpPr>
          <p:nvPr>
            <p:ph idx="1"/>
          </p:nvPr>
        </p:nvSpPr>
        <p:spPr/>
        <p:txBody>
          <a:bodyPr/>
          <a:lstStyle/>
          <a:p>
            <a:r>
              <a:rPr lang="en-US" dirty="0"/>
              <a:t>Yes! There's an issues tab along with everything else that you can include the issue number and the description</a:t>
            </a:r>
          </a:p>
          <a:p>
            <a:r>
              <a:rPr lang="en-US" dirty="0"/>
              <a:t>This is very useful for an active project, so that other collaborators can look for issues to fix that others have found</a:t>
            </a:r>
          </a:p>
        </p:txBody>
      </p:sp>
    </p:spTree>
    <p:extLst>
      <p:ext uri="{BB962C8B-B14F-4D97-AF65-F5344CB8AC3E}">
        <p14:creationId xmlns:p14="http://schemas.microsoft.com/office/powerpoint/2010/main" val="7548775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75000"/>
                <a:lumOff val="25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A2D6-B808-417B-8AA4-AE56036F05C6}"/>
              </a:ext>
            </a:extLst>
          </p:cNvPr>
          <p:cNvSpPr>
            <a:spLocks noGrp="1"/>
          </p:cNvSpPr>
          <p:nvPr>
            <p:ph type="title" idx="4294967295"/>
          </p:nvPr>
        </p:nvSpPr>
        <p:spPr>
          <a:xfrm rot="21258014">
            <a:off x="-1493118" y="1194663"/>
            <a:ext cx="10010891" cy="1783178"/>
          </a:xfrm>
        </p:spPr>
        <p:txBody>
          <a:bodyPr>
            <a:normAutofit/>
          </a:bodyPr>
          <a:lstStyle/>
          <a:p>
            <a:r>
              <a:rPr lang="en-US" sz="7200" dirty="0"/>
              <a:t>The End</a:t>
            </a:r>
          </a:p>
        </p:txBody>
      </p:sp>
      <p:graphicFrame>
        <p:nvGraphicFramePr>
          <p:cNvPr id="7" name="Diagram 6">
            <a:extLst>
              <a:ext uri="{FF2B5EF4-FFF2-40B4-BE49-F238E27FC236}">
                <a16:creationId xmlns:a16="http://schemas.microsoft.com/office/drawing/2014/main" id="{8472BB18-4D3D-44E6-98A4-3FA50F7402FF}"/>
              </a:ext>
            </a:extLst>
          </p:cNvPr>
          <p:cNvGraphicFramePr/>
          <p:nvPr>
            <p:extLst>
              <p:ext uri="{D42A27DB-BD31-4B8C-83A1-F6EECF244321}">
                <p14:modId xmlns:p14="http://schemas.microsoft.com/office/powerpoint/2010/main" val="3648853784"/>
              </p:ext>
            </p:extLst>
          </p:nvPr>
        </p:nvGraphicFramePr>
        <p:xfrm>
          <a:off x="6784513" y="1722268"/>
          <a:ext cx="5407487" cy="3821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hart 4">
            <a:extLst>
              <a:ext uri="{FF2B5EF4-FFF2-40B4-BE49-F238E27FC236}">
                <a16:creationId xmlns:a16="http://schemas.microsoft.com/office/drawing/2014/main" id="{EFD53C32-23A5-4BF2-822D-10A124A8A7EE}"/>
              </a:ext>
            </a:extLst>
          </p:cNvPr>
          <p:cNvGraphicFramePr/>
          <p:nvPr>
            <p:extLst>
              <p:ext uri="{D42A27DB-BD31-4B8C-83A1-F6EECF244321}">
                <p14:modId xmlns:p14="http://schemas.microsoft.com/office/powerpoint/2010/main" val="1916462558"/>
              </p:ext>
            </p:extLst>
          </p:nvPr>
        </p:nvGraphicFramePr>
        <p:xfrm>
          <a:off x="5680364" y="2086252"/>
          <a:ext cx="6311395" cy="3652585"/>
        </p:xfrm>
        <a:graphic>
          <a:graphicData uri="http://schemas.openxmlformats.org/drawingml/2006/chart">
            <c:chart xmlns:c="http://schemas.openxmlformats.org/drawingml/2006/chart" xmlns:r="http://schemas.openxmlformats.org/officeDocument/2006/relationships" r:id="rId7"/>
          </a:graphicData>
        </a:graphic>
      </p:graphicFrame>
      <p:sp>
        <p:nvSpPr>
          <p:cNvPr id="6" name="TextBox 5">
            <a:extLst>
              <a:ext uri="{FF2B5EF4-FFF2-40B4-BE49-F238E27FC236}">
                <a16:creationId xmlns:a16="http://schemas.microsoft.com/office/drawing/2014/main" id="{72ECCFF4-7FA0-4472-932F-36342C9AD4EC}"/>
              </a:ext>
            </a:extLst>
          </p:cNvPr>
          <p:cNvSpPr txBox="1"/>
          <p:nvPr/>
        </p:nvSpPr>
        <p:spPr>
          <a:xfrm>
            <a:off x="7676929" y="5415671"/>
            <a:ext cx="2343911" cy="646331"/>
          </a:xfrm>
          <a:prstGeom prst="rect">
            <a:avLst/>
          </a:prstGeom>
          <a:noFill/>
        </p:spPr>
        <p:txBody>
          <a:bodyPr wrap="none" rtlCol="0">
            <a:spAutoFit/>
          </a:bodyPr>
          <a:lstStyle/>
          <a:p>
            <a:r>
              <a:rPr lang="en-US" dirty="0"/>
              <a:t>Hours of GitHub Use</a:t>
            </a:r>
          </a:p>
          <a:p>
            <a:endParaRPr lang="en-US" dirty="0"/>
          </a:p>
        </p:txBody>
      </p:sp>
      <p:sp>
        <p:nvSpPr>
          <p:cNvPr id="8" name="TextBox 7">
            <a:extLst>
              <a:ext uri="{FF2B5EF4-FFF2-40B4-BE49-F238E27FC236}">
                <a16:creationId xmlns:a16="http://schemas.microsoft.com/office/drawing/2014/main" id="{6D31BB78-CF27-42D9-9EAD-073633F7BA8C}"/>
              </a:ext>
            </a:extLst>
          </p:cNvPr>
          <p:cNvSpPr txBox="1"/>
          <p:nvPr/>
        </p:nvSpPr>
        <p:spPr>
          <a:xfrm rot="16200000">
            <a:off x="5154007" y="3826276"/>
            <a:ext cx="441146" cy="369332"/>
          </a:xfrm>
          <a:prstGeom prst="rect">
            <a:avLst/>
          </a:prstGeom>
          <a:noFill/>
        </p:spPr>
        <p:txBody>
          <a:bodyPr wrap="none" rtlCol="0">
            <a:spAutoFit/>
          </a:bodyPr>
          <a:lstStyle/>
          <a:p>
            <a:r>
              <a:rPr lang="en-US" dirty="0"/>
              <a:t>IQ</a:t>
            </a:r>
          </a:p>
        </p:txBody>
      </p:sp>
    </p:spTree>
    <p:extLst>
      <p:ext uri="{BB962C8B-B14F-4D97-AF65-F5344CB8AC3E}">
        <p14:creationId xmlns:p14="http://schemas.microsoft.com/office/powerpoint/2010/main" val="906560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A630-0978-40F7-9DF6-9D3C5F7CEE02}"/>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D049ACD9-9A50-409B-84AD-B781EBC9B1D1}"/>
              </a:ext>
            </a:extLst>
          </p:cNvPr>
          <p:cNvSpPr>
            <a:spLocks noGrp="1"/>
          </p:cNvSpPr>
          <p:nvPr>
            <p:ph idx="1"/>
          </p:nvPr>
        </p:nvSpPr>
        <p:spPr/>
        <p:txBody>
          <a:bodyPr/>
          <a:lstStyle/>
          <a:p>
            <a:r>
              <a:rPr lang="en-US" dirty="0"/>
              <a:t>GitHub is a very useful tool for sharing and collaborating projects or schoolwork in this case</a:t>
            </a:r>
          </a:p>
          <a:p>
            <a:pPr marL="0" indent="0">
              <a:buNone/>
            </a:pPr>
            <a:endParaRPr lang="en-US" dirty="0"/>
          </a:p>
        </p:txBody>
      </p:sp>
    </p:spTree>
    <p:extLst>
      <p:ext uri="{BB962C8B-B14F-4D97-AF65-F5344CB8AC3E}">
        <p14:creationId xmlns:p14="http://schemas.microsoft.com/office/powerpoint/2010/main" val="29725744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E437-4D78-4AF0-8849-97FD9241F166}"/>
              </a:ext>
            </a:extLst>
          </p:cNvPr>
          <p:cNvSpPr>
            <a:spLocks noGrp="1"/>
          </p:cNvSpPr>
          <p:nvPr>
            <p:ph type="title"/>
          </p:nvPr>
        </p:nvSpPr>
        <p:spPr/>
        <p:txBody>
          <a:bodyPr/>
          <a:lstStyle/>
          <a:p>
            <a:r>
              <a:rPr lang="en-US" dirty="0"/>
              <a:t>What can I do with GitHub</a:t>
            </a:r>
          </a:p>
        </p:txBody>
      </p:sp>
      <p:sp>
        <p:nvSpPr>
          <p:cNvPr id="3" name="Content Placeholder 2">
            <a:extLst>
              <a:ext uri="{FF2B5EF4-FFF2-40B4-BE49-F238E27FC236}">
                <a16:creationId xmlns:a16="http://schemas.microsoft.com/office/drawing/2014/main" id="{4AD9443C-659B-4F17-A52B-D011C5A94748}"/>
              </a:ext>
            </a:extLst>
          </p:cNvPr>
          <p:cNvSpPr>
            <a:spLocks noGrp="1"/>
          </p:cNvSpPr>
          <p:nvPr>
            <p:ph idx="1"/>
          </p:nvPr>
        </p:nvSpPr>
        <p:spPr/>
        <p:txBody>
          <a:bodyPr/>
          <a:lstStyle/>
          <a:p>
            <a:r>
              <a:rPr lang="en-US" dirty="0"/>
              <a:t>You and multiple students or coworkers can share different versions of projects you have completed.</a:t>
            </a:r>
          </a:p>
          <a:p>
            <a:r>
              <a:rPr lang="en-US" dirty="0"/>
              <a:t>You can visit other collaborators profiles to see what projects they have completed and how they’ve completed it</a:t>
            </a:r>
          </a:p>
          <a:p>
            <a:r>
              <a:rPr lang="en-US" dirty="0"/>
              <a:t>You can switch between different “branches” of your project, it can serve as a “hey what part of the project are you working on?”</a:t>
            </a:r>
          </a:p>
        </p:txBody>
      </p:sp>
    </p:spTree>
    <p:extLst>
      <p:ext uri="{BB962C8B-B14F-4D97-AF65-F5344CB8AC3E}">
        <p14:creationId xmlns:p14="http://schemas.microsoft.com/office/powerpoint/2010/main" val="10329835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8D1A-44D8-461C-AF8E-902FF6289C1C}"/>
              </a:ext>
            </a:extLst>
          </p:cNvPr>
          <p:cNvSpPr>
            <a:spLocks noGrp="1"/>
          </p:cNvSpPr>
          <p:nvPr>
            <p:ph type="title"/>
          </p:nvPr>
        </p:nvSpPr>
        <p:spPr/>
        <p:txBody>
          <a:bodyPr/>
          <a:lstStyle/>
          <a:p>
            <a:r>
              <a:rPr lang="en-US" dirty="0"/>
              <a:t>What is a branch?</a:t>
            </a:r>
          </a:p>
        </p:txBody>
      </p:sp>
      <p:sp>
        <p:nvSpPr>
          <p:cNvPr id="3" name="Content Placeholder 2">
            <a:extLst>
              <a:ext uri="{FF2B5EF4-FFF2-40B4-BE49-F238E27FC236}">
                <a16:creationId xmlns:a16="http://schemas.microsoft.com/office/drawing/2014/main" id="{FBAF23DB-F24C-4132-B2BD-F44420DA824B}"/>
              </a:ext>
            </a:extLst>
          </p:cNvPr>
          <p:cNvSpPr>
            <a:spLocks noGrp="1"/>
          </p:cNvSpPr>
          <p:nvPr>
            <p:ph idx="1"/>
          </p:nvPr>
        </p:nvSpPr>
        <p:spPr/>
        <p:txBody>
          <a:bodyPr/>
          <a:lstStyle/>
          <a:p>
            <a:r>
              <a:rPr lang="en-US" dirty="0"/>
              <a:t>A branch can be used to serve as a separate “version” of a project.</a:t>
            </a:r>
          </a:p>
          <a:p>
            <a:r>
              <a:rPr lang="en-US" dirty="0"/>
              <a:t>For example: if you are creating a website, and you want to present a different version of the website with a different layout, you can create a new branch called “version2” and still keep the original version while creating the alternative on “version2”</a:t>
            </a:r>
          </a:p>
        </p:txBody>
      </p:sp>
    </p:spTree>
    <p:extLst>
      <p:ext uri="{BB962C8B-B14F-4D97-AF65-F5344CB8AC3E}">
        <p14:creationId xmlns:p14="http://schemas.microsoft.com/office/powerpoint/2010/main" val="42639722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C329-160E-4769-8091-F87E7AE9A564}"/>
              </a:ext>
            </a:extLst>
          </p:cNvPr>
          <p:cNvSpPr>
            <a:spLocks noGrp="1"/>
          </p:cNvSpPr>
          <p:nvPr>
            <p:ph type="title"/>
          </p:nvPr>
        </p:nvSpPr>
        <p:spPr/>
        <p:txBody>
          <a:bodyPr/>
          <a:lstStyle/>
          <a:p>
            <a:r>
              <a:rPr lang="en-US" dirty="0"/>
              <a:t>GitHub Desktop? Huh?</a:t>
            </a:r>
          </a:p>
        </p:txBody>
      </p:sp>
      <p:sp>
        <p:nvSpPr>
          <p:cNvPr id="3" name="Content Placeholder 2">
            <a:extLst>
              <a:ext uri="{FF2B5EF4-FFF2-40B4-BE49-F238E27FC236}">
                <a16:creationId xmlns:a16="http://schemas.microsoft.com/office/drawing/2014/main" id="{84140FB4-EF96-4E2B-8143-5E266BE0836C}"/>
              </a:ext>
            </a:extLst>
          </p:cNvPr>
          <p:cNvSpPr>
            <a:spLocks noGrp="1"/>
          </p:cNvSpPr>
          <p:nvPr>
            <p:ph idx="1"/>
          </p:nvPr>
        </p:nvSpPr>
        <p:spPr/>
        <p:txBody>
          <a:bodyPr/>
          <a:lstStyle/>
          <a:p>
            <a:r>
              <a:rPr lang="en-US" dirty="0"/>
              <a:t>GitHub Desktop will be your best friend</a:t>
            </a:r>
          </a:p>
          <a:p>
            <a:r>
              <a:rPr lang="en-US" dirty="0"/>
              <a:t>GitHub Desktop can be used to easily switch between these branches and repositories in one singular click. </a:t>
            </a:r>
          </a:p>
          <a:p>
            <a:r>
              <a:rPr lang="en-US" dirty="0"/>
              <a:t>GitHub Desktop can be used to ensure that even small files don’t go unnoticed, to be sure that files that you want to be uploaded to the website wont slip past you</a:t>
            </a:r>
          </a:p>
          <a:p>
            <a:pPr marL="0" indent="0">
              <a:buNone/>
            </a:pPr>
            <a:endParaRPr lang="en-US" dirty="0"/>
          </a:p>
          <a:p>
            <a:endParaRPr lang="en-US" dirty="0"/>
          </a:p>
        </p:txBody>
      </p:sp>
    </p:spTree>
    <p:extLst>
      <p:ext uri="{BB962C8B-B14F-4D97-AF65-F5344CB8AC3E}">
        <p14:creationId xmlns:p14="http://schemas.microsoft.com/office/powerpoint/2010/main" val="16264303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E070-540E-4872-956B-33DD5B73A776}"/>
              </a:ext>
            </a:extLst>
          </p:cNvPr>
          <p:cNvSpPr>
            <a:spLocks noGrp="1"/>
          </p:cNvSpPr>
          <p:nvPr>
            <p:ph type="title"/>
          </p:nvPr>
        </p:nvSpPr>
        <p:spPr/>
        <p:txBody>
          <a:bodyPr/>
          <a:lstStyle/>
          <a:p>
            <a:r>
              <a:rPr lang="en-US" dirty="0"/>
              <a:t>Repositories? What are those?</a:t>
            </a:r>
          </a:p>
        </p:txBody>
      </p:sp>
      <p:sp>
        <p:nvSpPr>
          <p:cNvPr id="3" name="Content Placeholder 2">
            <a:extLst>
              <a:ext uri="{FF2B5EF4-FFF2-40B4-BE49-F238E27FC236}">
                <a16:creationId xmlns:a16="http://schemas.microsoft.com/office/drawing/2014/main" id="{79032402-0983-4048-9210-06858C431120}"/>
              </a:ext>
            </a:extLst>
          </p:cNvPr>
          <p:cNvSpPr>
            <a:spLocks noGrp="1"/>
          </p:cNvSpPr>
          <p:nvPr>
            <p:ph idx="1"/>
          </p:nvPr>
        </p:nvSpPr>
        <p:spPr/>
        <p:txBody>
          <a:bodyPr/>
          <a:lstStyle/>
          <a:p>
            <a:r>
              <a:rPr lang="en-US" dirty="0"/>
              <a:t>Repositories are just projects you have forked or own</a:t>
            </a:r>
          </a:p>
          <a:p>
            <a:r>
              <a:rPr lang="en-US" dirty="0"/>
              <a:t>Something you collaborate or create on, in essence, the project itself, branches and all</a:t>
            </a:r>
          </a:p>
        </p:txBody>
      </p:sp>
    </p:spTree>
    <p:extLst>
      <p:ext uri="{BB962C8B-B14F-4D97-AF65-F5344CB8AC3E}">
        <p14:creationId xmlns:p14="http://schemas.microsoft.com/office/powerpoint/2010/main" val="2115266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7A74-E511-4AFC-B05D-5059AFD18654}"/>
              </a:ext>
            </a:extLst>
          </p:cNvPr>
          <p:cNvSpPr>
            <a:spLocks noGrp="1"/>
          </p:cNvSpPr>
          <p:nvPr>
            <p:ph type="title"/>
          </p:nvPr>
        </p:nvSpPr>
        <p:spPr/>
        <p:txBody>
          <a:bodyPr/>
          <a:lstStyle/>
          <a:p>
            <a:r>
              <a:rPr lang="en-US" dirty="0"/>
              <a:t>Forks? No not for food</a:t>
            </a:r>
          </a:p>
        </p:txBody>
      </p:sp>
      <p:sp>
        <p:nvSpPr>
          <p:cNvPr id="3" name="Content Placeholder 2">
            <a:extLst>
              <a:ext uri="{FF2B5EF4-FFF2-40B4-BE49-F238E27FC236}">
                <a16:creationId xmlns:a16="http://schemas.microsoft.com/office/drawing/2014/main" id="{BB878F61-A72A-49A9-A950-389D090BC071}"/>
              </a:ext>
            </a:extLst>
          </p:cNvPr>
          <p:cNvSpPr>
            <a:spLocks noGrp="1"/>
          </p:cNvSpPr>
          <p:nvPr>
            <p:ph idx="1"/>
          </p:nvPr>
        </p:nvSpPr>
        <p:spPr/>
        <p:txBody>
          <a:bodyPr/>
          <a:lstStyle/>
          <a:p>
            <a:r>
              <a:rPr lang="en-US" dirty="0"/>
              <a:t>Creating a “fork” from someone else's repository means that you take that repository from the owner and make it your own, which you can either do with it what you please and ignore the repository you took it from, or using these things called Pull Requests, you can request that your changes on this fork be included in the original repository for others to see and use.</a:t>
            </a:r>
          </a:p>
        </p:txBody>
      </p:sp>
    </p:spTree>
    <p:extLst>
      <p:ext uri="{BB962C8B-B14F-4D97-AF65-F5344CB8AC3E}">
        <p14:creationId xmlns:p14="http://schemas.microsoft.com/office/powerpoint/2010/main" val="22580199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2469-3FFF-4288-B7C7-DB710D16F382}"/>
              </a:ext>
            </a:extLst>
          </p:cNvPr>
          <p:cNvSpPr>
            <a:spLocks noGrp="1"/>
          </p:cNvSpPr>
          <p:nvPr>
            <p:ph type="title"/>
          </p:nvPr>
        </p:nvSpPr>
        <p:spPr/>
        <p:txBody>
          <a:bodyPr>
            <a:normAutofit/>
          </a:bodyPr>
          <a:lstStyle/>
          <a:p>
            <a:r>
              <a:rPr lang="en-US" dirty="0"/>
              <a:t>Pull Requests? Requesting your mom</a:t>
            </a:r>
          </a:p>
        </p:txBody>
      </p:sp>
      <p:sp>
        <p:nvSpPr>
          <p:cNvPr id="3" name="Content Placeholder 2">
            <a:extLst>
              <a:ext uri="{FF2B5EF4-FFF2-40B4-BE49-F238E27FC236}">
                <a16:creationId xmlns:a16="http://schemas.microsoft.com/office/drawing/2014/main" id="{F9216B2C-6741-4F9B-AD8C-DF2A52F29E4D}"/>
              </a:ext>
            </a:extLst>
          </p:cNvPr>
          <p:cNvSpPr>
            <a:spLocks noGrp="1"/>
          </p:cNvSpPr>
          <p:nvPr>
            <p:ph idx="1"/>
          </p:nvPr>
        </p:nvSpPr>
        <p:spPr/>
        <p:txBody>
          <a:bodyPr/>
          <a:lstStyle/>
          <a:p>
            <a:r>
              <a:rPr lang="en-US" dirty="0"/>
              <a:t>A pull request is a little complicated</a:t>
            </a:r>
          </a:p>
          <a:p>
            <a:r>
              <a:rPr lang="en-US" dirty="0"/>
              <a:t>Pull requests are for collaborators that want to bring their changes to the main project</a:t>
            </a:r>
          </a:p>
          <a:p>
            <a:r>
              <a:rPr lang="en-US" dirty="0"/>
              <a:t>Pull requests can be created from GitHub Desktop or the GitHub website</a:t>
            </a:r>
          </a:p>
          <a:p>
            <a:pPr marL="0" indent="0">
              <a:buNone/>
            </a:pPr>
            <a:endParaRPr lang="en-US" dirty="0"/>
          </a:p>
        </p:txBody>
      </p:sp>
    </p:spTree>
    <p:extLst>
      <p:ext uri="{BB962C8B-B14F-4D97-AF65-F5344CB8AC3E}">
        <p14:creationId xmlns:p14="http://schemas.microsoft.com/office/powerpoint/2010/main" val="23342434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0908-30CF-4BB1-9E92-1EDA704B9031}"/>
              </a:ext>
            </a:extLst>
          </p:cNvPr>
          <p:cNvSpPr>
            <a:spLocks noGrp="1"/>
          </p:cNvSpPr>
          <p:nvPr>
            <p:ph type="title"/>
          </p:nvPr>
        </p:nvSpPr>
        <p:spPr/>
        <p:txBody>
          <a:bodyPr>
            <a:normAutofit/>
          </a:bodyPr>
          <a:lstStyle/>
          <a:p>
            <a:r>
              <a:rPr lang="en-US" dirty="0"/>
              <a:t>Pull Requests 2: Electric Boogaloo</a:t>
            </a:r>
          </a:p>
        </p:txBody>
      </p:sp>
      <p:sp>
        <p:nvSpPr>
          <p:cNvPr id="3" name="Content Placeholder 2">
            <a:extLst>
              <a:ext uri="{FF2B5EF4-FFF2-40B4-BE49-F238E27FC236}">
                <a16:creationId xmlns:a16="http://schemas.microsoft.com/office/drawing/2014/main" id="{0FDDF906-85BB-4D77-969B-D0F0C983E29E}"/>
              </a:ext>
            </a:extLst>
          </p:cNvPr>
          <p:cNvSpPr>
            <a:spLocks noGrp="1"/>
          </p:cNvSpPr>
          <p:nvPr>
            <p:ph idx="1"/>
          </p:nvPr>
        </p:nvSpPr>
        <p:spPr/>
        <p:txBody>
          <a:bodyPr/>
          <a:lstStyle/>
          <a:p>
            <a:r>
              <a:rPr lang="en-US" dirty="0"/>
              <a:t>How would you create a pull request? Don’t ask me, read the slide</a:t>
            </a:r>
          </a:p>
          <a:p>
            <a:r>
              <a:rPr lang="en-US" dirty="0"/>
              <a:t>On the GitHub Website, go to your fork of the project you want to collaborate on, from there you should see the project files. At the top of the website page, you should see a tab called Pull Requests. When in the tab, click new pull requests. Choose the branch you want to pull request into, and the branch you want to pull. When you choose what you want, press create Pull Request.</a:t>
            </a:r>
          </a:p>
        </p:txBody>
      </p:sp>
    </p:spTree>
    <p:extLst>
      <p:ext uri="{BB962C8B-B14F-4D97-AF65-F5344CB8AC3E}">
        <p14:creationId xmlns:p14="http://schemas.microsoft.com/office/powerpoint/2010/main" val="2091501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1746</TotalTime>
  <Words>599</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Rockwell</vt:lpstr>
      <vt:lpstr>Gallery</vt:lpstr>
      <vt:lpstr>Usage of GitHub</vt:lpstr>
      <vt:lpstr>What is GitHub</vt:lpstr>
      <vt:lpstr>What can I do with GitHub</vt:lpstr>
      <vt:lpstr>What is a branch?</vt:lpstr>
      <vt:lpstr>GitHub Desktop? Huh?</vt:lpstr>
      <vt:lpstr>Repositories? What are those?</vt:lpstr>
      <vt:lpstr>Forks? No not for food</vt:lpstr>
      <vt:lpstr>Pull Requests? Requesting your mom</vt:lpstr>
      <vt:lpstr>Pull Requests 2: Electric Boogaloo</vt:lpstr>
      <vt:lpstr>Small Features</vt:lpstr>
      <vt:lpstr>Can I report issues?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of GitHub</dc:title>
  <dc:creator>Boldt, Christian</dc:creator>
  <cp:lastModifiedBy>Boldt, Christian</cp:lastModifiedBy>
  <cp:revision>14</cp:revision>
  <dcterms:created xsi:type="dcterms:W3CDTF">2022-03-15T12:34:29Z</dcterms:created>
  <dcterms:modified xsi:type="dcterms:W3CDTF">2022-03-16T17:48:24Z</dcterms:modified>
</cp:coreProperties>
</file>