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k, Parker" userId="980d64e8-f9ac-4cb3-85a7-c84722290ea9" providerId="ADAL" clId="{E796E882-7C7E-4F11-ADF1-62F05D5DF131}"/>
    <pc:docChg chg="undo custSel addSld modSld sldOrd">
      <pc:chgData name="Fink, Parker" userId="980d64e8-f9ac-4cb3-85a7-c84722290ea9" providerId="ADAL" clId="{E796E882-7C7E-4F11-ADF1-62F05D5DF131}" dt="2022-03-16T12:58:04.858" v="2802" actId="5793"/>
      <pc:docMkLst>
        <pc:docMk/>
      </pc:docMkLst>
      <pc:sldChg chg="delSp modSp delAnim modAnim">
        <pc:chgData name="Fink, Parker" userId="980d64e8-f9ac-4cb3-85a7-c84722290ea9" providerId="ADAL" clId="{E796E882-7C7E-4F11-ADF1-62F05D5DF131}" dt="2022-03-16T12:37:42.703" v="2231" actId="20577"/>
        <pc:sldMkLst>
          <pc:docMk/>
          <pc:sldMk cId="3815526219" sldId="256"/>
        </pc:sldMkLst>
        <pc:spChg chg="mod">
          <ac:chgData name="Fink, Parker" userId="980d64e8-f9ac-4cb3-85a7-c84722290ea9" providerId="ADAL" clId="{E796E882-7C7E-4F11-ADF1-62F05D5DF131}" dt="2022-03-16T12:37:42.703" v="2231" actId="20577"/>
          <ac:spMkLst>
            <pc:docMk/>
            <pc:sldMk cId="3815526219" sldId="256"/>
            <ac:spMk id="2" creationId="{1D507B25-FBA1-4B47-AC43-B35E7534E096}"/>
          </ac:spMkLst>
        </pc:spChg>
        <pc:spChg chg="del mod">
          <ac:chgData name="Fink, Parker" userId="980d64e8-f9ac-4cb3-85a7-c84722290ea9" providerId="ADAL" clId="{E796E882-7C7E-4F11-ADF1-62F05D5DF131}" dt="2022-03-15T15:08:05.617" v="1250"/>
          <ac:spMkLst>
            <pc:docMk/>
            <pc:sldMk cId="3815526219" sldId="256"/>
            <ac:spMk id="4" creationId="{7B36C1D9-3D1E-4808-B1C6-24E406C10775}"/>
          </ac:spMkLst>
        </pc:spChg>
      </pc:sldChg>
      <pc:sldChg chg="modSp modAnim">
        <pc:chgData name="Fink, Parker" userId="980d64e8-f9ac-4cb3-85a7-c84722290ea9" providerId="ADAL" clId="{E796E882-7C7E-4F11-ADF1-62F05D5DF131}" dt="2022-03-16T12:39:23.207" v="2272" actId="20577"/>
        <pc:sldMkLst>
          <pc:docMk/>
          <pc:sldMk cId="2649324647" sldId="257"/>
        </pc:sldMkLst>
        <pc:spChg chg="mod">
          <ac:chgData name="Fink, Parker" userId="980d64e8-f9ac-4cb3-85a7-c84722290ea9" providerId="ADAL" clId="{E796E882-7C7E-4F11-ADF1-62F05D5DF131}" dt="2022-03-16T12:39:23.207" v="2272" actId="20577"/>
          <ac:spMkLst>
            <pc:docMk/>
            <pc:sldMk cId="2649324647" sldId="257"/>
            <ac:spMk id="3" creationId="{9BEEC859-6BD8-4AC2-9695-29581BC782CD}"/>
          </ac:spMkLst>
        </pc:spChg>
      </pc:sldChg>
      <pc:sldChg chg="modSp">
        <pc:chgData name="Fink, Parker" userId="980d64e8-f9ac-4cb3-85a7-c84722290ea9" providerId="ADAL" clId="{E796E882-7C7E-4F11-ADF1-62F05D5DF131}" dt="2022-03-15T14:54:17.366" v="606" actId="20577"/>
        <pc:sldMkLst>
          <pc:docMk/>
          <pc:sldMk cId="1942424538" sldId="258"/>
        </pc:sldMkLst>
        <pc:spChg chg="mod">
          <ac:chgData name="Fink, Parker" userId="980d64e8-f9ac-4cb3-85a7-c84722290ea9" providerId="ADAL" clId="{E796E882-7C7E-4F11-ADF1-62F05D5DF131}" dt="2022-03-15T14:54:17.366" v="606" actId="20577"/>
          <ac:spMkLst>
            <pc:docMk/>
            <pc:sldMk cId="1942424538" sldId="258"/>
            <ac:spMk id="3" creationId="{5A9C69BA-45F6-4B52-90EE-6488F6AD2512}"/>
          </ac:spMkLst>
        </pc:spChg>
      </pc:sldChg>
      <pc:sldChg chg="modSp">
        <pc:chgData name="Fink, Parker" userId="980d64e8-f9ac-4cb3-85a7-c84722290ea9" providerId="ADAL" clId="{E796E882-7C7E-4F11-ADF1-62F05D5DF131}" dt="2022-03-15T15:16:30.670" v="1555" actId="20577"/>
        <pc:sldMkLst>
          <pc:docMk/>
          <pc:sldMk cId="861680280" sldId="259"/>
        </pc:sldMkLst>
        <pc:spChg chg="mod">
          <ac:chgData name="Fink, Parker" userId="980d64e8-f9ac-4cb3-85a7-c84722290ea9" providerId="ADAL" clId="{E796E882-7C7E-4F11-ADF1-62F05D5DF131}" dt="2022-03-15T15:16:30.670" v="1555" actId="20577"/>
          <ac:spMkLst>
            <pc:docMk/>
            <pc:sldMk cId="861680280" sldId="259"/>
            <ac:spMk id="3" creationId="{7DED94F2-B8BE-4341-9EBE-770D348F7B8E}"/>
          </ac:spMkLst>
        </pc:spChg>
      </pc:sldChg>
      <pc:sldChg chg="modSp">
        <pc:chgData name="Fink, Parker" userId="980d64e8-f9ac-4cb3-85a7-c84722290ea9" providerId="ADAL" clId="{E796E882-7C7E-4F11-ADF1-62F05D5DF131}" dt="2022-03-15T15:09:57.784" v="1259" actId="122"/>
        <pc:sldMkLst>
          <pc:docMk/>
          <pc:sldMk cId="1640360448" sldId="260"/>
        </pc:sldMkLst>
        <pc:spChg chg="mod">
          <ac:chgData name="Fink, Parker" userId="980d64e8-f9ac-4cb3-85a7-c84722290ea9" providerId="ADAL" clId="{E796E882-7C7E-4F11-ADF1-62F05D5DF131}" dt="2022-03-15T15:09:57.784" v="1259" actId="122"/>
          <ac:spMkLst>
            <pc:docMk/>
            <pc:sldMk cId="1640360448" sldId="260"/>
            <ac:spMk id="3" creationId="{FDE42B3F-9788-4543-98E0-D7CAF76F3FE4}"/>
          </ac:spMkLst>
        </pc:spChg>
      </pc:sldChg>
      <pc:sldChg chg="modSp modAnim">
        <pc:chgData name="Fink, Parker" userId="980d64e8-f9ac-4cb3-85a7-c84722290ea9" providerId="ADAL" clId="{E796E882-7C7E-4F11-ADF1-62F05D5DF131}" dt="2022-03-16T12:37:22.440" v="2222" actId="20577"/>
        <pc:sldMkLst>
          <pc:docMk/>
          <pc:sldMk cId="2094170780" sldId="261"/>
        </pc:sldMkLst>
        <pc:spChg chg="mod">
          <ac:chgData name="Fink, Parker" userId="980d64e8-f9ac-4cb3-85a7-c84722290ea9" providerId="ADAL" clId="{E796E882-7C7E-4F11-ADF1-62F05D5DF131}" dt="2022-03-16T12:37:22.440" v="2222" actId="20577"/>
          <ac:spMkLst>
            <pc:docMk/>
            <pc:sldMk cId="2094170780" sldId="261"/>
            <ac:spMk id="2" creationId="{3561A41D-2879-44CD-A7F7-8048C1D463B6}"/>
          </ac:spMkLst>
        </pc:spChg>
        <pc:spChg chg="mod">
          <ac:chgData name="Fink, Parker" userId="980d64e8-f9ac-4cb3-85a7-c84722290ea9" providerId="ADAL" clId="{E796E882-7C7E-4F11-ADF1-62F05D5DF131}" dt="2022-03-16T12:36:10.514" v="2220" actId="20577"/>
          <ac:spMkLst>
            <pc:docMk/>
            <pc:sldMk cId="2094170780" sldId="261"/>
            <ac:spMk id="3" creationId="{A3CED4C5-EE19-43F5-94D1-7E1A47A2FA98}"/>
          </ac:spMkLst>
        </pc:spChg>
      </pc:sldChg>
      <pc:sldChg chg="modSp modAnim">
        <pc:chgData name="Fink, Parker" userId="980d64e8-f9ac-4cb3-85a7-c84722290ea9" providerId="ADAL" clId="{E796E882-7C7E-4F11-ADF1-62F05D5DF131}" dt="2022-03-16T12:35:10.404" v="2190"/>
        <pc:sldMkLst>
          <pc:docMk/>
          <pc:sldMk cId="1744036771" sldId="262"/>
        </pc:sldMkLst>
        <pc:spChg chg="mod">
          <ac:chgData name="Fink, Parker" userId="980d64e8-f9ac-4cb3-85a7-c84722290ea9" providerId="ADAL" clId="{E796E882-7C7E-4F11-ADF1-62F05D5DF131}" dt="2022-03-15T15:10:25.852" v="1265" actId="20577"/>
          <ac:spMkLst>
            <pc:docMk/>
            <pc:sldMk cId="1744036771" sldId="262"/>
            <ac:spMk id="3" creationId="{D532A9F5-D19D-474A-859B-82F2557D3308}"/>
          </ac:spMkLst>
        </pc:spChg>
      </pc:sldChg>
      <pc:sldChg chg="modSp add">
        <pc:chgData name="Fink, Parker" userId="980d64e8-f9ac-4cb3-85a7-c84722290ea9" providerId="ADAL" clId="{E796E882-7C7E-4F11-ADF1-62F05D5DF131}" dt="2022-03-15T15:12:42.206" v="1289" actId="20577"/>
        <pc:sldMkLst>
          <pc:docMk/>
          <pc:sldMk cId="1883990918" sldId="263"/>
        </pc:sldMkLst>
        <pc:spChg chg="mod">
          <ac:chgData name="Fink, Parker" userId="980d64e8-f9ac-4cb3-85a7-c84722290ea9" providerId="ADAL" clId="{E796E882-7C7E-4F11-ADF1-62F05D5DF131}" dt="2022-03-15T14:55:17.607" v="612" actId="20577"/>
          <ac:spMkLst>
            <pc:docMk/>
            <pc:sldMk cId="1883990918" sldId="263"/>
            <ac:spMk id="2" creationId="{53FD0F9B-DF3F-4B7E-A57B-80C701B247B8}"/>
          </ac:spMkLst>
        </pc:spChg>
        <pc:spChg chg="mod">
          <ac:chgData name="Fink, Parker" userId="980d64e8-f9ac-4cb3-85a7-c84722290ea9" providerId="ADAL" clId="{E796E882-7C7E-4F11-ADF1-62F05D5DF131}" dt="2022-03-15T15:12:42.206" v="1289" actId="20577"/>
          <ac:spMkLst>
            <pc:docMk/>
            <pc:sldMk cId="1883990918" sldId="263"/>
            <ac:spMk id="3" creationId="{CA08C212-55D6-46F3-9B98-F3D651280CE3}"/>
          </ac:spMkLst>
        </pc:spChg>
      </pc:sldChg>
      <pc:sldChg chg="modSp add">
        <pc:chgData name="Fink, Parker" userId="980d64e8-f9ac-4cb3-85a7-c84722290ea9" providerId="ADAL" clId="{E796E882-7C7E-4F11-ADF1-62F05D5DF131}" dt="2022-03-15T15:14:07.927" v="1554" actId="20577"/>
        <pc:sldMkLst>
          <pc:docMk/>
          <pc:sldMk cId="3150132924" sldId="264"/>
        </pc:sldMkLst>
        <pc:spChg chg="mod">
          <ac:chgData name="Fink, Parker" userId="980d64e8-f9ac-4cb3-85a7-c84722290ea9" providerId="ADAL" clId="{E796E882-7C7E-4F11-ADF1-62F05D5DF131}" dt="2022-03-15T15:13:01.404" v="1323" actId="20577"/>
          <ac:spMkLst>
            <pc:docMk/>
            <pc:sldMk cId="3150132924" sldId="264"/>
            <ac:spMk id="2" creationId="{0A13842D-0901-49AF-AC0F-31B4AB4F480B}"/>
          </ac:spMkLst>
        </pc:spChg>
        <pc:spChg chg="mod">
          <ac:chgData name="Fink, Parker" userId="980d64e8-f9ac-4cb3-85a7-c84722290ea9" providerId="ADAL" clId="{E796E882-7C7E-4F11-ADF1-62F05D5DF131}" dt="2022-03-15T15:14:07.927" v="1554" actId="20577"/>
          <ac:spMkLst>
            <pc:docMk/>
            <pc:sldMk cId="3150132924" sldId="264"/>
            <ac:spMk id="3" creationId="{4A23F66F-08F1-4AE3-920F-F226F9CD51E4}"/>
          </ac:spMkLst>
        </pc:spChg>
      </pc:sldChg>
      <pc:sldChg chg="modSp add ord modAnim">
        <pc:chgData name="Fink, Parker" userId="980d64e8-f9ac-4cb3-85a7-c84722290ea9" providerId="ADAL" clId="{E796E882-7C7E-4F11-ADF1-62F05D5DF131}" dt="2022-03-16T12:50:24.062" v="2750"/>
        <pc:sldMkLst>
          <pc:docMk/>
          <pc:sldMk cId="3254814377" sldId="265"/>
        </pc:sldMkLst>
        <pc:spChg chg="mod">
          <ac:chgData name="Fink, Parker" userId="980d64e8-f9ac-4cb3-85a7-c84722290ea9" providerId="ADAL" clId="{E796E882-7C7E-4F11-ADF1-62F05D5DF131}" dt="2022-03-16T12:27:48.714" v="1878" actId="20577"/>
          <ac:spMkLst>
            <pc:docMk/>
            <pc:sldMk cId="3254814377" sldId="265"/>
            <ac:spMk id="2" creationId="{AF7164E3-3715-4256-BE5B-76C16D10B5FB}"/>
          </ac:spMkLst>
        </pc:spChg>
        <pc:spChg chg="mod">
          <ac:chgData name="Fink, Parker" userId="980d64e8-f9ac-4cb3-85a7-c84722290ea9" providerId="ADAL" clId="{E796E882-7C7E-4F11-ADF1-62F05D5DF131}" dt="2022-03-16T12:49:31.790" v="2741" actId="20577"/>
          <ac:spMkLst>
            <pc:docMk/>
            <pc:sldMk cId="3254814377" sldId="265"/>
            <ac:spMk id="3" creationId="{85096A9F-1FFC-4146-BBB2-0D7E29789ECE}"/>
          </ac:spMkLst>
        </pc:spChg>
      </pc:sldChg>
      <pc:sldChg chg="modSp add">
        <pc:chgData name="Fink, Parker" userId="980d64e8-f9ac-4cb3-85a7-c84722290ea9" providerId="ADAL" clId="{E796E882-7C7E-4F11-ADF1-62F05D5DF131}" dt="2022-03-16T12:45:25.899" v="2733" actId="20577"/>
        <pc:sldMkLst>
          <pc:docMk/>
          <pc:sldMk cId="829007111" sldId="266"/>
        </pc:sldMkLst>
        <pc:spChg chg="mod">
          <ac:chgData name="Fink, Parker" userId="980d64e8-f9ac-4cb3-85a7-c84722290ea9" providerId="ADAL" clId="{E796E882-7C7E-4F11-ADF1-62F05D5DF131}" dt="2022-03-16T12:40:03.920" v="2312" actId="20577"/>
          <ac:spMkLst>
            <pc:docMk/>
            <pc:sldMk cId="829007111" sldId="266"/>
            <ac:spMk id="2" creationId="{EB7C7565-0F8C-4049-B756-E052EA1D8B66}"/>
          </ac:spMkLst>
        </pc:spChg>
        <pc:spChg chg="mod">
          <ac:chgData name="Fink, Parker" userId="980d64e8-f9ac-4cb3-85a7-c84722290ea9" providerId="ADAL" clId="{E796E882-7C7E-4F11-ADF1-62F05D5DF131}" dt="2022-03-16T12:45:25.899" v="2733" actId="20577"/>
          <ac:spMkLst>
            <pc:docMk/>
            <pc:sldMk cId="829007111" sldId="266"/>
            <ac:spMk id="3" creationId="{AE419EE6-4CD0-442E-A8CC-4B4E5A85AF2E}"/>
          </ac:spMkLst>
        </pc:spChg>
      </pc:sldChg>
      <pc:sldChg chg="addSp delSp modSp add ord">
        <pc:chgData name="Fink, Parker" userId="980d64e8-f9ac-4cb3-85a7-c84722290ea9" providerId="ADAL" clId="{E796E882-7C7E-4F11-ADF1-62F05D5DF131}" dt="2022-03-16T12:57:41.662" v="2757"/>
        <pc:sldMkLst>
          <pc:docMk/>
          <pc:sldMk cId="42862385" sldId="267"/>
        </pc:sldMkLst>
        <pc:spChg chg="del">
          <ac:chgData name="Fink, Parker" userId="980d64e8-f9ac-4cb3-85a7-c84722290ea9" providerId="ADAL" clId="{E796E882-7C7E-4F11-ADF1-62F05D5DF131}" dt="2022-03-16T12:56:56.889" v="2752"/>
          <ac:spMkLst>
            <pc:docMk/>
            <pc:sldMk cId="42862385" sldId="267"/>
            <ac:spMk id="3" creationId="{F73FBD76-C3CE-4E3B-AE18-D3F0272460B6}"/>
          </ac:spMkLst>
        </pc:spChg>
        <pc:picChg chg="add mod">
          <ac:chgData name="Fink, Parker" userId="980d64e8-f9ac-4cb3-85a7-c84722290ea9" providerId="ADAL" clId="{E796E882-7C7E-4F11-ADF1-62F05D5DF131}" dt="2022-03-16T12:57:37.253" v="2756" actId="14100"/>
          <ac:picMkLst>
            <pc:docMk/>
            <pc:sldMk cId="42862385" sldId="267"/>
            <ac:picMk id="4" creationId="{C54A99FF-ECE2-4524-80CC-CD2A4F9128A3}"/>
          </ac:picMkLst>
        </pc:picChg>
      </pc:sldChg>
      <pc:sldChg chg="modSp add">
        <pc:chgData name="Fink, Parker" userId="980d64e8-f9ac-4cb3-85a7-c84722290ea9" providerId="ADAL" clId="{E796E882-7C7E-4F11-ADF1-62F05D5DF131}" dt="2022-03-16T12:58:04.858" v="2802" actId="5793"/>
        <pc:sldMkLst>
          <pc:docMk/>
          <pc:sldMk cId="688927161" sldId="268"/>
        </pc:sldMkLst>
        <pc:spChg chg="mod">
          <ac:chgData name="Fink, Parker" userId="980d64e8-f9ac-4cb3-85a7-c84722290ea9" providerId="ADAL" clId="{E796E882-7C7E-4F11-ADF1-62F05D5DF131}" dt="2022-03-16T12:57:59.582" v="2781" actId="20577"/>
          <ac:spMkLst>
            <pc:docMk/>
            <pc:sldMk cId="688927161" sldId="268"/>
            <ac:spMk id="2" creationId="{F4D4BD2F-FA2E-4C6D-9CD9-912CAD0A587B}"/>
          </ac:spMkLst>
        </pc:spChg>
        <pc:spChg chg="mod">
          <ac:chgData name="Fink, Parker" userId="980d64e8-f9ac-4cb3-85a7-c84722290ea9" providerId="ADAL" clId="{E796E882-7C7E-4F11-ADF1-62F05D5DF131}" dt="2022-03-16T12:58:04.858" v="2802" actId="5793"/>
          <ac:spMkLst>
            <pc:docMk/>
            <pc:sldMk cId="688927161" sldId="268"/>
            <ac:spMk id="3" creationId="{50A6C9B9-8B21-49DB-BCD1-7F465C2FA5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41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191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7F59F5-6EDF-45CD-943B-829C40AA675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4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qc-cIc68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B25-FBA1-4B47-AC43-B35E7534E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DILFS?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E1E1-811B-4382-AD00-6DAC82F2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6956"/>
          </a:xfrm>
        </p:spPr>
        <p:txBody>
          <a:bodyPr/>
          <a:lstStyle/>
          <a:p>
            <a:r>
              <a:rPr lang="en-US" dirty="0"/>
              <a:t>But what are they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7565-0F8C-4049-B756-E052EA1D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9EE6-4CD0-442E-A8CC-4B4E5A85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Hypothetically speaking, say we are a company that mass produces </a:t>
            </a:r>
            <a:r>
              <a:rPr lang="en-US" dirty="0" err="1"/>
              <a:t>airpods</a:t>
            </a:r>
            <a:r>
              <a:rPr lang="en-US" dirty="0"/>
              <a:t>. You are told that the company produces earbuds from Lenovo. You go to create a new factory that produces the wrong earbuds so you just made the company waste billions of dollars. That’s on you for miscommunicating</a:t>
            </a:r>
          </a:p>
          <a:p>
            <a:r>
              <a:rPr lang="en-US" dirty="0"/>
              <a:t>Communication is very important for reasons exactly like this</a:t>
            </a:r>
          </a:p>
        </p:txBody>
      </p:sp>
    </p:spTree>
    <p:extLst>
      <p:ext uri="{BB962C8B-B14F-4D97-AF65-F5344CB8AC3E}">
        <p14:creationId xmlns:p14="http://schemas.microsoft.com/office/powerpoint/2010/main" val="8290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600D-B83E-49F2-B00E-E0E15AE3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Why Communication Is Important">
            <a:hlinkClick r:id="" action="ppaction://media"/>
            <a:extLst>
              <a:ext uri="{FF2B5EF4-FFF2-40B4-BE49-F238E27FC236}">
                <a16:creationId xmlns:a16="http://schemas.microsoft.com/office/drawing/2014/main" id="{C54A99FF-ECE2-4524-80CC-CD2A4F9128A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D2F-FA2E-4C6D-9CD9-912CAD0A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C9B9-8B21-49DB-BCD1-7F465C2F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</a:t>
            </a:r>
            <a:r>
              <a:rPr lang="en-US"/>
              <a:t>the idea…</a:t>
            </a:r>
          </a:p>
        </p:txBody>
      </p:sp>
    </p:spTree>
    <p:extLst>
      <p:ext uri="{BB962C8B-B14F-4D97-AF65-F5344CB8AC3E}">
        <p14:creationId xmlns:p14="http://schemas.microsoft.com/office/powerpoint/2010/main" val="68892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E21-B758-4099-A6E5-470C85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9F5-D19D-474A-859B-82F2557D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Just remember, if you don’t know what to do, just…</a:t>
            </a:r>
          </a:p>
          <a:p>
            <a:pPr algn="ctr"/>
            <a:r>
              <a:rPr lang="en-US" sz="9600" b="1" u="sng" dirty="0"/>
              <a:t>D.I.L.F.</a:t>
            </a:r>
          </a:p>
        </p:txBody>
      </p:sp>
    </p:spTree>
    <p:extLst>
      <p:ext uri="{BB962C8B-B14F-4D97-AF65-F5344CB8AC3E}">
        <p14:creationId xmlns:p14="http://schemas.microsoft.com/office/powerpoint/2010/main" val="17440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B1A-37C6-4534-A1B1-1C0ACCED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D.I.L.F.S.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859-6BD8-4AC2-9695-29581BC7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4400" b="1" dirty="0"/>
              <a:t>D</a:t>
            </a:r>
            <a:r>
              <a:rPr lang="en-US" dirty="0"/>
              <a:t>o communicate</a:t>
            </a:r>
          </a:p>
          <a:p>
            <a:pPr algn="ctr"/>
            <a:r>
              <a:rPr lang="en-US" sz="4400" b="1" dirty="0"/>
              <a:t>It </a:t>
            </a:r>
            <a:r>
              <a:rPr lang="en-US" sz="2600" dirty="0"/>
              <a:t>i</a:t>
            </a:r>
            <a:r>
              <a:rPr lang="en-US" dirty="0"/>
              <a:t>s important to communicate</a:t>
            </a:r>
          </a:p>
          <a:p>
            <a:pPr algn="ctr"/>
            <a:r>
              <a:rPr lang="en-US" sz="4400" b="1" dirty="0"/>
              <a:t>L</a:t>
            </a:r>
            <a:r>
              <a:rPr lang="en-US" dirty="0"/>
              <a:t>ike, you really need to communicate</a:t>
            </a:r>
          </a:p>
          <a:p>
            <a:pPr algn="ctr"/>
            <a:r>
              <a:rPr lang="en-US" sz="4400" b="1" dirty="0"/>
              <a:t>F</a:t>
            </a:r>
            <a:endParaRPr lang="en-US" dirty="0"/>
          </a:p>
          <a:p>
            <a:pPr algn="ctr"/>
            <a:r>
              <a:rPr lang="en-US" sz="4000" b="1" dirty="0"/>
              <a:t>S</a:t>
            </a:r>
            <a:r>
              <a:rPr lang="en-US" dirty="0"/>
              <a:t>o you want to communicate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Communication is important</a:t>
            </a:r>
          </a:p>
          <a:p>
            <a:pPr algn="ctr"/>
            <a:r>
              <a:rPr lang="en-US" dirty="0"/>
              <a:t>So do it…</a:t>
            </a:r>
          </a:p>
        </p:txBody>
      </p:sp>
    </p:spTree>
    <p:extLst>
      <p:ext uri="{BB962C8B-B14F-4D97-AF65-F5344CB8AC3E}">
        <p14:creationId xmlns:p14="http://schemas.microsoft.com/office/powerpoint/2010/main" val="26493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20A6-BBE3-42B8-8FC7-FA4EC133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69BA-45F6-4B52-90EE-6488F6A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need to all know what is going on and when</a:t>
            </a:r>
          </a:p>
          <a:p>
            <a:pPr algn="ctr"/>
            <a:r>
              <a:rPr lang="en-US" dirty="0"/>
              <a:t>It keeps people up to speed</a:t>
            </a:r>
          </a:p>
          <a:p>
            <a:pPr algn="ctr"/>
            <a:r>
              <a:rPr lang="en-US" dirty="0"/>
              <a:t>Everyone knows their place and what to do</a:t>
            </a:r>
          </a:p>
          <a:p>
            <a:pPr algn="ctr"/>
            <a:r>
              <a:rPr lang="en-US" dirty="0"/>
              <a:t>People know what is done, what it was, when it was completed, and what to do from there</a:t>
            </a:r>
          </a:p>
          <a:p>
            <a:pPr algn="ctr"/>
            <a:r>
              <a:rPr lang="en-US" dirty="0"/>
              <a:t>Its not hard</a:t>
            </a:r>
          </a:p>
          <a:p>
            <a:pPr algn="ctr"/>
            <a:endParaRPr lang="en-US" dirty="0"/>
          </a:p>
          <a:p>
            <a:pPr marL="1828800" lvl="4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F3A-BCE2-4A09-B243-F3F62823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94F2-B8BE-4341-9EBE-770D348F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Kahn Bahn pages are great for keeping everyone up to speed and everyone knows what to do and what needs done</a:t>
            </a:r>
          </a:p>
          <a:p>
            <a:pPr algn="ctr"/>
            <a:r>
              <a:rPr lang="en-US" dirty="0" err="1"/>
              <a:t>Kahnban</a:t>
            </a:r>
            <a:r>
              <a:rPr lang="en-US" dirty="0"/>
              <a:t> pages are structured in columns stating “needs done”, “currently working on”, “done”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A63-1EC3-48D5-88AD-1AB1B8C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2B3F-9788-4543-98E0-D7CAF76F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Trello, Asama, </a:t>
            </a:r>
            <a:r>
              <a:rPr lang="en-US" dirty="0" err="1"/>
              <a:t>Kanboard</a:t>
            </a:r>
            <a:r>
              <a:rPr lang="en-US" dirty="0"/>
              <a:t>, Microsoft Planner</a:t>
            </a:r>
          </a:p>
          <a:p>
            <a:pPr algn="ctr"/>
            <a:r>
              <a:rPr lang="en-US" dirty="0"/>
              <a:t>These are great to keep everyone updates</a:t>
            </a:r>
          </a:p>
          <a:p>
            <a:pPr algn="ctr"/>
            <a:r>
              <a:rPr lang="en-US" dirty="0"/>
              <a:t>It also doesn’t hurt to mention to your team when the board has been updated</a:t>
            </a:r>
          </a:p>
          <a:p>
            <a:pPr algn="ctr"/>
            <a:r>
              <a:rPr lang="en-US" dirty="0"/>
              <a:t>Any new project that requires multiple people, go and slap that information into a </a:t>
            </a:r>
            <a:r>
              <a:rPr lang="en-US" dirty="0" err="1"/>
              <a:t>kahnBan</a:t>
            </a:r>
            <a:r>
              <a:rPr lang="en-US" dirty="0"/>
              <a:t> page and run and do your work</a:t>
            </a:r>
          </a:p>
        </p:txBody>
      </p:sp>
    </p:spTree>
    <p:extLst>
      <p:ext uri="{BB962C8B-B14F-4D97-AF65-F5344CB8AC3E}">
        <p14:creationId xmlns:p14="http://schemas.microsoft.com/office/powerpoint/2010/main" val="16403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41D-2879-44CD-A7F7-8048C1D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D4C5-EE19-43F5-94D1-7E1A47A2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You are literally next to </a:t>
            </a:r>
            <a:r>
              <a:rPr lang="en-US" dirty="0" err="1"/>
              <a:t>eachother</a:t>
            </a:r>
            <a:endParaRPr lang="en-US" dirty="0"/>
          </a:p>
          <a:p>
            <a:pPr algn="ctr"/>
            <a:r>
              <a:rPr lang="en-US" dirty="0"/>
              <a:t>Talk…</a:t>
            </a:r>
          </a:p>
          <a:p>
            <a:pPr algn="ctr"/>
            <a:r>
              <a:rPr lang="en-US" dirty="0"/>
              <a:t>Ask what are we doing</a:t>
            </a:r>
          </a:p>
          <a:p>
            <a:pPr algn="ctr"/>
            <a:r>
              <a:rPr lang="en-US" dirty="0"/>
              <a:t>Ask how can I help</a:t>
            </a:r>
          </a:p>
          <a:p>
            <a:pPr algn="ctr"/>
            <a:r>
              <a:rPr lang="en-US" dirty="0"/>
              <a:t>Ask your team what have I missed</a:t>
            </a:r>
          </a:p>
          <a:p>
            <a:pPr algn="ctr"/>
            <a:r>
              <a:rPr lang="en-US" dirty="0"/>
              <a:t>Sitting there and being useless is becoming your personality trait when it shouldn’t be</a:t>
            </a:r>
          </a:p>
          <a:p>
            <a:pPr lvl="1" algn="ctr"/>
            <a:r>
              <a:rPr lang="en-US" b="1" u="sng" dirty="0"/>
              <a:t>STOP IT!!</a:t>
            </a:r>
          </a:p>
          <a:p>
            <a:pPr algn="ctr"/>
            <a:r>
              <a:rPr lang="en-US" dirty="0"/>
              <a:t>Do your job, ask questions, ask for help</a:t>
            </a:r>
          </a:p>
        </p:txBody>
      </p:sp>
    </p:spTree>
    <p:extLst>
      <p:ext uri="{BB962C8B-B14F-4D97-AF65-F5344CB8AC3E}">
        <p14:creationId xmlns:p14="http://schemas.microsoft.com/office/powerpoint/2010/main" val="20941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0F9B-DF3F-4B7E-A57B-80C701B2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C212-55D6-46F3-9B98-F3D65128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Get Slack on your phone</a:t>
            </a:r>
          </a:p>
          <a:p>
            <a:pPr algn="ctr"/>
            <a:r>
              <a:rPr lang="en-US" dirty="0"/>
              <a:t>Send your team messages when they are not at school</a:t>
            </a:r>
          </a:p>
          <a:p>
            <a:pPr algn="ctr"/>
            <a:r>
              <a:rPr lang="en-US" dirty="0"/>
              <a:t>If you are not at school and you didn’t check your phone, that is on </a:t>
            </a:r>
            <a:r>
              <a:rPr lang="en-US" b="1" u="sng" dirty="0"/>
              <a:t>You</a:t>
            </a:r>
            <a:r>
              <a:rPr lang="en-US" dirty="0"/>
              <a:t> for missing out on what is going on. </a:t>
            </a:r>
          </a:p>
          <a:p>
            <a:pPr algn="ctr"/>
            <a:r>
              <a:rPr lang="en-US" dirty="0"/>
              <a:t>Use slack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842D-0901-49AF-AC0F-31B4AB4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them both… </a:t>
            </a:r>
            <a:r>
              <a:rPr lang="en-US" b="1" dirty="0"/>
              <a:t>BOOM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66F-08F1-4AE3-920F-F226F9CD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talking to your team, using </a:t>
            </a:r>
            <a:r>
              <a:rPr lang="en-US" dirty="0" err="1"/>
              <a:t>Kahnban</a:t>
            </a:r>
            <a:r>
              <a:rPr lang="en-US" dirty="0"/>
              <a:t>, and slack. You are destined for great communication</a:t>
            </a:r>
          </a:p>
          <a:p>
            <a:r>
              <a:rPr lang="en-US" dirty="0"/>
              <a:t>Yes even if your team mates suck</a:t>
            </a:r>
          </a:p>
          <a:p>
            <a:r>
              <a:rPr lang="en-US" dirty="0"/>
              <a:t>Always make sure that you at least try to send your message across</a:t>
            </a:r>
          </a:p>
        </p:txBody>
      </p:sp>
    </p:spTree>
    <p:extLst>
      <p:ext uri="{BB962C8B-B14F-4D97-AF65-F5344CB8AC3E}">
        <p14:creationId xmlns:p14="http://schemas.microsoft.com/office/powerpoint/2010/main" val="31501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64E3-3715-4256-BE5B-76C16D10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“but what if I don’t want to go out of my way to communicate	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6A9F-1FFC-4146-BBB2-0D7E2978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 up</a:t>
            </a:r>
          </a:p>
          <a:p>
            <a:r>
              <a:rPr lang="en-US" dirty="0"/>
              <a:t>I assume you like money, correct?</a:t>
            </a:r>
          </a:p>
          <a:p>
            <a:r>
              <a:rPr lang="en-US" dirty="0"/>
              <a:t>That’s what I thought</a:t>
            </a:r>
          </a:p>
          <a:p>
            <a:pPr lvl="1"/>
            <a:r>
              <a:rPr lang="en-US" dirty="0"/>
              <a:t>Any employer you want to be hired by will not want to hire you if you cannot do basic communication let alone go out of your way to communicate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491</Words>
  <Application>Microsoft Office PowerPoint</Application>
  <PresentationFormat>Widescreen</PresentationFormat>
  <Paragraphs>55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DILFS?</vt:lpstr>
      <vt:lpstr>D.I.L.F.S.</vt:lpstr>
      <vt:lpstr>Why communication</vt:lpstr>
      <vt:lpstr>KahnBan </vt:lpstr>
      <vt:lpstr>KahnBan pt.2</vt:lpstr>
      <vt:lpstr>Talk to each other</vt:lpstr>
      <vt:lpstr>Slack</vt:lpstr>
      <vt:lpstr>Add them both… BOOM</vt:lpstr>
      <vt:lpstr>“but what if I don’t want to go out of my way to communicate ”</vt:lpstr>
      <vt:lpstr>Errors of communication</vt:lpstr>
      <vt:lpstr>PowerPoint Presentation</vt:lpstr>
      <vt:lpstr>I have nothing else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Fink, Parker</dc:creator>
  <cp:lastModifiedBy>Fink, Parker</cp:lastModifiedBy>
  <cp:revision>27</cp:revision>
  <dcterms:created xsi:type="dcterms:W3CDTF">2022-03-15T13:30:00Z</dcterms:created>
  <dcterms:modified xsi:type="dcterms:W3CDTF">2022-03-16T18:20:58Z</dcterms:modified>
</cp:coreProperties>
</file>