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6" r:id="rId9"/>
    <p:sldId id="260" r:id="rId10"/>
    <p:sldId id="262" r:id="rId11"/>
    <p:sldId id="261" r:id="rId12"/>
    <p:sldId id="263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an Hamme" userId="cd8e164e-e9cb-4fc3-897f-de8148cd9839" providerId="ADAL" clId="{C9CCF581-1092-44BD-A266-898C4ED57A52}"/>
    <pc:docChg chg="undo custSel addSld modSld sldOrd modMainMaster">
      <pc:chgData name="Aidan Hamme" userId="cd8e164e-e9cb-4fc3-897f-de8148cd9839" providerId="ADAL" clId="{C9CCF581-1092-44BD-A266-898C4ED57A52}" dt="2022-03-16T18:26:53.196" v="4339"/>
      <pc:docMkLst>
        <pc:docMk/>
      </pc:docMkLst>
      <pc:sldChg chg="modSp modTransition modAnim">
        <pc:chgData name="Aidan Hamme" userId="cd8e164e-e9cb-4fc3-897f-de8148cd9839" providerId="ADAL" clId="{C9CCF581-1092-44BD-A266-898C4ED57A52}" dt="2022-03-16T18:25:52.725" v="4337"/>
        <pc:sldMkLst>
          <pc:docMk/>
          <pc:sldMk cId="1288116098" sldId="256"/>
        </pc:sldMkLst>
        <pc:spChg chg="mod">
          <ac:chgData name="Aidan Hamme" userId="cd8e164e-e9cb-4fc3-897f-de8148cd9839" providerId="ADAL" clId="{C9CCF581-1092-44BD-A266-898C4ED57A52}" dt="2022-03-16T18:17:32.822" v="4272" actId="1076"/>
          <ac:spMkLst>
            <pc:docMk/>
            <pc:sldMk cId="1288116098" sldId="256"/>
            <ac:spMk id="2" creationId="{E7A4F76F-4F5A-43AB-AEA9-2D2F08290278}"/>
          </ac:spMkLst>
        </pc:spChg>
        <pc:spChg chg="mod">
          <ac:chgData name="Aidan Hamme" userId="cd8e164e-e9cb-4fc3-897f-de8148cd9839" providerId="ADAL" clId="{C9CCF581-1092-44BD-A266-898C4ED57A52}" dt="2022-03-15T14:04:36.071" v="4225" actId="403"/>
          <ac:spMkLst>
            <pc:docMk/>
            <pc:sldMk cId="1288116098" sldId="256"/>
            <ac:spMk id="3" creationId="{750DB149-2F22-438D-8A5E-BF916AC57C01}"/>
          </ac:spMkLst>
        </pc:spChg>
        <pc:spChg chg="mod">
          <ac:chgData name="Aidan Hamme" userId="cd8e164e-e9cb-4fc3-897f-de8148cd9839" providerId="ADAL" clId="{C9CCF581-1092-44BD-A266-898C4ED57A52}" dt="2022-03-16T18:17:17.533" v="4270" actId="1076"/>
          <ac:spMkLst>
            <pc:docMk/>
            <pc:sldMk cId="1288116098" sldId="256"/>
            <ac:spMk id="5" creationId="{CED3800B-97CB-425A-87F3-B1CDA0249B82}"/>
          </ac:spMkLst>
        </pc:spChg>
      </pc:sldChg>
      <pc:sldChg chg="modTransition modAnim">
        <pc:chgData name="Aidan Hamme" userId="cd8e164e-e9cb-4fc3-897f-de8148cd9839" providerId="ADAL" clId="{C9CCF581-1092-44BD-A266-898C4ED57A52}" dt="2022-03-16T18:23:01.883" v="4311"/>
        <pc:sldMkLst>
          <pc:docMk/>
          <pc:sldMk cId="2682714721" sldId="257"/>
        </pc:sldMkLst>
      </pc:sldChg>
      <pc:sldChg chg="modSp modTransition modAnim">
        <pc:chgData name="Aidan Hamme" userId="cd8e164e-e9cb-4fc3-897f-de8148cd9839" providerId="ADAL" clId="{C9CCF581-1092-44BD-A266-898C4ED57A52}" dt="2022-03-16T18:23:20.602" v="4313"/>
        <pc:sldMkLst>
          <pc:docMk/>
          <pc:sldMk cId="675077583" sldId="258"/>
        </pc:sldMkLst>
        <pc:spChg chg="mod">
          <ac:chgData name="Aidan Hamme" userId="cd8e164e-e9cb-4fc3-897f-de8148cd9839" providerId="ADAL" clId="{C9CCF581-1092-44BD-A266-898C4ED57A52}" dt="2022-03-15T12:32:17.886" v="511" actId="1076"/>
          <ac:spMkLst>
            <pc:docMk/>
            <pc:sldMk cId="675077583" sldId="258"/>
            <ac:spMk id="3" creationId="{3EA49B60-A39E-4006-9988-D41A8CCB886C}"/>
          </ac:spMkLst>
        </pc:spChg>
      </pc:sldChg>
      <pc:sldChg chg="modSp add ord modTransition modAnim">
        <pc:chgData name="Aidan Hamme" userId="cd8e164e-e9cb-4fc3-897f-de8148cd9839" providerId="ADAL" clId="{C9CCF581-1092-44BD-A266-898C4ED57A52}" dt="2022-03-16T18:23:15.744" v="4312"/>
        <pc:sldMkLst>
          <pc:docMk/>
          <pc:sldMk cId="3755201880" sldId="259"/>
        </pc:sldMkLst>
        <pc:spChg chg="mod">
          <ac:chgData name="Aidan Hamme" userId="cd8e164e-e9cb-4fc3-897f-de8148cd9839" providerId="ADAL" clId="{C9CCF581-1092-44BD-A266-898C4ED57A52}" dt="2022-03-15T12:32:42.844" v="534" actId="20577"/>
          <ac:spMkLst>
            <pc:docMk/>
            <pc:sldMk cId="3755201880" sldId="259"/>
            <ac:spMk id="2" creationId="{1F8928F7-8919-49E3-B02B-5F5462400A90}"/>
          </ac:spMkLst>
        </pc:spChg>
        <pc:spChg chg="mod">
          <ac:chgData name="Aidan Hamme" userId="cd8e164e-e9cb-4fc3-897f-de8148cd9839" providerId="ADAL" clId="{C9CCF581-1092-44BD-A266-898C4ED57A52}" dt="2022-03-15T12:35:33.994" v="1018" actId="20577"/>
          <ac:spMkLst>
            <pc:docMk/>
            <pc:sldMk cId="3755201880" sldId="259"/>
            <ac:spMk id="3" creationId="{05F1F8AA-C69C-4880-817E-89BB104EB0CD}"/>
          </ac:spMkLst>
        </pc:spChg>
      </pc:sldChg>
      <pc:sldChg chg="modSp add modTransition modAnim">
        <pc:chgData name="Aidan Hamme" userId="cd8e164e-e9cb-4fc3-897f-de8148cd9839" providerId="ADAL" clId="{C9CCF581-1092-44BD-A266-898C4ED57A52}" dt="2022-03-16T18:23:26.196" v="4315"/>
        <pc:sldMkLst>
          <pc:docMk/>
          <pc:sldMk cId="3622694105" sldId="260"/>
        </pc:sldMkLst>
        <pc:spChg chg="mod">
          <ac:chgData name="Aidan Hamme" userId="cd8e164e-e9cb-4fc3-897f-de8148cd9839" providerId="ADAL" clId="{C9CCF581-1092-44BD-A266-898C4ED57A52}" dt="2022-03-15T12:36:41.671" v="1039" actId="20577"/>
          <ac:spMkLst>
            <pc:docMk/>
            <pc:sldMk cId="3622694105" sldId="260"/>
            <ac:spMk id="2" creationId="{7750C64C-AB2A-450E-BFB0-9356076902B0}"/>
          </ac:spMkLst>
        </pc:spChg>
        <pc:spChg chg="mod">
          <ac:chgData name="Aidan Hamme" userId="cd8e164e-e9cb-4fc3-897f-de8148cd9839" providerId="ADAL" clId="{C9CCF581-1092-44BD-A266-898C4ED57A52}" dt="2022-03-15T12:37:12.290" v="1139" actId="20577"/>
          <ac:spMkLst>
            <pc:docMk/>
            <pc:sldMk cId="3622694105" sldId="260"/>
            <ac:spMk id="3" creationId="{FEB49984-5A76-4FAF-A55F-08920CAC7CC7}"/>
          </ac:spMkLst>
        </pc:spChg>
      </pc:sldChg>
      <pc:sldChg chg="addSp modSp add modTransition modAnim">
        <pc:chgData name="Aidan Hamme" userId="cd8e164e-e9cb-4fc3-897f-de8148cd9839" providerId="ADAL" clId="{C9CCF581-1092-44BD-A266-898C4ED57A52}" dt="2022-03-16T18:24:11.743" v="4319"/>
        <pc:sldMkLst>
          <pc:docMk/>
          <pc:sldMk cId="3727043280" sldId="261"/>
        </pc:sldMkLst>
        <pc:spChg chg="mod">
          <ac:chgData name="Aidan Hamme" userId="cd8e164e-e9cb-4fc3-897f-de8148cd9839" providerId="ADAL" clId="{C9CCF581-1092-44BD-A266-898C4ED57A52}" dt="2022-03-15T12:47:37.708" v="1541" actId="20577"/>
          <ac:spMkLst>
            <pc:docMk/>
            <pc:sldMk cId="3727043280" sldId="261"/>
            <ac:spMk id="2" creationId="{929EB4D1-28E6-45A6-A466-020CF7C15D46}"/>
          </ac:spMkLst>
        </pc:spChg>
        <pc:spChg chg="mod">
          <ac:chgData name="Aidan Hamme" userId="cd8e164e-e9cb-4fc3-897f-de8148cd9839" providerId="ADAL" clId="{C9CCF581-1092-44BD-A266-898C4ED57A52}" dt="2022-03-15T12:50:09.442" v="1837" actId="20577"/>
          <ac:spMkLst>
            <pc:docMk/>
            <pc:sldMk cId="3727043280" sldId="261"/>
            <ac:spMk id="3" creationId="{DA82D046-B42F-435E-A080-086F59F6CFB9}"/>
          </ac:spMkLst>
        </pc:spChg>
        <pc:spChg chg="add mod">
          <ac:chgData name="Aidan Hamme" userId="cd8e164e-e9cb-4fc3-897f-de8148cd9839" providerId="ADAL" clId="{C9CCF581-1092-44BD-A266-898C4ED57A52}" dt="2022-03-15T12:46:58.628" v="1471" actId="403"/>
          <ac:spMkLst>
            <pc:docMk/>
            <pc:sldMk cId="3727043280" sldId="261"/>
            <ac:spMk id="4" creationId="{E85481B9-9BA0-4395-B116-7B2F1DF9D1C8}"/>
          </ac:spMkLst>
        </pc:spChg>
        <pc:spChg chg="add mod">
          <ac:chgData name="Aidan Hamme" userId="cd8e164e-e9cb-4fc3-897f-de8148cd9839" providerId="ADAL" clId="{C9CCF581-1092-44BD-A266-898C4ED57A52}" dt="2022-03-15T12:51:25.162" v="1853" actId="20577"/>
          <ac:spMkLst>
            <pc:docMk/>
            <pc:sldMk cId="3727043280" sldId="261"/>
            <ac:spMk id="5" creationId="{6CB5FC9D-EB20-4584-A2A5-7D4FD16D7093}"/>
          </ac:spMkLst>
        </pc:spChg>
        <pc:spChg chg="add mod">
          <ac:chgData name="Aidan Hamme" userId="cd8e164e-e9cb-4fc3-897f-de8148cd9839" providerId="ADAL" clId="{C9CCF581-1092-44BD-A266-898C4ED57A52}" dt="2022-03-15T12:51:52.282" v="1909" actId="20577"/>
          <ac:spMkLst>
            <pc:docMk/>
            <pc:sldMk cId="3727043280" sldId="261"/>
            <ac:spMk id="6" creationId="{B4C29411-0636-456F-B83F-FC6B00B2B5C2}"/>
          </ac:spMkLst>
        </pc:spChg>
        <pc:spChg chg="add mod">
          <ac:chgData name="Aidan Hamme" userId="cd8e164e-e9cb-4fc3-897f-de8148cd9839" providerId="ADAL" clId="{C9CCF581-1092-44BD-A266-898C4ED57A52}" dt="2022-03-15T12:52:09.390" v="1947" actId="20577"/>
          <ac:spMkLst>
            <pc:docMk/>
            <pc:sldMk cId="3727043280" sldId="261"/>
            <ac:spMk id="7" creationId="{BB1A382E-300E-4FEE-83C1-45228E4B7C87}"/>
          </ac:spMkLst>
        </pc:spChg>
        <pc:spChg chg="add mod">
          <ac:chgData name="Aidan Hamme" userId="cd8e164e-e9cb-4fc3-897f-de8148cd9839" providerId="ADAL" clId="{C9CCF581-1092-44BD-A266-898C4ED57A52}" dt="2022-03-15T12:51:26.716" v="1856" actId="20577"/>
          <ac:spMkLst>
            <pc:docMk/>
            <pc:sldMk cId="3727043280" sldId="261"/>
            <ac:spMk id="8" creationId="{12C7275F-983C-4CE3-BBFB-B25A8A9B16CD}"/>
          </ac:spMkLst>
        </pc:spChg>
        <pc:cxnChg chg="add mod">
          <ac:chgData name="Aidan Hamme" userId="cd8e164e-e9cb-4fc3-897f-de8148cd9839" providerId="ADAL" clId="{C9CCF581-1092-44BD-A266-898C4ED57A52}" dt="2022-03-15T12:52:15.620" v="1948" actId="11529"/>
          <ac:cxnSpMkLst>
            <pc:docMk/>
            <pc:sldMk cId="3727043280" sldId="261"/>
            <ac:cxnSpMk id="10" creationId="{9C8E847E-2282-4ECC-988D-E5A36A992813}"/>
          </ac:cxnSpMkLst>
        </pc:cxnChg>
        <pc:cxnChg chg="add mod">
          <ac:chgData name="Aidan Hamme" userId="cd8e164e-e9cb-4fc3-897f-de8148cd9839" providerId="ADAL" clId="{C9CCF581-1092-44BD-A266-898C4ED57A52}" dt="2022-03-15T12:52:19.169" v="1949" actId="11529"/>
          <ac:cxnSpMkLst>
            <pc:docMk/>
            <pc:sldMk cId="3727043280" sldId="261"/>
            <ac:cxnSpMk id="12" creationId="{B78F5329-CEA2-4876-AE61-9DF860FBDBC0}"/>
          </ac:cxnSpMkLst>
        </pc:cxnChg>
        <pc:cxnChg chg="add mod">
          <ac:chgData name="Aidan Hamme" userId="cd8e164e-e9cb-4fc3-897f-de8148cd9839" providerId="ADAL" clId="{C9CCF581-1092-44BD-A266-898C4ED57A52}" dt="2022-03-15T12:52:22.794" v="1950" actId="11529"/>
          <ac:cxnSpMkLst>
            <pc:docMk/>
            <pc:sldMk cId="3727043280" sldId="261"/>
            <ac:cxnSpMk id="14" creationId="{3337A234-8106-4D25-9DFD-6DAA86AA8121}"/>
          </ac:cxnSpMkLst>
        </pc:cxnChg>
      </pc:sldChg>
      <pc:sldChg chg="addSp modSp add ord modTransition modAnim">
        <pc:chgData name="Aidan Hamme" userId="cd8e164e-e9cb-4fc3-897f-de8148cd9839" providerId="ADAL" clId="{C9CCF581-1092-44BD-A266-898C4ED57A52}" dt="2022-03-16T18:23:36.413" v="4317"/>
        <pc:sldMkLst>
          <pc:docMk/>
          <pc:sldMk cId="2700846491" sldId="262"/>
        </pc:sldMkLst>
        <pc:spChg chg="mod">
          <ac:chgData name="Aidan Hamme" userId="cd8e164e-e9cb-4fc3-897f-de8148cd9839" providerId="ADAL" clId="{C9CCF581-1092-44BD-A266-898C4ED57A52}" dt="2022-03-15T14:08:11.220" v="4228" actId="20577"/>
          <ac:spMkLst>
            <pc:docMk/>
            <pc:sldMk cId="2700846491" sldId="262"/>
            <ac:spMk id="2" creationId="{282FDFEE-5C6C-472E-998C-9FA9D84581BA}"/>
          </ac:spMkLst>
        </pc:spChg>
        <pc:spChg chg="mod">
          <ac:chgData name="Aidan Hamme" userId="cd8e164e-e9cb-4fc3-897f-de8148cd9839" providerId="ADAL" clId="{C9CCF581-1092-44BD-A266-898C4ED57A52}" dt="2022-03-15T14:08:09.187" v="4227" actId="5793"/>
          <ac:spMkLst>
            <pc:docMk/>
            <pc:sldMk cId="2700846491" sldId="262"/>
            <ac:spMk id="3" creationId="{4EF2A0D9-EF01-4E87-8637-46C803AF4219}"/>
          </ac:spMkLst>
        </pc:spChg>
        <pc:spChg chg="add mod">
          <ac:chgData name="Aidan Hamme" userId="cd8e164e-e9cb-4fc3-897f-de8148cd9839" providerId="ADAL" clId="{C9CCF581-1092-44BD-A266-898C4ED57A52}" dt="2022-03-15T12:42:03.962" v="1319" actId="403"/>
          <ac:spMkLst>
            <pc:docMk/>
            <pc:sldMk cId="2700846491" sldId="262"/>
            <ac:spMk id="4" creationId="{DB5D7302-3889-42D8-B7B7-D7954CEBE5A0}"/>
          </ac:spMkLst>
        </pc:spChg>
        <pc:spChg chg="add mod">
          <ac:chgData name="Aidan Hamme" userId="cd8e164e-e9cb-4fc3-897f-de8148cd9839" providerId="ADAL" clId="{C9CCF581-1092-44BD-A266-898C4ED57A52}" dt="2022-03-15T14:08:40.745" v="4231" actId="1076"/>
          <ac:spMkLst>
            <pc:docMk/>
            <pc:sldMk cId="2700846491" sldId="262"/>
            <ac:spMk id="5" creationId="{BF3389AD-4F9A-45A6-9254-9E84B2DBDC0C}"/>
          </ac:spMkLst>
        </pc:spChg>
        <pc:spChg chg="add mod">
          <ac:chgData name="Aidan Hamme" userId="cd8e164e-e9cb-4fc3-897f-de8148cd9839" providerId="ADAL" clId="{C9CCF581-1092-44BD-A266-898C4ED57A52}" dt="2022-03-15T14:08:40.745" v="4231" actId="1076"/>
          <ac:spMkLst>
            <pc:docMk/>
            <pc:sldMk cId="2700846491" sldId="262"/>
            <ac:spMk id="6" creationId="{685E9BAB-0052-435C-97CA-DF5F4860075F}"/>
          </ac:spMkLst>
        </pc:spChg>
        <pc:spChg chg="add mod">
          <ac:chgData name="Aidan Hamme" userId="cd8e164e-e9cb-4fc3-897f-de8148cd9839" providerId="ADAL" clId="{C9CCF581-1092-44BD-A266-898C4ED57A52}" dt="2022-03-15T14:08:40.745" v="4231" actId="1076"/>
          <ac:spMkLst>
            <pc:docMk/>
            <pc:sldMk cId="2700846491" sldId="262"/>
            <ac:spMk id="7" creationId="{EFD9A50C-C2C9-49AB-84B5-3A3C70D770AB}"/>
          </ac:spMkLst>
        </pc:spChg>
        <pc:cxnChg chg="add mod">
          <ac:chgData name="Aidan Hamme" userId="cd8e164e-e9cb-4fc3-897f-de8148cd9839" providerId="ADAL" clId="{C9CCF581-1092-44BD-A266-898C4ED57A52}" dt="2022-03-15T14:08:40.745" v="4231" actId="1076"/>
          <ac:cxnSpMkLst>
            <pc:docMk/>
            <pc:sldMk cId="2700846491" sldId="262"/>
            <ac:cxnSpMk id="9" creationId="{805AE961-AA2B-42F5-92DB-5B75AB4A9F47}"/>
          </ac:cxnSpMkLst>
        </pc:cxnChg>
        <pc:cxnChg chg="add mod">
          <ac:chgData name="Aidan Hamme" userId="cd8e164e-e9cb-4fc3-897f-de8148cd9839" providerId="ADAL" clId="{C9CCF581-1092-44BD-A266-898C4ED57A52}" dt="2022-03-15T14:08:40.745" v="4231" actId="1076"/>
          <ac:cxnSpMkLst>
            <pc:docMk/>
            <pc:sldMk cId="2700846491" sldId="262"/>
            <ac:cxnSpMk id="12" creationId="{F84B1EEF-817A-46EF-9F5D-A5AA7A4FFCAA}"/>
          </ac:cxnSpMkLst>
        </pc:cxnChg>
      </pc:sldChg>
      <pc:sldChg chg="addSp modSp add modTransition modAnim">
        <pc:chgData name="Aidan Hamme" userId="cd8e164e-e9cb-4fc3-897f-de8148cd9839" providerId="ADAL" clId="{C9CCF581-1092-44BD-A266-898C4ED57A52}" dt="2022-03-16T18:24:20.998" v="4321"/>
        <pc:sldMkLst>
          <pc:docMk/>
          <pc:sldMk cId="2173360285" sldId="263"/>
        </pc:sldMkLst>
        <pc:spChg chg="mod">
          <ac:chgData name="Aidan Hamme" userId="cd8e164e-e9cb-4fc3-897f-de8148cd9839" providerId="ADAL" clId="{C9CCF581-1092-44BD-A266-898C4ED57A52}" dt="2022-03-15T12:48:02.318" v="1590" actId="20577"/>
          <ac:spMkLst>
            <pc:docMk/>
            <pc:sldMk cId="2173360285" sldId="263"/>
            <ac:spMk id="2" creationId="{43FA5103-1EE7-40D3-807B-CBFBCB65AD3C}"/>
          </ac:spMkLst>
        </pc:spChg>
        <pc:spChg chg="mod">
          <ac:chgData name="Aidan Hamme" userId="cd8e164e-e9cb-4fc3-897f-de8148cd9839" providerId="ADAL" clId="{C9CCF581-1092-44BD-A266-898C4ED57A52}" dt="2022-03-15T13:03:59.987" v="2877" actId="20577"/>
          <ac:spMkLst>
            <pc:docMk/>
            <pc:sldMk cId="2173360285" sldId="263"/>
            <ac:spMk id="3" creationId="{5EE9D2C0-B067-40E5-82EB-962BF429CA97}"/>
          </ac:spMkLst>
        </pc:spChg>
        <pc:spChg chg="add mod">
          <ac:chgData name="Aidan Hamme" userId="cd8e164e-e9cb-4fc3-897f-de8148cd9839" providerId="ADAL" clId="{C9CCF581-1092-44BD-A266-898C4ED57A52}" dt="2022-03-15T12:58:43.780" v="2454" actId="403"/>
          <ac:spMkLst>
            <pc:docMk/>
            <pc:sldMk cId="2173360285" sldId="263"/>
            <ac:spMk id="4" creationId="{5C98F5DC-580C-465D-B3FB-FEB809B23BBD}"/>
          </ac:spMkLst>
        </pc:spChg>
        <pc:spChg chg="add mod">
          <ac:chgData name="Aidan Hamme" userId="cd8e164e-e9cb-4fc3-897f-de8148cd9839" providerId="ADAL" clId="{C9CCF581-1092-44BD-A266-898C4ED57A52}" dt="2022-03-15T13:05:44.694" v="2900" actId="1076"/>
          <ac:spMkLst>
            <pc:docMk/>
            <pc:sldMk cId="2173360285" sldId="263"/>
            <ac:spMk id="5" creationId="{A46464B2-44BB-42FD-AA42-A48F781BDB6E}"/>
          </ac:spMkLst>
        </pc:spChg>
        <pc:spChg chg="add mod">
          <ac:chgData name="Aidan Hamme" userId="cd8e164e-e9cb-4fc3-897f-de8148cd9839" providerId="ADAL" clId="{C9CCF581-1092-44BD-A266-898C4ED57A52}" dt="2022-03-15T13:04:05.014" v="2885" actId="20577"/>
          <ac:spMkLst>
            <pc:docMk/>
            <pc:sldMk cId="2173360285" sldId="263"/>
            <ac:spMk id="6" creationId="{36223361-1F3D-4EC0-B032-297C345DE53F}"/>
          </ac:spMkLst>
        </pc:spChg>
        <pc:spChg chg="add mod">
          <ac:chgData name="Aidan Hamme" userId="cd8e164e-e9cb-4fc3-897f-de8148cd9839" providerId="ADAL" clId="{C9CCF581-1092-44BD-A266-898C4ED57A52}" dt="2022-03-15T13:05:36.764" v="2898" actId="1076"/>
          <ac:spMkLst>
            <pc:docMk/>
            <pc:sldMk cId="2173360285" sldId="263"/>
            <ac:spMk id="7" creationId="{084C68C2-0D02-4639-977A-39F23C17AC84}"/>
          </ac:spMkLst>
        </pc:spChg>
        <pc:spChg chg="add mod">
          <ac:chgData name="Aidan Hamme" userId="cd8e164e-e9cb-4fc3-897f-de8148cd9839" providerId="ADAL" clId="{C9CCF581-1092-44BD-A266-898C4ED57A52}" dt="2022-03-15T13:05:38.585" v="2899" actId="1076"/>
          <ac:spMkLst>
            <pc:docMk/>
            <pc:sldMk cId="2173360285" sldId="263"/>
            <ac:spMk id="8" creationId="{A517171F-3D55-4A82-8250-C6267FCAEC99}"/>
          </ac:spMkLst>
        </pc:spChg>
        <pc:spChg chg="add mod">
          <ac:chgData name="Aidan Hamme" userId="cd8e164e-e9cb-4fc3-897f-de8148cd9839" providerId="ADAL" clId="{C9CCF581-1092-44BD-A266-898C4ED57A52}" dt="2022-03-15T13:05:34.354" v="2897" actId="1076"/>
          <ac:spMkLst>
            <pc:docMk/>
            <pc:sldMk cId="2173360285" sldId="263"/>
            <ac:spMk id="9" creationId="{33BEB0C8-0802-404C-95E8-2C66601E3FD2}"/>
          </ac:spMkLst>
        </pc:spChg>
        <pc:cxnChg chg="add mod">
          <ac:chgData name="Aidan Hamme" userId="cd8e164e-e9cb-4fc3-897f-de8148cd9839" providerId="ADAL" clId="{C9CCF581-1092-44BD-A266-898C4ED57A52}" dt="2022-03-15T13:05:44.694" v="2900" actId="1076"/>
          <ac:cxnSpMkLst>
            <pc:docMk/>
            <pc:sldMk cId="2173360285" sldId="263"/>
            <ac:cxnSpMk id="11" creationId="{978ECAEC-1A30-45B5-9007-4E4398AC8E77}"/>
          </ac:cxnSpMkLst>
        </pc:cxnChg>
        <pc:cxnChg chg="add mod">
          <ac:chgData name="Aidan Hamme" userId="cd8e164e-e9cb-4fc3-897f-de8148cd9839" providerId="ADAL" clId="{C9CCF581-1092-44BD-A266-898C4ED57A52}" dt="2022-03-15T13:05:38.585" v="2899" actId="1076"/>
          <ac:cxnSpMkLst>
            <pc:docMk/>
            <pc:sldMk cId="2173360285" sldId="263"/>
            <ac:cxnSpMk id="13" creationId="{8C11DD46-4B80-4E6B-93BB-033D2AFA4D01}"/>
          </ac:cxnSpMkLst>
        </pc:cxnChg>
        <pc:cxnChg chg="add mod">
          <ac:chgData name="Aidan Hamme" userId="cd8e164e-e9cb-4fc3-897f-de8148cd9839" providerId="ADAL" clId="{C9CCF581-1092-44BD-A266-898C4ED57A52}" dt="2022-03-15T13:05:36.764" v="2898" actId="1076"/>
          <ac:cxnSpMkLst>
            <pc:docMk/>
            <pc:sldMk cId="2173360285" sldId="263"/>
            <ac:cxnSpMk id="15" creationId="{18C07456-3E41-40AD-ABB6-96EE6EEE8ECE}"/>
          </ac:cxnSpMkLst>
        </pc:cxnChg>
        <pc:cxnChg chg="add mod">
          <ac:chgData name="Aidan Hamme" userId="cd8e164e-e9cb-4fc3-897f-de8148cd9839" providerId="ADAL" clId="{C9CCF581-1092-44BD-A266-898C4ED57A52}" dt="2022-03-15T13:05:34.354" v="2897" actId="1076"/>
          <ac:cxnSpMkLst>
            <pc:docMk/>
            <pc:sldMk cId="2173360285" sldId="263"/>
            <ac:cxnSpMk id="17" creationId="{B788DC69-59D8-4397-858B-1023AA32FC37}"/>
          </ac:cxnSpMkLst>
        </pc:cxnChg>
      </pc:sldChg>
      <pc:sldChg chg="addSp delSp modSp add modTransition modAnim">
        <pc:chgData name="Aidan Hamme" userId="cd8e164e-e9cb-4fc3-897f-de8148cd9839" providerId="ADAL" clId="{C9CCF581-1092-44BD-A266-898C4ED57A52}" dt="2022-03-16T18:26:53.196" v="4339"/>
        <pc:sldMkLst>
          <pc:docMk/>
          <pc:sldMk cId="3976726178" sldId="264"/>
        </pc:sldMkLst>
        <pc:spChg chg="mod">
          <ac:chgData name="Aidan Hamme" userId="cd8e164e-e9cb-4fc3-897f-de8148cd9839" providerId="ADAL" clId="{C9CCF581-1092-44BD-A266-898C4ED57A52}" dt="2022-03-15T12:48:19.483" v="1620" actId="20577"/>
          <ac:spMkLst>
            <pc:docMk/>
            <pc:sldMk cId="3976726178" sldId="264"/>
            <ac:spMk id="2" creationId="{CFA25AAE-E76A-4C2B-B07D-CD8D2D346E42}"/>
          </ac:spMkLst>
        </pc:spChg>
        <pc:spChg chg="mod">
          <ac:chgData name="Aidan Hamme" userId="cd8e164e-e9cb-4fc3-897f-de8148cd9839" providerId="ADAL" clId="{C9CCF581-1092-44BD-A266-898C4ED57A52}" dt="2022-03-15T13:11:08.505" v="3276" actId="20577"/>
          <ac:spMkLst>
            <pc:docMk/>
            <pc:sldMk cId="3976726178" sldId="264"/>
            <ac:spMk id="3" creationId="{3D1DD723-9723-4C07-B7B5-374A64C77F11}"/>
          </ac:spMkLst>
        </pc:spChg>
        <pc:spChg chg="add mod">
          <ac:chgData name="Aidan Hamme" userId="cd8e164e-e9cb-4fc3-897f-de8148cd9839" providerId="ADAL" clId="{C9CCF581-1092-44BD-A266-898C4ED57A52}" dt="2022-03-15T13:08:31.116" v="2911" actId="20577"/>
          <ac:spMkLst>
            <pc:docMk/>
            <pc:sldMk cId="3976726178" sldId="264"/>
            <ac:spMk id="4" creationId="{F926528E-3FF3-44DB-A731-891F6BAE94DD}"/>
          </ac:spMkLst>
        </pc:spChg>
        <pc:spChg chg="add mod">
          <ac:chgData name="Aidan Hamme" userId="cd8e164e-e9cb-4fc3-897f-de8148cd9839" providerId="ADAL" clId="{C9CCF581-1092-44BD-A266-898C4ED57A52}" dt="2022-03-15T13:16:37.454" v="3498" actId="20577"/>
          <ac:spMkLst>
            <pc:docMk/>
            <pc:sldMk cId="3976726178" sldId="264"/>
            <ac:spMk id="5" creationId="{EDC6C5AB-BDB6-4FEC-BB4E-0D954DC79706}"/>
          </ac:spMkLst>
        </pc:spChg>
        <pc:spChg chg="add del mod">
          <ac:chgData name="Aidan Hamme" userId="cd8e164e-e9cb-4fc3-897f-de8148cd9839" providerId="ADAL" clId="{C9CCF581-1092-44BD-A266-898C4ED57A52}" dt="2022-03-15T13:11:44.603" v="3281" actId="478"/>
          <ac:spMkLst>
            <pc:docMk/>
            <pc:sldMk cId="3976726178" sldId="264"/>
            <ac:spMk id="6" creationId="{C31A70E9-81D9-4CB1-9F83-444AAA4467F6}"/>
          </ac:spMkLst>
        </pc:spChg>
        <pc:spChg chg="add mod">
          <ac:chgData name="Aidan Hamme" userId="cd8e164e-e9cb-4fc3-897f-de8148cd9839" providerId="ADAL" clId="{C9CCF581-1092-44BD-A266-898C4ED57A52}" dt="2022-03-15T13:12:00.914" v="3299" actId="20577"/>
          <ac:spMkLst>
            <pc:docMk/>
            <pc:sldMk cId="3976726178" sldId="264"/>
            <ac:spMk id="7" creationId="{FFB1FF09-948D-4F56-B3DA-3DB9E2201072}"/>
          </ac:spMkLst>
        </pc:spChg>
        <pc:spChg chg="add mod">
          <ac:chgData name="Aidan Hamme" userId="cd8e164e-e9cb-4fc3-897f-de8148cd9839" providerId="ADAL" clId="{C9CCF581-1092-44BD-A266-898C4ED57A52}" dt="2022-03-15T13:13:06.264" v="3355" actId="20577"/>
          <ac:spMkLst>
            <pc:docMk/>
            <pc:sldMk cId="3976726178" sldId="264"/>
            <ac:spMk id="8" creationId="{9CDD6A43-96D1-4057-9CB0-8EBC9EA1A97B}"/>
          </ac:spMkLst>
        </pc:spChg>
        <pc:spChg chg="add del mod">
          <ac:chgData name="Aidan Hamme" userId="cd8e164e-e9cb-4fc3-897f-de8148cd9839" providerId="ADAL" clId="{C9CCF581-1092-44BD-A266-898C4ED57A52}" dt="2022-03-15T13:13:57.443" v="3365" actId="478"/>
          <ac:spMkLst>
            <pc:docMk/>
            <pc:sldMk cId="3976726178" sldId="264"/>
            <ac:spMk id="9" creationId="{8D859DB3-E248-4D01-9FED-76DC356EDE45}"/>
          </ac:spMkLst>
        </pc:spChg>
        <pc:spChg chg="add del mod">
          <ac:chgData name="Aidan Hamme" userId="cd8e164e-e9cb-4fc3-897f-de8148cd9839" providerId="ADAL" clId="{C9CCF581-1092-44BD-A266-898C4ED57A52}" dt="2022-03-15T13:14:03.662" v="3367" actId="478"/>
          <ac:spMkLst>
            <pc:docMk/>
            <pc:sldMk cId="3976726178" sldId="264"/>
            <ac:spMk id="10" creationId="{7D961BE5-3ABD-4202-9F5C-D59842129123}"/>
          </ac:spMkLst>
        </pc:spChg>
        <pc:spChg chg="add mod">
          <ac:chgData name="Aidan Hamme" userId="cd8e164e-e9cb-4fc3-897f-de8148cd9839" providerId="ADAL" clId="{C9CCF581-1092-44BD-A266-898C4ED57A52}" dt="2022-03-15T13:16:34.817" v="3493" actId="20577"/>
          <ac:spMkLst>
            <pc:docMk/>
            <pc:sldMk cId="3976726178" sldId="264"/>
            <ac:spMk id="11" creationId="{BACCFEC0-139D-4139-A404-E955319E66B2}"/>
          </ac:spMkLst>
        </pc:spChg>
        <pc:spChg chg="add del">
          <ac:chgData name="Aidan Hamme" userId="cd8e164e-e9cb-4fc3-897f-de8148cd9839" providerId="ADAL" clId="{C9CCF581-1092-44BD-A266-898C4ED57A52}" dt="2022-03-15T13:13:52.830" v="3363" actId="478"/>
          <ac:spMkLst>
            <pc:docMk/>
            <pc:sldMk cId="3976726178" sldId="264"/>
            <ac:spMk id="12" creationId="{9E5F7972-1309-4517-8413-0A2AC82EED92}"/>
          </ac:spMkLst>
        </pc:spChg>
        <pc:spChg chg="add mod">
          <ac:chgData name="Aidan Hamme" userId="cd8e164e-e9cb-4fc3-897f-de8148cd9839" providerId="ADAL" clId="{C9CCF581-1092-44BD-A266-898C4ED57A52}" dt="2022-03-15T13:14:42.912" v="3449" actId="20577"/>
          <ac:spMkLst>
            <pc:docMk/>
            <pc:sldMk cId="3976726178" sldId="264"/>
            <ac:spMk id="13" creationId="{FA96C03C-EC7C-42D7-A683-C0E186AEAB32}"/>
          </ac:spMkLst>
        </pc:spChg>
        <pc:spChg chg="add mod">
          <ac:chgData name="Aidan Hamme" userId="cd8e164e-e9cb-4fc3-897f-de8148cd9839" providerId="ADAL" clId="{C9CCF581-1092-44BD-A266-898C4ED57A52}" dt="2022-03-16T18:18:43.114" v="4276" actId="1076"/>
          <ac:spMkLst>
            <pc:docMk/>
            <pc:sldMk cId="3976726178" sldId="264"/>
            <ac:spMk id="14" creationId="{F3E09F1D-05CF-4B96-94FC-E1212B9A5D4A}"/>
          </ac:spMkLst>
        </pc:spChg>
        <pc:spChg chg="add mod">
          <ac:chgData name="Aidan Hamme" userId="cd8e164e-e9cb-4fc3-897f-de8148cd9839" providerId="ADAL" clId="{C9CCF581-1092-44BD-A266-898C4ED57A52}" dt="2022-03-16T18:19:01.489" v="4278" actId="1076"/>
          <ac:spMkLst>
            <pc:docMk/>
            <pc:sldMk cId="3976726178" sldId="264"/>
            <ac:spMk id="30" creationId="{4C3800DE-CFC6-4E6B-A69A-46339686E4F6}"/>
          </ac:spMkLst>
        </pc:spChg>
        <pc:spChg chg="add del">
          <ac:chgData name="Aidan Hamme" userId="cd8e164e-e9cb-4fc3-897f-de8148cd9839" providerId="ADAL" clId="{C9CCF581-1092-44BD-A266-898C4ED57A52}" dt="2022-03-15T13:16:13.207" v="3474" actId="478"/>
          <ac:spMkLst>
            <pc:docMk/>
            <pc:sldMk cId="3976726178" sldId="264"/>
            <ac:spMk id="31" creationId="{6531EC67-16BA-4E94-94D7-7A0D0DFC44B6}"/>
          </ac:spMkLst>
        </pc:spChg>
        <pc:spChg chg="add mod">
          <ac:chgData name="Aidan Hamme" userId="cd8e164e-e9cb-4fc3-897f-de8148cd9839" providerId="ADAL" clId="{C9CCF581-1092-44BD-A266-898C4ED57A52}" dt="2022-03-16T18:19:10.162" v="4280" actId="1076"/>
          <ac:spMkLst>
            <pc:docMk/>
            <pc:sldMk cId="3976726178" sldId="264"/>
            <ac:spMk id="32" creationId="{8A54864D-E002-4CA0-AE35-F271673CBBAC}"/>
          </ac:spMkLst>
        </pc:spChg>
        <pc:cxnChg chg="add mod">
          <ac:chgData name="Aidan Hamme" userId="cd8e164e-e9cb-4fc3-897f-de8148cd9839" providerId="ADAL" clId="{C9CCF581-1092-44BD-A266-898C4ED57A52}" dt="2022-03-15T13:14:54.526" v="3450" actId="11529"/>
          <ac:cxnSpMkLst>
            <pc:docMk/>
            <pc:sldMk cId="3976726178" sldId="264"/>
            <ac:cxnSpMk id="16" creationId="{68B766CD-236E-4B4A-80AD-265BF420F53C}"/>
          </ac:cxnSpMkLst>
        </pc:cxnChg>
        <pc:cxnChg chg="add mod">
          <ac:chgData name="Aidan Hamme" userId="cd8e164e-e9cb-4fc3-897f-de8148cd9839" providerId="ADAL" clId="{C9CCF581-1092-44BD-A266-898C4ED57A52}" dt="2022-03-15T13:15:01.541" v="3451" actId="11529"/>
          <ac:cxnSpMkLst>
            <pc:docMk/>
            <pc:sldMk cId="3976726178" sldId="264"/>
            <ac:cxnSpMk id="18" creationId="{D71CEBB4-0829-4225-A082-5F1E2886E733}"/>
          </ac:cxnSpMkLst>
        </pc:cxnChg>
        <pc:cxnChg chg="add del mod">
          <ac:chgData name="Aidan Hamme" userId="cd8e164e-e9cb-4fc3-897f-de8148cd9839" providerId="ADAL" clId="{C9CCF581-1092-44BD-A266-898C4ED57A52}" dt="2022-03-15T13:15:10.881" v="3454" actId="478"/>
          <ac:cxnSpMkLst>
            <pc:docMk/>
            <pc:sldMk cId="3976726178" sldId="264"/>
            <ac:cxnSpMk id="20" creationId="{B34848DF-2525-4214-9934-4D4D0D221384}"/>
          </ac:cxnSpMkLst>
        </pc:cxnChg>
        <pc:cxnChg chg="add mod">
          <ac:chgData name="Aidan Hamme" userId="cd8e164e-e9cb-4fc3-897f-de8148cd9839" providerId="ADAL" clId="{C9CCF581-1092-44BD-A266-898C4ED57A52}" dt="2022-03-15T13:15:16.404" v="3455" actId="11529"/>
          <ac:cxnSpMkLst>
            <pc:docMk/>
            <pc:sldMk cId="3976726178" sldId="264"/>
            <ac:cxnSpMk id="22" creationId="{069D5C45-2FBB-4BD5-BB31-D1C85BEBD025}"/>
          </ac:cxnSpMkLst>
        </pc:cxnChg>
        <pc:cxnChg chg="add mod">
          <ac:chgData name="Aidan Hamme" userId="cd8e164e-e9cb-4fc3-897f-de8148cd9839" providerId="ADAL" clId="{C9CCF581-1092-44BD-A266-898C4ED57A52}" dt="2022-03-16T18:18:43.114" v="4276" actId="1076"/>
          <ac:cxnSpMkLst>
            <pc:docMk/>
            <pc:sldMk cId="3976726178" sldId="264"/>
            <ac:cxnSpMk id="24" creationId="{7B8782C2-A2EB-4EC2-9CDC-D21C2B81004A}"/>
          </ac:cxnSpMkLst>
        </pc:cxnChg>
        <pc:cxnChg chg="add mod">
          <ac:chgData name="Aidan Hamme" userId="cd8e164e-e9cb-4fc3-897f-de8148cd9839" providerId="ADAL" clId="{C9CCF581-1092-44BD-A266-898C4ED57A52}" dt="2022-03-15T13:15:32.477" v="3458" actId="11529"/>
          <ac:cxnSpMkLst>
            <pc:docMk/>
            <pc:sldMk cId="3976726178" sldId="264"/>
            <ac:cxnSpMk id="27" creationId="{0C7B3CDC-624E-4220-B6A3-8BD594810D3E}"/>
          </ac:cxnSpMkLst>
        </pc:cxnChg>
        <pc:cxnChg chg="add mod">
          <ac:chgData name="Aidan Hamme" userId="cd8e164e-e9cb-4fc3-897f-de8148cd9839" providerId="ADAL" clId="{C9CCF581-1092-44BD-A266-898C4ED57A52}" dt="2022-03-16T18:18:43.114" v="4276" actId="1076"/>
          <ac:cxnSpMkLst>
            <pc:docMk/>
            <pc:sldMk cId="3976726178" sldId="264"/>
            <ac:cxnSpMk id="29" creationId="{FCD6EF10-1680-47E2-A906-2A1EAA0B70DB}"/>
          </ac:cxnSpMkLst>
        </pc:cxnChg>
      </pc:sldChg>
      <pc:sldChg chg="addSp modSp add modTransition modAnim">
        <pc:chgData name="Aidan Hamme" userId="cd8e164e-e9cb-4fc3-897f-de8148cd9839" providerId="ADAL" clId="{C9CCF581-1092-44BD-A266-898C4ED57A52}" dt="2022-03-16T18:25:03.694" v="4330"/>
        <pc:sldMkLst>
          <pc:docMk/>
          <pc:sldMk cId="3905351767" sldId="265"/>
        </pc:sldMkLst>
        <pc:spChg chg="mod">
          <ac:chgData name="Aidan Hamme" userId="cd8e164e-e9cb-4fc3-897f-de8148cd9839" providerId="ADAL" clId="{C9CCF581-1092-44BD-A266-898C4ED57A52}" dt="2022-03-15T12:43:11.753" v="1392" actId="20577"/>
          <ac:spMkLst>
            <pc:docMk/>
            <pc:sldMk cId="3905351767" sldId="265"/>
            <ac:spMk id="2" creationId="{678CB2A6-7E52-45FF-86BF-93F2EDB6AAF9}"/>
          </ac:spMkLst>
        </pc:spChg>
        <pc:spChg chg="mod">
          <ac:chgData name="Aidan Hamme" userId="cd8e164e-e9cb-4fc3-897f-de8148cd9839" providerId="ADAL" clId="{C9CCF581-1092-44BD-A266-898C4ED57A52}" dt="2022-03-15T13:27:20.263" v="3897" actId="20577"/>
          <ac:spMkLst>
            <pc:docMk/>
            <pc:sldMk cId="3905351767" sldId="265"/>
            <ac:spMk id="3" creationId="{C1614665-017C-46C0-9463-CD0BDD3FCC03}"/>
          </ac:spMkLst>
        </pc:spChg>
        <pc:spChg chg="add mod">
          <ac:chgData name="Aidan Hamme" userId="cd8e164e-e9cb-4fc3-897f-de8148cd9839" providerId="ADAL" clId="{C9CCF581-1092-44BD-A266-898C4ED57A52}" dt="2022-03-15T13:27:26.479" v="3898" actId="1076"/>
          <ac:spMkLst>
            <pc:docMk/>
            <pc:sldMk cId="3905351767" sldId="265"/>
            <ac:spMk id="4" creationId="{C39DA969-82F0-4549-A4DC-215F0E3AC7BE}"/>
          </ac:spMkLst>
        </pc:spChg>
        <pc:spChg chg="add mod">
          <ac:chgData name="Aidan Hamme" userId="cd8e164e-e9cb-4fc3-897f-de8148cd9839" providerId="ADAL" clId="{C9CCF581-1092-44BD-A266-898C4ED57A52}" dt="2022-03-15T13:27:04.063" v="3884" actId="1076"/>
          <ac:spMkLst>
            <pc:docMk/>
            <pc:sldMk cId="3905351767" sldId="265"/>
            <ac:spMk id="5" creationId="{DAFD423A-36EA-46A1-96AE-80C8A3ACD99E}"/>
          </ac:spMkLst>
        </pc:spChg>
      </pc:sldChg>
      <pc:sldChg chg="addSp modSp add modTransition modAnim">
        <pc:chgData name="Aidan Hamme" userId="cd8e164e-e9cb-4fc3-897f-de8148cd9839" providerId="ADAL" clId="{C9CCF581-1092-44BD-A266-898C4ED57A52}" dt="2022-03-16T18:23:23.050" v="4314"/>
        <pc:sldMkLst>
          <pc:docMk/>
          <pc:sldMk cId="1788107297" sldId="266"/>
        </pc:sldMkLst>
        <pc:spChg chg="mod">
          <ac:chgData name="Aidan Hamme" userId="cd8e164e-e9cb-4fc3-897f-de8148cd9839" providerId="ADAL" clId="{C9CCF581-1092-44BD-A266-898C4ED57A52}" dt="2022-03-15T12:52:53.767" v="1985" actId="20577"/>
          <ac:spMkLst>
            <pc:docMk/>
            <pc:sldMk cId="1788107297" sldId="266"/>
            <ac:spMk id="2" creationId="{3EF0E117-E8F4-41CD-BE71-B0ACC6AF893E}"/>
          </ac:spMkLst>
        </pc:spChg>
        <pc:spChg chg="mod">
          <ac:chgData name="Aidan Hamme" userId="cd8e164e-e9cb-4fc3-897f-de8148cd9839" providerId="ADAL" clId="{C9CCF581-1092-44BD-A266-898C4ED57A52}" dt="2022-03-15T12:56:20.047" v="2296" actId="20577"/>
          <ac:spMkLst>
            <pc:docMk/>
            <pc:sldMk cId="1788107297" sldId="266"/>
            <ac:spMk id="3" creationId="{84FCBBF0-76AD-465D-AC90-DE9A113DF2C2}"/>
          </ac:spMkLst>
        </pc:spChg>
        <pc:spChg chg="add mod">
          <ac:chgData name="Aidan Hamme" userId="cd8e164e-e9cb-4fc3-897f-de8148cd9839" providerId="ADAL" clId="{C9CCF581-1092-44BD-A266-898C4ED57A52}" dt="2022-03-16T18:15:58.716" v="4268" actId="20577"/>
          <ac:spMkLst>
            <pc:docMk/>
            <pc:sldMk cId="1788107297" sldId="266"/>
            <ac:spMk id="4" creationId="{4A42420C-F022-4436-8927-0A289824DFAC}"/>
          </ac:spMkLst>
        </pc:spChg>
      </pc:sldChg>
      <pc:sldChg chg="addSp delSp modSp add modTransition modAnim">
        <pc:chgData name="Aidan Hamme" userId="cd8e164e-e9cb-4fc3-897f-de8148cd9839" providerId="ADAL" clId="{C9CCF581-1092-44BD-A266-898C4ED57A52}" dt="2022-03-16T18:25:36.839" v="4336"/>
        <pc:sldMkLst>
          <pc:docMk/>
          <pc:sldMk cId="3756374787" sldId="267"/>
        </pc:sldMkLst>
        <pc:spChg chg="mod">
          <ac:chgData name="Aidan Hamme" userId="cd8e164e-e9cb-4fc3-897f-de8148cd9839" providerId="ADAL" clId="{C9CCF581-1092-44BD-A266-898C4ED57A52}" dt="2022-03-15T13:29:12.041" v="3924" actId="20577"/>
          <ac:spMkLst>
            <pc:docMk/>
            <pc:sldMk cId="3756374787" sldId="267"/>
            <ac:spMk id="2" creationId="{DC39E09F-67AE-4175-B555-18851BF94C0D}"/>
          </ac:spMkLst>
        </pc:spChg>
        <pc:spChg chg="del">
          <ac:chgData name="Aidan Hamme" userId="cd8e164e-e9cb-4fc3-897f-de8148cd9839" providerId="ADAL" clId="{C9CCF581-1092-44BD-A266-898C4ED57A52}" dt="2022-03-15T13:56:54.431" v="3925" actId="931"/>
          <ac:spMkLst>
            <pc:docMk/>
            <pc:sldMk cId="3756374787" sldId="267"/>
            <ac:spMk id="3" creationId="{1CE189D9-5B8E-4DF4-9660-0FBEAF6A58A9}"/>
          </ac:spMkLst>
        </pc:spChg>
        <pc:spChg chg="add del mod">
          <ac:chgData name="Aidan Hamme" userId="cd8e164e-e9cb-4fc3-897f-de8148cd9839" providerId="ADAL" clId="{C9CCF581-1092-44BD-A266-898C4ED57A52}" dt="2022-03-15T13:58:25.555" v="3927" actId="931"/>
          <ac:spMkLst>
            <pc:docMk/>
            <pc:sldMk cId="3756374787" sldId="267"/>
            <ac:spMk id="7" creationId="{C1DB2FA3-8920-4344-9B14-BBC7385611EC}"/>
          </ac:spMkLst>
        </pc:spChg>
        <pc:spChg chg="add mod">
          <ac:chgData name="Aidan Hamme" userId="cd8e164e-e9cb-4fc3-897f-de8148cd9839" providerId="ADAL" clId="{C9CCF581-1092-44BD-A266-898C4ED57A52}" dt="2022-03-15T14:20:32.839" v="4257" actId="20577"/>
          <ac:spMkLst>
            <pc:docMk/>
            <pc:sldMk cId="3756374787" sldId="267"/>
            <ac:spMk id="10" creationId="{7BC7EDAA-0A6D-45E5-9A87-D6AF59C25105}"/>
          </ac:spMkLst>
        </pc:spChg>
        <pc:picChg chg="add del mod">
          <ac:chgData name="Aidan Hamme" userId="cd8e164e-e9cb-4fc3-897f-de8148cd9839" providerId="ADAL" clId="{C9CCF581-1092-44BD-A266-898C4ED57A52}" dt="2022-03-15T13:56:56.284" v="3926" actId="478"/>
          <ac:picMkLst>
            <pc:docMk/>
            <pc:sldMk cId="3756374787" sldId="267"/>
            <ac:picMk id="5" creationId="{0ED7913C-32A7-4EDD-80EF-5E2E3C961DAB}"/>
          </ac:picMkLst>
        </pc:picChg>
        <pc:picChg chg="add mod">
          <ac:chgData name="Aidan Hamme" userId="cd8e164e-e9cb-4fc3-897f-de8148cd9839" providerId="ADAL" clId="{C9CCF581-1092-44BD-A266-898C4ED57A52}" dt="2022-03-15T14:02:08.585" v="4222" actId="1076"/>
          <ac:picMkLst>
            <pc:docMk/>
            <pc:sldMk cId="3756374787" sldId="267"/>
            <ac:picMk id="9" creationId="{7C7CF7B5-3A10-4AF8-983C-AA4B08C936AF}"/>
          </ac:picMkLst>
        </pc:picChg>
      </pc:sldChg>
      <pc:sldMasterChg chg="modTransition modSldLayout">
        <pc:chgData name="Aidan Hamme" userId="cd8e164e-e9cb-4fc3-897f-de8148cd9839" providerId="ADAL" clId="{C9CCF581-1092-44BD-A266-898C4ED57A52}" dt="2022-03-16T18:21:38.536" v="4306"/>
        <pc:sldMasterMkLst>
          <pc:docMk/>
          <pc:sldMasterMk cId="3812845292" sldId="2147483648"/>
        </pc:sldMasterMkLst>
        <pc:sldLayoutChg chg="modTransition">
          <pc:chgData name="Aidan Hamme" userId="cd8e164e-e9cb-4fc3-897f-de8148cd9839" providerId="ADAL" clId="{C9CCF581-1092-44BD-A266-898C4ED57A52}" dt="2022-03-16T18:21:38.536" v="4306"/>
          <pc:sldLayoutMkLst>
            <pc:docMk/>
            <pc:sldMasterMk cId="3812845292" sldId="2147483648"/>
            <pc:sldLayoutMk cId="1312800242" sldId="2147483649"/>
          </pc:sldLayoutMkLst>
        </pc:sldLayoutChg>
        <pc:sldLayoutChg chg="modTransition">
          <pc:chgData name="Aidan Hamme" userId="cd8e164e-e9cb-4fc3-897f-de8148cd9839" providerId="ADAL" clId="{C9CCF581-1092-44BD-A266-898C4ED57A52}" dt="2022-03-16T18:21:38.536" v="4306"/>
          <pc:sldLayoutMkLst>
            <pc:docMk/>
            <pc:sldMasterMk cId="3812845292" sldId="2147483648"/>
            <pc:sldLayoutMk cId="1091817635" sldId="2147483650"/>
          </pc:sldLayoutMkLst>
        </pc:sldLayoutChg>
        <pc:sldLayoutChg chg="modTransition">
          <pc:chgData name="Aidan Hamme" userId="cd8e164e-e9cb-4fc3-897f-de8148cd9839" providerId="ADAL" clId="{C9CCF581-1092-44BD-A266-898C4ED57A52}" dt="2022-03-16T18:21:38.536" v="4306"/>
          <pc:sldLayoutMkLst>
            <pc:docMk/>
            <pc:sldMasterMk cId="3812845292" sldId="2147483648"/>
            <pc:sldLayoutMk cId="3531931810" sldId="2147483651"/>
          </pc:sldLayoutMkLst>
        </pc:sldLayoutChg>
        <pc:sldLayoutChg chg="modTransition">
          <pc:chgData name="Aidan Hamme" userId="cd8e164e-e9cb-4fc3-897f-de8148cd9839" providerId="ADAL" clId="{C9CCF581-1092-44BD-A266-898C4ED57A52}" dt="2022-03-16T18:21:38.536" v="4306"/>
          <pc:sldLayoutMkLst>
            <pc:docMk/>
            <pc:sldMasterMk cId="3812845292" sldId="2147483648"/>
            <pc:sldLayoutMk cId="1711892773" sldId="2147483652"/>
          </pc:sldLayoutMkLst>
        </pc:sldLayoutChg>
        <pc:sldLayoutChg chg="modTransition">
          <pc:chgData name="Aidan Hamme" userId="cd8e164e-e9cb-4fc3-897f-de8148cd9839" providerId="ADAL" clId="{C9CCF581-1092-44BD-A266-898C4ED57A52}" dt="2022-03-16T18:21:38.536" v="4306"/>
          <pc:sldLayoutMkLst>
            <pc:docMk/>
            <pc:sldMasterMk cId="3812845292" sldId="2147483648"/>
            <pc:sldLayoutMk cId="1192740103" sldId="2147483653"/>
          </pc:sldLayoutMkLst>
        </pc:sldLayoutChg>
        <pc:sldLayoutChg chg="modTransition">
          <pc:chgData name="Aidan Hamme" userId="cd8e164e-e9cb-4fc3-897f-de8148cd9839" providerId="ADAL" clId="{C9CCF581-1092-44BD-A266-898C4ED57A52}" dt="2022-03-16T18:21:38.536" v="4306"/>
          <pc:sldLayoutMkLst>
            <pc:docMk/>
            <pc:sldMasterMk cId="3812845292" sldId="2147483648"/>
            <pc:sldLayoutMk cId="1793012686" sldId="2147483654"/>
          </pc:sldLayoutMkLst>
        </pc:sldLayoutChg>
        <pc:sldLayoutChg chg="modTransition">
          <pc:chgData name="Aidan Hamme" userId="cd8e164e-e9cb-4fc3-897f-de8148cd9839" providerId="ADAL" clId="{C9CCF581-1092-44BD-A266-898C4ED57A52}" dt="2022-03-16T18:21:38.536" v="4306"/>
          <pc:sldLayoutMkLst>
            <pc:docMk/>
            <pc:sldMasterMk cId="3812845292" sldId="2147483648"/>
            <pc:sldLayoutMk cId="3318429560" sldId="2147483655"/>
          </pc:sldLayoutMkLst>
        </pc:sldLayoutChg>
        <pc:sldLayoutChg chg="modTransition">
          <pc:chgData name="Aidan Hamme" userId="cd8e164e-e9cb-4fc3-897f-de8148cd9839" providerId="ADAL" clId="{C9CCF581-1092-44BD-A266-898C4ED57A52}" dt="2022-03-16T18:21:38.536" v="4306"/>
          <pc:sldLayoutMkLst>
            <pc:docMk/>
            <pc:sldMasterMk cId="3812845292" sldId="2147483648"/>
            <pc:sldLayoutMk cId="1681950361" sldId="2147483656"/>
          </pc:sldLayoutMkLst>
        </pc:sldLayoutChg>
        <pc:sldLayoutChg chg="modTransition">
          <pc:chgData name="Aidan Hamme" userId="cd8e164e-e9cb-4fc3-897f-de8148cd9839" providerId="ADAL" clId="{C9CCF581-1092-44BD-A266-898C4ED57A52}" dt="2022-03-16T18:21:38.536" v="4306"/>
          <pc:sldLayoutMkLst>
            <pc:docMk/>
            <pc:sldMasterMk cId="3812845292" sldId="2147483648"/>
            <pc:sldLayoutMk cId="4221147165" sldId="2147483657"/>
          </pc:sldLayoutMkLst>
        </pc:sldLayoutChg>
        <pc:sldLayoutChg chg="modTransition">
          <pc:chgData name="Aidan Hamme" userId="cd8e164e-e9cb-4fc3-897f-de8148cd9839" providerId="ADAL" clId="{C9CCF581-1092-44BD-A266-898C4ED57A52}" dt="2022-03-16T18:21:38.536" v="4306"/>
          <pc:sldLayoutMkLst>
            <pc:docMk/>
            <pc:sldMasterMk cId="3812845292" sldId="2147483648"/>
            <pc:sldLayoutMk cId="3964793447" sldId="2147483658"/>
          </pc:sldLayoutMkLst>
        </pc:sldLayoutChg>
        <pc:sldLayoutChg chg="modTransition">
          <pc:chgData name="Aidan Hamme" userId="cd8e164e-e9cb-4fc3-897f-de8148cd9839" providerId="ADAL" clId="{C9CCF581-1092-44BD-A266-898C4ED57A52}" dt="2022-03-16T18:21:38.536" v="4306"/>
          <pc:sldLayoutMkLst>
            <pc:docMk/>
            <pc:sldMasterMk cId="3812845292" sldId="2147483648"/>
            <pc:sldLayoutMk cId="194189246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901A-235D-482C-93BF-4A457B780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3334D-2E43-43D5-808A-E700E5BFC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7F7F8-6B6E-4708-BBF0-9D3945E2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12E-1539-4669-82FF-4295A0EDE01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E6204-F4E3-4937-8143-E2F40E2A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57E99-897C-4A67-A60D-A58E49BC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0F00-687B-4FE1-AA8C-54774A1B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00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7B39-7317-4BA0-9CC7-6A1A7D34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8627D-04FE-406E-A63B-B751C1C3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90BA-5ED6-45A4-8CA9-ECEFDA7F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12E-1539-4669-82FF-4295A0EDE01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B912D-B947-4097-9B05-EEDEF890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4722A-074A-4020-82CE-FA1F2E34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0F00-687B-4FE1-AA8C-54774A1B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93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C3882-E86C-4EE8-ADBF-8F0D155C1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B3E2C-7E3E-4AF2-ABF2-1853235AC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8830B-DB77-4B90-82A9-8BEA6882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12E-1539-4669-82FF-4295A0EDE01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3C5F1-F156-4D8E-AD26-C5C7FC08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5BD38-D386-4660-AFEC-65C04886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0F00-687B-4FE1-AA8C-54774A1B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9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AC42-E368-4944-9290-56E8E1FD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51E6-0EE4-4E5F-8A6D-1440D5707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2C00B-E479-4374-9443-0CCB8D2E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12E-1539-4669-82FF-4295A0EDE01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89A8F-8A7A-457B-8665-BBC4BB30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EA25A-204D-4EDE-BF62-63E51F03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0F00-687B-4FE1-AA8C-54774A1B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17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F8E0-1051-49C2-BA62-62D0C1AD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A087A-095B-4294-A4CB-234E294F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31A7A-FD56-4AC2-8E45-F4884421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12E-1539-4669-82FF-4295A0EDE01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2A940-9947-4973-A37C-49110C9A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8D50F-F160-4749-872E-F2D77108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0F00-687B-4FE1-AA8C-54774A1B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5336-0F2D-4A33-B3CA-8D418D84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7A81-740E-4AEA-84BD-D7EE60C01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B815E-EAF5-48C7-890C-321EDF5C4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F3F78-F0AE-4B6B-B0AE-4C57AC72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12E-1539-4669-82FF-4295A0EDE01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6A4B0-DB79-48DE-B63A-E7B00E5C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B05D0-C9BC-4533-8511-AEB766DB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0F00-687B-4FE1-AA8C-54774A1B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92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E8BD-DBE0-4E7D-ADB1-A5D12C30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28A36-1E65-4037-8637-E03B47277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1E8DC-D389-4E4F-94C5-52DF33E94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06E71-3B8A-48B4-9A69-82AC6250E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3AA2A-D367-4B08-AC76-E773BABA9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857CB-E751-48A6-A7BA-4A975697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12E-1539-4669-82FF-4295A0EDE01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0F0A4-78F3-4029-BEF0-BA8FEE20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93DF3-B766-428B-8895-4248B2F7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0F00-687B-4FE1-AA8C-54774A1B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4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5F05-CD09-4FC9-B197-9B917C38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AEAAA-18FE-4952-AC9A-DC17E74A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12E-1539-4669-82FF-4295A0EDE01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1B3CA-884F-4098-9362-113558B0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C53E4-C04B-4664-BC6D-3786CE5B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0F00-687B-4FE1-AA8C-54774A1B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1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19D5C-4E45-44BF-99DB-D96A5A91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12E-1539-4669-82FF-4295A0EDE01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3461E-974D-42BB-B2F1-21D69081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4531-DF2E-4FA4-A334-A10DEC62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0F00-687B-4FE1-AA8C-54774A1B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9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CC66-D27B-45C8-B3FA-96DD46D9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3905-47FB-4A0F-8E15-9566147EB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02EA3-34B3-42F2-A26E-216904043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E8323-45D4-420F-9BB6-EC79E199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12E-1539-4669-82FF-4295A0EDE01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29F83-32AF-4A13-98D0-9CE63D6E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33AC5-1E5A-4416-9A34-47B5A1BC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0F00-687B-4FE1-AA8C-54774A1B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50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9F00-C49C-4573-8D8B-4F47964D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C7B2D-C671-45C2-94B6-032498766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F9384-9C3E-4007-B3AC-515500CE8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0C4FB-C197-466A-B9C8-5A98D4A5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12E-1539-4669-82FF-4295A0EDE01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47128-96A5-45CB-881E-9DB23059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186DC-D131-4CE8-80B3-58EC56A1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0F00-687B-4FE1-AA8C-54774A1B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47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12003-3B04-46CF-9FEB-56AB0851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829C0-787D-4AB9-BF59-7A63EACE9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6D7E8-2FDA-49CE-9D44-3F8901C14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F112E-1539-4669-82FF-4295A0EDE01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6B9D-E7D8-4F16-86C9-A198F1F59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21F6E-4794-4214-9193-931A63182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A0F00-687B-4FE1-AA8C-54774A1B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4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F76F-4F5A-43AB-AEA9-2D2F08290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015442"/>
            <a:ext cx="9144000" cy="2387600"/>
          </a:xfrm>
        </p:spPr>
        <p:txBody>
          <a:bodyPr vert="horz" anchor="ctr">
            <a:normAutofit fontScale="90000"/>
          </a:bodyPr>
          <a:lstStyle/>
          <a:p>
            <a:r>
              <a:rPr lang="en-US" sz="17900" dirty="0"/>
              <a:t>Flowcharts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DB149-2F22-438D-8A5E-BF916AC57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500" y="4721538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3600" dirty="0"/>
              <a:t>By: Aidan Hamme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CD4693-55A5-4DE6-9E07-7390EDB3A5A7}"/>
              </a:ext>
            </a:extLst>
          </p:cNvPr>
          <p:cNvSpPr/>
          <p:nvPr/>
        </p:nvSpPr>
        <p:spPr>
          <a:xfrm>
            <a:off x="562062" y="703877"/>
            <a:ext cx="2457975" cy="1401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are the Shapes?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CED3800B-97CB-425A-87F3-B1CDA0249B82}"/>
              </a:ext>
            </a:extLst>
          </p:cNvPr>
          <p:cNvSpPr/>
          <p:nvPr/>
        </p:nvSpPr>
        <p:spPr>
          <a:xfrm>
            <a:off x="5102602" y="1216134"/>
            <a:ext cx="1986794" cy="19425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are they Used?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621453A3-475D-4F79-9B7D-8C549F525466}"/>
              </a:ext>
            </a:extLst>
          </p:cNvPr>
          <p:cNvSpPr/>
          <p:nvPr/>
        </p:nvSpPr>
        <p:spPr>
          <a:xfrm>
            <a:off x="8741328" y="785933"/>
            <a:ext cx="2888610" cy="140149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are they Important?</a:t>
            </a:r>
          </a:p>
        </p:txBody>
      </p:sp>
    </p:spTree>
    <p:extLst>
      <p:ext uri="{BB962C8B-B14F-4D97-AF65-F5344CB8AC3E}">
        <p14:creationId xmlns:p14="http://schemas.microsoft.com/office/powerpoint/2010/main" val="1288116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5AAE-E76A-4C2B-B07D-CD8D2D34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Diamond (Decision Step)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D723-9723-4C07-B7B5-374A64C77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Use: If statements or anything that could have multiple outcomes</a:t>
            </a:r>
          </a:p>
          <a:p>
            <a:endParaRPr lang="en-US" dirty="0"/>
          </a:p>
          <a:p>
            <a:r>
              <a:rPr lang="en-US" dirty="0"/>
              <a:t>It could be an IF statement and check if a variable equal something</a:t>
            </a:r>
          </a:p>
          <a:p>
            <a:r>
              <a:rPr lang="en-US" dirty="0"/>
              <a:t>Or it could be and for loop that looks through an array</a:t>
            </a:r>
          </a:p>
          <a:p>
            <a:r>
              <a:rPr lang="en-US" dirty="0"/>
              <a:t>These will always have multiple outputs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926528E-3FF3-44DB-A731-891F6BAE94DD}"/>
              </a:ext>
            </a:extLst>
          </p:cNvPr>
          <p:cNvSpPr/>
          <p:nvPr/>
        </p:nvSpPr>
        <p:spPr>
          <a:xfrm rot="2693368">
            <a:off x="8982323" y="543273"/>
            <a:ext cx="966842" cy="9692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C6C5AB-BDB6-4FEC-BB4E-0D954DC79706}"/>
              </a:ext>
            </a:extLst>
          </p:cNvPr>
          <p:cNvSpPr/>
          <p:nvPr/>
        </p:nvSpPr>
        <p:spPr>
          <a:xfrm>
            <a:off x="302004" y="5008229"/>
            <a:ext cx="1644242" cy="1040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FFB1FF09-948D-4F56-B3DA-3DB9E2201072}"/>
              </a:ext>
            </a:extLst>
          </p:cNvPr>
          <p:cNvSpPr/>
          <p:nvPr/>
        </p:nvSpPr>
        <p:spPr>
          <a:xfrm>
            <a:off x="2382473" y="5008229"/>
            <a:ext cx="1644242" cy="10402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 for a number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CDD6A43-96D1-4057-9CB0-8EBC9EA1A97B}"/>
              </a:ext>
            </a:extLst>
          </p:cNvPr>
          <p:cNvSpPr/>
          <p:nvPr/>
        </p:nvSpPr>
        <p:spPr>
          <a:xfrm>
            <a:off x="4670221" y="4865564"/>
            <a:ext cx="1644242" cy="13255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Number is more than 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CCFEC0-139D-4139-A404-E955319E66B2}"/>
              </a:ext>
            </a:extLst>
          </p:cNvPr>
          <p:cNvSpPr/>
          <p:nvPr/>
        </p:nvSpPr>
        <p:spPr>
          <a:xfrm>
            <a:off x="9573237" y="4750760"/>
            <a:ext cx="1644242" cy="1040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FA96C03C-EC7C-42D7-A683-C0E186AEAB32}"/>
              </a:ext>
            </a:extLst>
          </p:cNvPr>
          <p:cNvSpPr/>
          <p:nvPr/>
        </p:nvSpPr>
        <p:spPr>
          <a:xfrm>
            <a:off x="7106350" y="3967995"/>
            <a:ext cx="1644242" cy="10402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Say Number is More than 0</a:t>
            </a:r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F3E09F1D-05CF-4B96-94FC-E1212B9A5D4A}"/>
              </a:ext>
            </a:extLst>
          </p:cNvPr>
          <p:cNvSpPr/>
          <p:nvPr/>
        </p:nvSpPr>
        <p:spPr>
          <a:xfrm>
            <a:off x="7102191" y="5699149"/>
            <a:ext cx="1644242" cy="10402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Say Number is Less than 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766CD-236E-4B4A-80AD-265BF420F53C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1946246" y="5528346"/>
            <a:ext cx="600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1CEBB4-0829-4225-A082-5F1E2886E733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3862291" y="5528346"/>
            <a:ext cx="807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69D5C45-2FBB-4BD5-BB31-D1C85BEBD025}"/>
              </a:ext>
            </a:extLst>
          </p:cNvPr>
          <p:cNvCxnSpPr>
            <a:stCxn id="8" idx="0"/>
            <a:endCxn id="13" idx="2"/>
          </p:cNvCxnSpPr>
          <p:nvPr/>
        </p:nvCxnSpPr>
        <p:spPr>
          <a:xfrm rot="5400000" flipH="1" flipV="1">
            <a:off x="6192832" y="3787622"/>
            <a:ext cx="377452" cy="17784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B8782C2-A2EB-4EC2-9CDC-D21C2B81004A}"/>
              </a:ext>
            </a:extLst>
          </p:cNvPr>
          <p:cNvCxnSpPr>
            <a:stCxn id="8" idx="2"/>
            <a:endCxn id="14" idx="2"/>
          </p:cNvCxnSpPr>
          <p:nvPr/>
        </p:nvCxnSpPr>
        <p:spPr>
          <a:xfrm rot="16200000" flipH="1">
            <a:off x="6365409" y="5318059"/>
            <a:ext cx="28139" cy="1774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C7B3CDC-624E-4220-B6A3-8BD594810D3E}"/>
              </a:ext>
            </a:extLst>
          </p:cNvPr>
          <p:cNvCxnSpPr>
            <a:stCxn id="13" idx="5"/>
            <a:endCxn id="11" idx="2"/>
          </p:cNvCxnSpPr>
          <p:nvPr/>
        </p:nvCxnSpPr>
        <p:spPr>
          <a:xfrm>
            <a:off x="8586168" y="4488112"/>
            <a:ext cx="987069" cy="7827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CD6EF10-1680-47E2-A906-2A1EAA0B70DB}"/>
              </a:ext>
            </a:extLst>
          </p:cNvPr>
          <p:cNvCxnSpPr>
            <a:stCxn id="14" idx="5"/>
            <a:endCxn id="11" idx="2"/>
          </p:cNvCxnSpPr>
          <p:nvPr/>
        </p:nvCxnSpPr>
        <p:spPr>
          <a:xfrm flipV="1">
            <a:off x="8582009" y="5270877"/>
            <a:ext cx="991228" cy="948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C3800DE-CFC6-4E6B-A69A-46339686E4F6}"/>
              </a:ext>
            </a:extLst>
          </p:cNvPr>
          <p:cNvSpPr txBox="1"/>
          <p:nvPr/>
        </p:nvSpPr>
        <p:spPr>
          <a:xfrm>
            <a:off x="6000244" y="4303446"/>
            <a:ext cx="69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54864D-E002-4CA0-AE35-F271673CBBAC}"/>
              </a:ext>
            </a:extLst>
          </p:cNvPr>
          <p:cNvSpPr txBox="1"/>
          <p:nvPr/>
        </p:nvSpPr>
        <p:spPr>
          <a:xfrm>
            <a:off x="6006985" y="6034599"/>
            <a:ext cx="7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97672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  <p:bldP spid="11" grpId="0" animBg="1"/>
      <p:bldP spid="13" grpId="0" animBg="1"/>
      <p:bldP spid="14" grpId="0" animBg="1"/>
      <p:bldP spid="30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B2A6-7E52-45FF-86BF-93F2EDB6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4665-017C-46C0-9463-CD0BDD3F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Circle: This circle is used for “Jumps” it can jump to a different area of the flowchart.</a:t>
            </a:r>
          </a:p>
          <a:p>
            <a:pPr lvl="1"/>
            <a:r>
              <a:rPr lang="en-US" dirty="0"/>
              <a:t>Can be used to make the flowchart look better / cleaner.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Cylinder: This shows a database</a:t>
            </a:r>
          </a:p>
          <a:p>
            <a:pPr lvl="1"/>
            <a:r>
              <a:rPr lang="en-US" dirty="0"/>
              <a:t>Can be used to show where data came from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9DA969-82F0-4549-A4DC-215F0E3AC7BE}"/>
              </a:ext>
            </a:extLst>
          </p:cNvPr>
          <p:cNvSpPr/>
          <p:nvPr/>
        </p:nvSpPr>
        <p:spPr>
          <a:xfrm>
            <a:off x="9219151" y="2442725"/>
            <a:ext cx="1443606" cy="1290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Jump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DAFD423A-36EA-46A1-96AE-80C8A3ACD99E}"/>
              </a:ext>
            </a:extLst>
          </p:cNvPr>
          <p:cNvSpPr/>
          <p:nvPr/>
        </p:nvSpPr>
        <p:spPr>
          <a:xfrm>
            <a:off x="9315975" y="4764743"/>
            <a:ext cx="1249959" cy="17281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Data.db</a:t>
            </a:r>
          </a:p>
        </p:txBody>
      </p:sp>
    </p:spTree>
    <p:extLst>
      <p:ext uri="{BB962C8B-B14F-4D97-AF65-F5344CB8AC3E}">
        <p14:creationId xmlns:p14="http://schemas.microsoft.com/office/powerpoint/2010/main" val="3905351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E09F-67AE-4175-B555-18851BF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one look like?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7CF7B5-3A10-4AF8-983C-AA4B08C93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556" y="1410194"/>
            <a:ext cx="6413702" cy="48021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C7EDAA-0A6D-45E5-9A87-D6AF59C25105}"/>
              </a:ext>
            </a:extLst>
          </p:cNvPr>
          <p:cNvSpPr txBox="1"/>
          <p:nvPr/>
        </p:nvSpPr>
        <p:spPr>
          <a:xfrm>
            <a:off x="234892" y="1610686"/>
            <a:ext cx="53773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is an example of a flowchart.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Note that what is happening in each step is in the shape.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That the arrows connect the shapes and show with way to 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That the text is not straight code, but pseudo code instead.</a:t>
            </a:r>
          </a:p>
        </p:txBody>
      </p:sp>
    </p:spTree>
    <p:extLst>
      <p:ext uri="{BB962C8B-B14F-4D97-AF65-F5344CB8AC3E}">
        <p14:creationId xmlns:p14="http://schemas.microsoft.com/office/powerpoint/2010/main" val="375637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053A-0F8B-4C4A-978A-A54CB2E8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Flowchart?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C1DD-DE2B-407D-AB94-CDC9B4EA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it like a list of what to do.</a:t>
            </a:r>
          </a:p>
          <a:p>
            <a:pPr lvl="1"/>
            <a:r>
              <a:rPr lang="en-US" dirty="0"/>
              <a:t>You start and go one-by-one through it until it’s finished.</a:t>
            </a:r>
          </a:p>
          <a:p>
            <a:pPr lvl="1"/>
            <a:endParaRPr lang="en-US" dirty="0"/>
          </a:p>
          <a:p>
            <a:r>
              <a:rPr lang="en-US" dirty="0"/>
              <a:t>Flowcharts will quickly and easily show what code does.</a:t>
            </a:r>
          </a:p>
          <a:p>
            <a:endParaRPr lang="en-US" dirty="0"/>
          </a:p>
          <a:p>
            <a:r>
              <a:rPr lang="en-US" dirty="0"/>
              <a:t>It isn’t just for programming, and can / is used outside of programming and in different fields.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14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28F7-8919-49E3-B02B-5F546240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they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1F8AA-C69C-4880-817E-89BB104EB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Work:</a:t>
            </a:r>
          </a:p>
          <a:p>
            <a:pPr lvl="1"/>
            <a:r>
              <a:rPr lang="en-US" dirty="0"/>
              <a:t>You will probably need to make a flowchart in the field of IT</a:t>
            </a:r>
          </a:p>
          <a:p>
            <a:pPr lvl="1"/>
            <a:r>
              <a:rPr lang="en-US" dirty="0"/>
              <a:t>It might be to show somebody / your boss what you are doing</a:t>
            </a:r>
          </a:p>
          <a:p>
            <a:pPr lvl="1"/>
            <a:r>
              <a:rPr lang="en-US" dirty="0"/>
              <a:t>It also shows you know what the code does, or will do</a:t>
            </a:r>
          </a:p>
          <a:p>
            <a:pPr lvl="1"/>
            <a:endParaRPr lang="en-US" dirty="0"/>
          </a:p>
          <a:p>
            <a:r>
              <a:rPr lang="en-US" dirty="0"/>
              <a:t>Personal:</a:t>
            </a:r>
          </a:p>
          <a:p>
            <a:pPr lvl="1"/>
            <a:r>
              <a:rPr lang="en-US" dirty="0"/>
              <a:t>You could make a flowchart for a personal project you have</a:t>
            </a:r>
          </a:p>
          <a:p>
            <a:pPr lvl="1"/>
            <a:endParaRPr lang="en-US" dirty="0"/>
          </a:p>
          <a:p>
            <a:r>
              <a:rPr lang="en-US" dirty="0"/>
              <a:t>NOCTI:</a:t>
            </a:r>
          </a:p>
          <a:p>
            <a:pPr lvl="1"/>
            <a:r>
              <a:rPr lang="en-US" dirty="0"/>
              <a:t>You will need to know it for the NOCTI</a:t>
            </a:r>
          </a:p>
        </p:txBody>
      </p:sp>
    </p:spTree>
    <p:extLst>
      <p:ext uri="{BB962C8B-B14F-4D97-AF65-F5344CB8AC3E}">
        <p14:creationId xmlns:p14="http://schemas.microsoft.com/office/powerpoint/2010/main" val="3755201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B114-A3D6-46E5-869F-F31D3FC3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they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49B60-A39E-4006-9988-D41A8CCB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020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They are used to help visualize the workflow.</a:t>
            </a:r>
          </a:p>
          <a:p>
            <a:pPr lvl="1"/>
            <a:r>
              <a:rPr lang="en-US" dirty="0"/>
              <a:t>This could be for a business structure or flow.</a:t>
            </a:r>
          </a:p>
          <a:p>
            <a:pPr lvl="1"/>
            <a:r>
              <a:rPr lang="en-US" dirty="0"/>
              <a:t>We can use it to help lay out our code.</a:t>
            </a:r>
          </a:p>
          <a:p>
            <a:endParaRPr lang="en-US" dirty="0"/>
          </a:p>
          <a:p>
            <a:r>
              <a:rPr lang="en-US" dirty="0"/>
              <a:t>They can also be easier to look at than just straight code.</a:t>
            </a:r>
          </a:p>
          <a:p>
            <a:pPr lvl="1"/>
            <a:r>
              <a:rPr lang="en-US" dirty="0"/>
              <a:t>Sometimes code can be hard to look at.</a:t>
            </a:r>
          </a:p>
          <a:p>
            <a:pPr lvl="1"/>
            <a:endParaRPr lang="en-US" dirty="0"/>
          </a:p>
          <a:p>
            <a:r>
              <a:rPr lang="en-US" dirty="0"/>
              <a:t>Flowcharts Make Code Look More Simple</a:t>
            </a:r>
          </a:p>
        </p:txBody>
      </p:sp>
    </p:spTree>
    <p:extLst>
      <p:ext uri="{BB962C8B-B14F-4D97-AF65-F5344CB8AC3E}">
        <p14:creationId xmlns:p14="http://schemas.microsoft.com/office/powerpoint/2010/main" val="675077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E117-E8F4-41CD-BE71-B0ACC6AF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BBF0-76AD-465D-AC90-DE9A113DF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Visio to easily make a flowchart.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will need a shape and then put what will happen in that step.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use arrows to show which way the program will go.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42420C-F022-4436-8927-0A289824DFAC}"/>
              </a:ext>
            </a:extLst>
          </p:cNvPr>
          <p:cNvSpPr/>
          <p:nvPr/>
        </p:nvSpPr>
        <p:spPr>
          <a:xfrm>
            <a:off x="8254767" y="430037"/>
            <a:ext cx="2441197" cy="119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Steps to do</a:t>
            </a:r>
          </a:p>
        </p:txBody>
      </p:sp>
    </p:spTree>
    <p:extLst>
      <p:ext uri="{BB962C8B-B14F-4D97-AF65-F5344CB8AC3E}">
        <p14:creationId xmlns:p14="http://schemas.microsoft.com/office/powerpoint/2010/main" val="1788107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C64C-AB2A-450E-BFB0-93560769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Shapes?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9984-5A76-4FAF-A55F-08920CAC7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Shapes</a:t>
            </a:r>
          </a:p>
          <a:p>
            <a:endParaRPr lang="en-US" dirty="0"/>
          </a:p>
          <a:p>
            <a:r>
              <a:rPr lang="en-US" dirty="0"/>
              <a:t>Here are some of the most common ones, and how they are used.</a:t>
            </a:r>
          </a:p>
        </p:txBody>
      </p:sp>
    </p:spTree>
    <p:extLst>
      <p:ext uri="{BB962C8B-B14F-4D97-AF65-F5344CB8AC3E}">
        <p14:creationId xmlns:p14="http://schemas.microsoft.com/office/powerpoint/2010/main" val="3622694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DFEE-5C6C-472E-998C-9FA9D845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Oval (Start /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A0D9-EF01-4E87-8637-46C803AF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Use: Start / End</a:t>
            </a:r>
          </a:p>
          <a:p>
            <a:endParaRPr lang="en-US" dirty="0"/>
          </a:p>
          <a:p>
            <a:r>
              <a:rPr lang="en-US" dirty="0"/>
              <a:t>This is used to show the start and the end of the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5D7302-3889-42D8-B7B7-D7954CEBE5A0}"/>
              </a:ext>
            </a:extLst>
          </p:cNvPr>
          <p:cNvSpPr/>
          <p:nvPr/>
        </p:nvSpPr>
        <p:spPr>
          <a:xfrm>
            <a:off x="7868874" y="407120"/>
            <a:ext cx="2214694" cy="1241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Start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3389AD-4F9A-45A6-9254-9E84B2DBDC0C}"/>
              </a:ext>
            </a:extLst>
          </p:cNvPr>
          <p:cNvSpPr/>
          <p:nvPr/>
        </p:nvSpPr>
        <p:spPr>
          <a:xfrm>
            <a:off x="704675" y="4397655"/>
            <a:ext cx="2013358" cy="1119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5E9BAB-0052-435C-97CA-DF5F4860075F}"/>
              </a:ext>
            </a:extLst>
          </p:cNvPr>
          <p:cNvSpPr/>
          <p:nvPr/>
        </p:nvSpPr>
        <p:spPr>
          <a:xfrm>
            <a:off x="4975196" y="4397654"/>
            <a:ext cx="2108083" cy="111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D9A50C-C2C9-49AB-84B5-3A3C70D770AB}"/>
              </a:ext>
            </a:extLst>
          </p:cNvPr>
          <p:cNvSpPr/>
          <p:nvPr/>
        </p:nvSpPr>
        <p:spPr>
          <a:xfrm>
            <a:off x="9340442" y="4397655"/>
            <a:ext cx="2013358" cy="1119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5AE961-AA2B-42F5-92DB-5B75AB4A9F47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2718033" y="4957212"/>
            <a:ext cx="22571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4B1EEF-817A-46EF-9F5D-A5AA7A4FFCAA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7083279" y="4957212"/>
            <a:ext cx="22571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46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B4D1-28E6-45A6-A466-020CF7C1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Rectangle (Process Step)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2D046-B42F-435E-A080-086F59F6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Use: Run code without user input</a:t>
            </a:r>
          </a:p>
          <a:p>
            <a:endParaRPr lang="en-US" dirty="0"/>
          </a:p>
          <a:p>
            <a:r>
              <a:rPr lang="en-US" dirty="0"/>
              <a:t>It is used to run code that would happen without the user knowing.</a:t>
            </a:r>
          </a:p>
          <a:p>
            <a:endParaRPr lang="en-US" dirty="0"/>
          </a:p>
          <a:p>
            <a:r>
              <a:rPr lang="en-US" dirty="0"/>
              <a:t>It could add numbers or place items in arrays.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5481B9-9BA0-4395-B116-7B2F1DF9D1C8}"/>
              </a:ext>
            </a:extLst>
          </p:cNvPr>
          <p:cNvSpPr/>
          <p:nvPr/>
        </p:nvSpPr>
        <p:spPr>
          <a:xfrm>
            <a:off x="7912566" y="293615"/>
            <a:ext cx="3070371" cy="139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Process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B5FC9D-EB20-4584-A2A5-7D4FD16D7093}"/>
              </a:ext>
            </a:extLst>
          </p:cNvPr>
          <p:cNvSpPr/>
          <p:nvPr/>
        </p:nvSpPr>
        <p:spPr>
          <a:xfrm>
            <a:off x="595618" y="5033394"/>
            <a:ext cx="1887523" cy="1073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29411-0636-456F-B83F-FC6B00B2B5C2}"/>
              </a:ext>
            </a:extLst>
          </p:cNvPr>
          <p:cNvSpPr/>
          <p:nvPr/>
        </p:nvSpPr>
        <p:spPr>
          <a:xfrm>
            <a:off x="3984771" y="5033394"/>
            <a:ext cx="1887523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z = x + 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A382E-300E-4FEE-83C1-45228E4B7C87}"/>
              </a:ext>
            </a:extLst>
          </p:cNvPr>
          <p:cNvSpPr/>
          <p:nvPr/>
        </p:nvSpPr>
        <p:spPr>
          <a:xfrm>
            <a:off x="7088696" y="5033393"/>
            <a:ext cx="1887523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x to ‘items’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C7275F-983C-4CE3-BBFB-B25A8A9B16CD}"/>
              </a:ext>
            </a:extLst>
          </p:cNvPr>
          <p:cNvSpPr/>
          <p:nvPr/>
        </p:nvSpPr>
        <p:spPr>
          <a:xfrm>
            <a:off x="9708859" y="5033394"/>
            <a:ext cx="1887523" cy="1073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8E847E-2282-4ECC-988D-E5A36A992813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2483141" y="5570290"/>
            <a:ext cx="150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8F5329-CEA2-4876-AE61-9DF860FBDBC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872294" y="5570289"/>
            <a:ext cx="1216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37A234-8106-4D25-9DFD-6DAA86AA8121}"/>
              </a:ext>
            </a:extLst>
          </p:cNvPr>
          <p:cNvCxnSpPr>
            <a:stCxn id="7" idx="3"/>
            <a:endCxn id="8" idx="2"/>
          </p:cNvCxnSpPr>
          <p:nvPr/>
        </p:nvCxnSpPr>
        <p:spPr>
          <a:xfrm>
            <a:off x="8976219" y="5570289"/>
            <a:ext cx="732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43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5103-1EE7-40D3-807B-CBFBCB65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Parallelogram (Input / 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D2C0-B067-40E5-82EB-962BF429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Use: Get Input from user, or Show the user something</a:t>
            </a:r>
          </a:p>
          <a:p>
            <a:endParaRPr lang="en-US" dirty="0"/>
          </a:p>
          <a:p>
            <a:r>
              <a:rPr lang="en-US" dirty="0"/>
              <a:t>It is used to ask the user for input. Ex: Ask for Name</a:t>
            </a:r>
          </a:p>
          <a:p>
            <a:r>
              <a:rPr lang="en-US" dirty="0"/>
              <a:t>It could be used to show data to the user. Ex: A Variable</a:t>
            </a:r>
          </a:p>
          <a:p>
            <a:endParaRPr lang="en-US" dirty="0"/>
          </a:p>
          <a:p>
            <a:r>
              <a:rPr lang="en-US" dirty="0"/>
              <a:t>Ex: Program that says a persons age 10 years from now.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5C98F5DC-580C-465D-B3FB-FEB809B23BBD}"/>
              </a:ext>
            </a:extLst>
          </p:cNvPr>
          <p:cNvSpPr/>
          <p:nvPr/>
        </p:nvSpPr>
        <p:spPr>
          <a:xfrm>
            <a:off x="9261446" y="365125"/>
            <a:ext cx="2092354" cy="116167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464B2-44BB-42FD-AA42-A48F781BDB6E}"/>
              </a:ext>
            </a:extLst>
          </p:cNvPr>
          <p:cNvSpPr/>
          <p:nvPr/>
        </p:nvSpPr>
        <p:spPr>
          <a:xfrm>
            <a:off x="419450" y="5105838"/>
            <a:ext cx="1652631" cy="1082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223361-1F3D-4EC0-B032-297C345DE53F}"/>
              </a:ext>
            </a:extLst>
          </p:cNvPr>
          <p:cNvSpPr/>
          <p:nvPr/>
        </p:nvSpPr>
        <p:spPr>
          <a:xfrm>
            <a:off x="10119919" y="5094783"/>
            <a:ext cx="1652631" cy="1082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4C68C2-0D02-4639-977A-39F23C17AC84}"/>
              </a:ext>
            </a:extLst>
          </p:cNvPr>
          <p:cNvSpPr/>
          <p:nvPr/>
        </p:nvSpPr>
        <p:spPr>
          <a:xfrm>
            <a:off x="5269684" y="5094783"/>
            <a:ext cx="1652631" cy="1082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age and add 10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A517171F-3D55-4A82-8250-C6267FCAEC99}"/>
              </a:ext>
            </a:extLst>
          </p:cNvPr>
          <p:cNvSpPr/>
          <p:nvPr/>
        </p:nvSpPr>
        <p:spPr>
          <a:xfrm>
            <a:off x="2842120" y="5094783"/>
            <a:ext cx="1652631" cy="10821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 age</a:t>
            </a:r>
          </a:p>
          <a:p>
            <a:pPr algn="ctr"/>
            <a:r>
              <a:rPr lang="en-US" dirty="0"/>
              <a:t>(Save as ‘age’)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33BEB0C8-0802-404C-95E8-2C66601E3FD2}"/>
              </a:ext>
            </a:extLst>
          </p:cNvPr>
          <p:cNvSpPr/>
          <p:nvPr/>
        </p:nvSpPr>
        <p:spPr>
          <a:xfrm>
            <a:off x="7694802" y="5094783"/>
            <a:ext cx="1652631" cy="10821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8ECAEC-1A30-45B5-9007-4E4398AC8E77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2072081" y="5635873"/>
            <a:ext cx="935302" cy="1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11DD46-4B80-4E6B-93BB-033D2AFA4D01}"/>
              </a:ext>
            </a:extLst>
          </p:cNvPr>
          <p:cNvCxnSpPr>
            <a:stCxn id="8" idx="5"/>
            <a:endCxn id="7" idx="1"/>
          </p:cNvCxnSpPr>
          <p:nvPr/>
        </p:nvCxnSpPr>
        <p:spPr>
          <a:xfrm>
            <a:off x="4329488" y="5635873"/>
            <a:ext cx="940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C07456-3E41-40AD-ABB6-96EE6EEE8ECE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6922315" y="5635873"/>
            <a:ext cx="937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88DC69-59D8-4397-858B-1023AA32FC37}"/>
              </a:ext>
            </a:extLst>
          </p:cNvPr>
          <p:cNvCxnSpPr>
            <a:stCxn id="9" idx="5"/>
            <a:endCxn id="6" idx="2"/>
          </p:cNvCxnSpPr>
          <p:nvPr/>
        </p:nvCxnSpPr>
        <p:spPr>
          <a:xfrm>
            <a:off x="9182170" y="5635873"/>
            <a:ext cx="937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360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82B3A859C5B4419E9F4DEF0565ED83" ma:contentTypeVersion="11" ma:contentTypeDescription="Create a new document." ma:contentTypeScope="" ma:versionID="b852873dc24659d8f4eea8d7a9203904">
  <xsd:schema xmlns:xsd="http://www.w3.org/2001/XMLSchema" xmlns:xs="http://www.w3.org/2001/XMLSchema" xmlns:p="http://schemas.microsoft.com/office/2006/metadata/properties" xmlns:ns3="afa79ede-8800-4b38-b2d4-921a0a289804" xmlns:ns4="97551102-5158-477f-890e-1cd2281c8b2d" targetNamespace="http://schemas.microsoft.com/office/2006/metadata/properties" ma:root="true" ma:fieldsID="1682ea4e54a96cb399fabe1478bb2c7c" ns3:_="" ns4:_="">
    <xsd:import namespace="afa79ede-8800-4b38-b2d4-921a0a289804"/>
    <xsd:import namespace="97551102-5158-477f-890e-1cd2281c8b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a79ede-8800-4b38-b2d4-921a0a2898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51102-5158-477f-890e-1cd2281c8b2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95C035-B372-4A3C-8FF7-492D6CBCE1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4C56CE-E0D4-4126-A943-12B15C1AD01E}">
  <ds:schemaRefs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97551102-5158-477f-890e-1cd2281c8b2d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afa79ede-8800-4b38-b2d4-921a0a289804"/>
  </ds:schemaRefs>
</ds:datastoreItem>
</file>

<file path=customXml/itemProps3.xml><?xml version="1.0" encoding="utf-8"?>
<ds:datastoreItem xmlns:ds="http://schemas.openxmlformats.org/officeDocument/2006/customXml" ds:itemID="{2400AAC4-7384-4A95-AEE6-85E2A5BA65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a79ede-8800-4b38-b2d4-921a0a289804"/>
    <ds:schemaRef ds:uri="97551102-5158-477f-890e-1cd2281c8b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624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Flowcharts</vt:lpstr>
      <vt:lpstr>What is a Flowchart?</vt:lpstr>
      <vt:lpstr>Why are they Important?</vt:lpstr>
      <vt:lpstr>Why are they Used?</vt:lpstr>
      <vt:lpstr>How to write a Flowchart</vt:lpstr>
      <vt:lpstr>What are the Shapes?</vt:lpstr>
      <vt:lpstr>The Oval (Start / End)</vt:lpstr>
      <vt:lpstr>The Rectangle (Process Step)</vt:lpstr>
      <vt:lpstr>The Parallelogram (Input / Output)</vt:lpstr>
      <vt:lpstr>The Diamond (Decision Step)</vt:lpstr>
      <vt:lpstr>Other Shapes</vt:lpstr>
      <vt:lpstr>What would one look like?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Hamme, Aidan</dc:creator>
  <cp:lastModifiedBy>Hamme, Aidan</cp:lastModifiedBy>
  <cp:revision>12</cp:revision>
  <dcterms:created xsi:type="dcterms:W3CDTF">2022-03-14T18:31:23Z</dcterms:created>
  <dcterms:modified xsi:type="dcterms:W3CDTF">2022-03-16T18:27:15Z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0x0101001B82B3A859C5B4419E9F4DEF0565ED83</vt:lpwstr>
  </property>
</Properties>
</file>