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nis, Saimye" initials="DS" lastIdx="0" clrIdx="0">
    <p:extLst>
      <p:ext uri="{19B8F6BF-5375-455C-9EA6-DF929625EA0E}">
        <p15:presenceInfo xmlns:p15="http://schemas.microsoft.com/office/powerpoint/2012/main" userId="S-1-5-21-407031642-1578075480-1339044995-12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4D24C-C4EF-42E7-97D0-E2C42C9411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  weeks lesson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E99C0-85C2-4C47-8BB5-2189F02605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Saimye Dennis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9F2E8F-6879-4C68-A50F-6D0A0553D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349" y="3097226"/>
            <a:ext cx="2447180" cy="305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57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AAA43-ACCF-4938-85C0-12D2727F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81E3B-40CA-4664-AD41-9437D6789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06354"/>
            <a:ext cx="5420113" cy="38524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 fundamental you can use to go through steps in a orderly fashion .</a:t>
            </a:r>
          </a:p>
          <a:p>
            <a:pPr marL="0" indent="0">
              <a:buNone/>
            </a:pPr>
            <a:r>
              <a:rPr lang="en-US" dirty="0"/>
              <a:t>Starts with an oval .</a:t>
            </a:r>
          </a:p>
          <a:p>
            <a:pPr marL="0" indent="0">
              <a:buNone/>
            </a:pPr>
            <a:r>
              <a:rPr lang="en-US" dirty="0"/>
              <a:t> Next we have a process step in which a  process step is whatever you are having your code do. which the shape is a rectangle .</a:t>
            </a:r>
          </a:p>
          <a:p>
            <a:pPr marL="0" indent="0">
              <a:buNone/>
            </a:pPr>
            <a:r>
              <a:rPr lang="en-US" dirty="0"/>
              <a:t>Use an input / output function which would be a parallelogram  to tell the user something or to ask the user something . </a:t>
            </a:r>
          </a:p>
          <a:p>
            <a:pPr marL="0" indent="0">
              <a:buNone/>
            </a:pPr>
            <a:r>
              <a:rPr lang="en-US" dirty="0"/>
              <a:t>You also have decisions in this process in which you can get yes’s and no’s which this can use if , else if and else conditions. This uses a diamond.</a:t>
            </a:r>
          </a:p>
          <a:p>
            <a:pPr marL="0" indent="0">
              <a:buNone/>
            </a:pPr>
            <a:r>
              <a:rPr lang="en-US" dirty="0"/>
              <a:t>Ends with an oval 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48CE08-1B9C-4E0B-971A-7756ED5C9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934" y="1869778"/>
            <a:ext cx="3553321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97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FAAA-3F84-41CF-A957-C0D03EDB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we use 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6341E-A683-4BB3-B33F-A3DA55F55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Flowcharts are a great way to help plan out your code </a:t>
            </a:r>
          </a:p>
          <a:p>
            <a:r>
              <a:rPr lang="en-US" dirty="0"/>
              <a:t>Also helps you understand exactly what your code needs or how to code it</a:t>
            </a:r>
          </a:p>
          <a:p>
            <a:r>
              <a:rPr lang="en-US" dirty="0"/>
              <a:t>Flowcharts help programmers identify a potential problem</a:t>
            </a:r>
          </a:p>
          <a:p>
            <a:r>
              <a:rPr lang="en-US" dirty="0"/>
              <a:t>Efficiency Increase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36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761F7-8FBF-4477-831F-03C2DCF59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a flowchart save you time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ABA09-7B43-41F0-8A16-7A1E539D1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Identifies problems</a:t>
            </a:r>
          </a:p>
          <a:p>
            <a:r>
              <a:rPr lang="en-US" dirty="0"/>
              <a:t>Lets you know steps to do your project or work in</a:t>
            </a:r>
          </a:p>
          <a:p>
            <a:r>
              <a:rPr lang="en-US" dirty="0"/>
              <a:t>A lot of coding can be winging it and just following your thoughts but with this you have a </a:t>
            </a:r>
            <a:r>
              <a:rPr lang="en-US" dirty="0" err="1"/>
              <a:t>gameplan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811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F50A-267F-4378-8B52-519479F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cons of 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CFAD7-EC6B-47F6-B228-2850E47AF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be time consuming</a:t>
            </a:r>
          </a:p>
          <a:p>
            <a:r>
              <a:rPr lang="en-US" dirty="0"/>
              <a:t>Difficult for new comers </a:t>
            </a:r>
          </a:p>
          <a:p>
            <a:r>
              <a:rPr lang="en-US" dirty="0"/>
              <a:t>Making changes can be a problem </a:t>
            </a:r>
          </a:p>
          <a:p>
            <a:r>
              <a:rPr lang="en-US" dirty="0"/>
              <a:t>Not really meant for man to computer scenarios</a:t>
            </a:r>
          </a:p>
        </p:txBody>
      </p:sp>
    </p:spTree>
    <p:extLst>
      <p:ext uri="{BB962C8B-B14F-4D97-AF65-F5344CB8AC3E}">
        <p14:creationId xmlns:p14="http://schemas.microsoft.com/office/powerpoint/2010/main" val="1489700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E505-11B9-4903-8FC8-62AB5F062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E1D57-4DF6-4F3F-B925-8B65E9EDF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IN THE END THE PROS OUT WEIGH THE CONS</a:t>
            </a:r>
          </a:p>
          <a:p>
            <a:r>
              <a:rPr lang="en-US" dirty="0"/>
              <a:t>WORKS PHENOMENALLY </a:t>
            </a:r>
          </a:p>
          <a:p>
            <a:r>
              <a:rPr lang="en-US" dirty="0"/>
              <a:t>THIS HELP YOUR COMMUNICATION SKILLS BLOSSOM</a:t>
            </a:r>
          </a:p>
          <a:p>
            <a:r>
              <a:rPr lang="en-US" dirty="0"/>
              <a:t>Now that you know how to use flowcharts </a:t>
            </a:r>
            <a:r>
              <a:rPr lang="en-US"/>
              <a:t>go out and make one.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515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110</TotalTime>
  <Words>256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Gill Sans MT</vt:lpstr>
      <vt:lpstr>Wingdings 2</vt:lpstr>
      <vt:lpstr>Dividend</vt:lpstr>
      <vt:lpstr>This  weeks lesson </vt:lpstr>
      <vt:lpstr>Flowcharts </vt:lpstr>
      <vt:lpstr>Why should we use flowcharts</vt:lpstr>
      <vt:lpstr>How can a flowchart save you time </vt:lpstr>
      <vt:lpstr>Some cons of flowchart</vt:lpstr>
      <vt:lpstr>USE FLOWCHARTS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 weeks lesson</dc:title>
  <dc:creator>Dennis, Saimye</dc:creator>
  <cp:lastModifiedBy>Dennis, Saimye</cp:lastModifiedBy>
  <cp:revision>8</cp:revision>
  <dcterms:created xsi:type="dcterms:W3CDTF">2022-03-15T12:42:43Z</dcterms:created>
  <dcterms:modified xsi:type="dcterms:W3CDTF">2022-03-15T14:32:53Z</dcterms:modified>
</cp:coreProperties>
</file>