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1" r:id="rId1"/>
  </p:sldMasterIdLst>
  <p:sldIdLst>
    <p:sldId id="256" r:id="rId2"/>
    <p:sldId id="259" r:id="rId3"/>
    <p:sldId id="260" r:id="rId4"/>
    <p:sldId id="258" r:id="rId5"/>
    <p:sldId id="263" r:id="rId6"/>
    <p:sldId id="266" r:id="rId7"/>
    <p:sldId id="262" r:id="rId8"/>
    <p:sldId id="264" r:id="rId9"/>
    <p:sldId id="267" r:id="rId10"/>
    <p:sldId id="257" r:id="rId11"/>
    <p:sldId id="265" r:id="rId12"/>
    <p:sldId id="268" r:id="rId13"/>
    <p:sldId id="261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aler, Will" userId="18f394f1-8a6c-4a45-a77b-2ca16c6e3eaa" providerId="ADAL" clId="{0CF726CA-A7BC-496D-AB63-17621592A690}"/>
    <pc:docChg chg="custSel addSld modSld modMainMaster">
      <pc:chgData name="Shealer, Will" userId="18f394f1-8a6c-4a45-a77b-2ca16c6e3eaa" providerId="ADAL" clId="{0CF726CA-A7BC-496D-AB63-17621592A690}" dt="2022-03-15T15:09:45.495" v="1500"/>
      <pc:docMkLst>
        <pc:docMk/>
      </pc:docMkLst>
      <pc:sldChg chg="modSp add modTransition modAnim">
        <pc:chgData name="Shealer, Will" userId="18f394f1-8a6c-4a45-a77b-2ca16c6e3eaa" providerId="ADAL" clId="{0CF726CA-A7BC-496D-AB63-17621592A690}" dt="2022-03-15T15:09:45.495" v="1500"/>
        <pc:sldMkLst>
          <pc:docMk/>
          <pc:sldMk cId="253895393" sldId="256"/>
        </pc:sldMkLst>
        <pc:spChg chg="mod">
          <ac:chgData name="Shealer, Will" userId="18f394f1-8a6c-4a45-a77b-2ca16c6e3eaa" providerId="ADAL" clId="{0CF726CA-A7BC-496D-AB63-17621592A690}" dt="2022-03-15T14:36:16.454" v="158" actId="27636"/>
          <ac:spMkLst>
            <pc:docMk/>
            <pc:sldMk cId="253895393" sldId="256"/>
            <ac:spMk id="2" creationId="{AC2C665E-FFB6-4A93-8434-B85B496FD546}"/>
          </ac:spMkLst>
        </pc:spChg>
        <pc:spChg chg="mod">
          <ac:chgData name="Shealer, Will" userId="18f394f1-8a6c-4a45-a77b-2ca16c6e3eaa" providerId="ADAL" clId="{0CF726CA-A7BC-496D-AB63-17621592A690}" dt="2022-03-15T14:33:44.709" v="138" actId="20577"/>
          <ac:spMkLst>
            <pc:docMk/>
            <pc:sldMk cId="253895393" sldId="256"/>
            <ac:spMk id="3" creationId="{05D9E99D-E431-4C3C-AF91-E5B35C012383}"/>
          </ac:spMkLst>
        </pc:spChg>
      </pc:sldChg>
      <pc:sldChg chg="modSp add modTransition">
        <pc:chgData name="Shealer, Will" userId="18f394f1-8a6c-4a45-a77b-2ca16c6e3eaa" providerId="ADAL" clId="{0CF726CA-A7BC-496D-AB63-17621592A690}" dt="2022-03-15T15:06:47.258" v="1096"/>
        <pc:sldMkLst>
          <pc:docMk/>
          <pc:sldMk cId="3847145688" sldId="257"/>
        </pc:sldMkLst>
        <pc:spChg chg="mod">
          <ac:chgData name="Shealer, Will" userId="18f394f1-8a6c-4a45-a77b-2ca16c6e3eaa" providerId="ADAL" clId="{0CF726CA-A7BC-496D-AB63-17621592A690}" dt="2022-03-15T14:40:12.157" v="350" actId="20577"/>
          <ac:spMkLst>
            <pc:docMk/>
            <pc:sldMk cId="3847145688" sldId="257"/>
            <ac:spMk id="2" creationId="{33E4A87D-4956-49E2-936A-F0C14683F5DD}"/>
          </ac:spMkLst>
        </pc:spChg>
        <pc:spChg chg="mod">
          <ac:chgData name="Shealer, Will" userId="18f394f1-8a6c-4a45-a77b-2ca16c6e3eaa" providerId="ADAL" clId="{0CF726CA-A7BC-496D-AB63-17621592A690}" dt="2022-03-15T14:42:00.351" v="737" actId="313"/>
          <ac:spMkLst>
            <pc:docMk/>
            <pc:sldMk cId="3847145688" sldId="257"/>
            <ac:spMk id="3" creationId="{12402DBC-617E-47B1-80BA-1C8F0668E7F4}"/>
          </ac:spMkLst>
        </pc:spChg>
      </pc:sldChg>
      <pc:sldChg chg="modSp add modTransition modAnim">
        <pc:chgData name="Shealer, Will" userId="18f394f1-8a6c-4a45-a77b-2ca16c6e3eaa" providerId="ADAL" clId="{0CF726CA-A7BC-496D-AB63-17621592A690}" dt="2022-03-15T15:09:04.300" v="1284"/>
        <pc:sldMkLst>
          <pc:docMk/>
          <pc:sldMk cId="2521962930" sldId="258"/>
        </pc:sldMkLst>
        <pc:spChg chg="mod">
          <ac:chgData name="Shealer, Will" userId="18f394f1-8a6c-4a45-a77b-2ca16c6e3eaa" providerId="ADAL" clId="{0CF726CA-A7BC-496D-AB63-17621592A690}" dt="2022-03-15T14:42:34.073" v="750" actId="20577"/>
          <ac:spMkLst>
            <pc:docMk/>
            <pc:sldMk cId="2521962930" sldId="258"/>
            <ac:spMk id="2" creationId="{47918574-BE5D-47AA-A049-EA592574B1A5}"/>
          </ac:spMkLst>
        </pc:spChg>
        <pc:spChg chg="mod">
          <ac:chgData name="Shealer, Will" userId="18f394f1-8a6c-4a45-a77b-2ca16c6e3eaa" providerId="ADAL" clId="{0CF726CA-A7BC-496D-AB63-17621592A690}" dt="2022-03-15T15:08:59.956" v="1283" actId="313"/>
          <ac:spMkLst>
            <pc:docMk/>
            <pc:sldMk cId="2521962930" sldId="258"/>
            <ac:spMk id="3" creationId="{C06AA0F1-CA98-4A20-8884-8572BBF79604}"/>
          </ac:spMkLst>
        </pc:spChg>
      </pc:sldChg>
      <pc:sldChg chg="modSp add modTransition modAnim">
        <pc:chgData name="Shealer, Will" userId="18f394f1-8a6c-4a45-a77b-2ca16c6e3eaa" providerId="ADAL" clId="{0CF726CA-A7BC-496D-AB63-17621592A690}" dt="2022-03-15T15:07:37.133" v="1105"/>
        <pc:sldMkLst>
          <pc:docMk/>
          <pc:sldMk cId="2129796800" sldId="259"/>
        </pc:sldMkLst>
        <pc:spChg chg="mod">
          <ac:chgData name="Shealer, Will" userId="18f394f1-8a6c-4a45-a77b-2ca16c6e3eaa" providerId="ADAL" clId="{0CF726CA-A7BC-496D-AB63-17621592A690}" dt="2022-03-15T14:56:34.586" v="776" actId="20577"/>
          <ac:spMkLst>
            <pc:docMk/>
            <pc:sldMk cId="2129796800" sldId="259"/>
            <ac:spMk id="2" creationId="{98C06510-48C3-447A-8B2E-2E01171CE923}"/>
          </ac:spMkLst>
        </pc:spChg>
        <pc:spChg chg="mod">
          <ac:chgData name="Shealer, Will" userId="18f394f1-8a6c-4a45-a77b-2ca16c6e3eaa" providerId="ADAL" clId="{0CF726CA-A7BC-496D-AB63-17621592A690}" dt="2022-03-15T15:03:47.134" v="971" actId="20577"/>
          <ac:spMkLst>
            <pc:docMk/>
            <pc:sldMk cId="2129796800" sldId="259"/>
            <ac:spMk id="3" creationId="{6A0B73A4-0769-4CC9-9FBA-FAF72AC4E033}"/>
          </ac:spMkLst>
        </pc:spChg>
      </pc:sldChg>
    </pc:docChg>
  </pc:docChgLst>
  <pc:docChgLst>
    <pc:chgData name="Will Shealer" userId="18f394f1-8a6c-4a45-a77b-2ca16c6e3eaa" providerId="ADAL" clId="{2DBB8559-A7A7-4D02-802A-4191791CD30B}"/>
    <pc:docChg chg="undo redo custSel addSld modSld sldOrd modMainMaster">
      <pc:chgData name="Will Shealer" userId="18f394f1-8a6c-4a45-a77b-2ca16c6e3eaa" providerId="ADAL" clId="{2DBB8559-A7A7-4D02-802A-4191791CD30B}" dt="2022-03-17T13:44:31.098" v="3049" actId="20577"/>
      <pc:docMkLst>
        <pc:docMk/>
      </pc:docMkLst>
      <pc:sldChg chg="modSp modTransition modAnim">
        <pc:chgData name="Will Shealer" userId="18f394f1-8a6c-4a45-a77b-2ca16c6e3eaa" providerId="ADAL" clId="{2DBB8559-A7A7-4D02-802A-4191791CD30B}" dt="2022-03-17T13:26:36.633" v="2673"/>
        <pc:sldMkLst>
          <pc:docMk/>
          <pc:sldMk cId="253895393" sldId="256"/>
        </pc:sldMkLst>
        <pc:spChg chg="mod">
          <ac:chgData name="Will Shealer" userId="18f394f1-8a6c-4a45-a77b-2ca16c6e3eaa" providerId="ADAL" clId="{2DBB8559-A7A7-4D02-802A-4191791CD30B}" dt="2022-03-16T17:46:56.011" v="4" actId="20577"/>
          <ac:spMkLst>
            <pc:docMk/>
            <pc:sldMk cId="253895393" sldId="256"/>
            <ac:spMk id="3" creationId="{05D9E99D-E431-4C3C-AF91-E5B35C012383}"/>
          </ac:spMkLst>
        </pc:spChg>
      </pc:sldChg>
      <pc:sldChg chg="addSp modSp modTransition modAnim">
        <pc:chgData name="Will Shealer" userId="18f394f1-8a6c-4a45-a77b-2ca16c6e3eaa" providerId="ADAL" clId="{2DBB8559-A7A7-4D02-802A-4191791CD30B}" dt="2022-03-17T13:36:33.568" v="2737"/>
        <pc:sldMkLst>
          <pc:docMk/>
          <pc:sldMk cId="3847145688" sldId="257"/>
        </pc:sldMkLst>
        <pc:spChg chg="mod">
          <ac:chgData name="Will Shealer" userId="18f394f1-8a6c-4a45-a77b-2ca16c6e3eaa" providerId="ADAL" clId="{2DBB8559-A7A7-4D02-802A-4191791CD30B}" dt="2022-03-16T18:42:28.128" v="976" actId="313"/>
          <ac:spMkLst>
            <pc:docMk/>
            <pc:sldMk cId="3847145688" sldId="257"/>
            <ac:spMk id="3" creationId="{12402DBC-617E-47B1-80BA-1C8F0668E7F4}"/>
          </ac:spMkLst>
        </pc:spChg>
        <pc:picChg chg="add mod">
          <ac:chgData name="Will Shealer" userId="18f394f1-8a6c-4a45-a77b-2ca16c6e3eaa" providerId="ADAL" clId="{2DBB8559-A7A7-4D02-802A-4191791CD30B}" dt="2022-03-16T18:30:53.291" v="655" actId="1076"/>
          <ac:picMkLst>
            <pc:docMk/>
            <pc:sldMk cId="3847145688" sldId="257"/>
            <ac:picMk id="2050" creationId="{A88EC65C-3B31-4BC7-BB29-747171F0070E}"/>
          </ac:picMkLst>
        </pc:picChg>
      </pc:sldChg>
      <pc:sldChg chg="addSp modSp modTransition modAnim">
        <pc:chgData name="Will Shealer" userId="18f394f1-8a6c-4a45-a77b-2ca16c6e3eaa" providerId="ADAL" clId="{2DBB8559-A7A7-4D02-802A-4191791CD30B}" dt="2022-03-17T13:35:10.290" v="2729"/>
        <pc:sldMkLst>
          <pc:docMk/>
          <pc:sldMk cId="2521962930" sldId="258"/>
        </pc:sldMkLst>
        <pc:spChg chg="mod">
          <ac:chgData name="Will Shealer" userId="18f394f1-8a6c-4a45-a77b-2ca16c6e3eaa" providerId="ADAL" clId="{2DBB8559-A7A7-4D02-802A-4191791CD30B}" dt="2022-03-16T18:29:17.519" v="653" actId="20577"/>
          <ac:spMkLst>
            <pc:docMk/>
            <pc:sldMk cId="2521962930" sldId="258"/>
            <ac:spMk id="3" creationId="{C06AA0F1-CA98-4A20-8884-8572BBF79604}"/>
          </ac:spMkLst>
        </pc:spChg>
        <pc:picChg chg="add mod">
          <ac:chgData name="Will Shealer" userId="18f394f1-8a6c-4a45-a77b-2ca16c6e3eaa" providerId="ADAL" clId="{2DBB8559-A7A7-4D02-802A-4191791CD30B}" dt="2022-03-16T18:28:53.284" v="636" actId="1076"/>
          <ac:picMkLst>
            <pc:docMk/>
            <pc:sldMk cId="2521962930" sldId="258"/>
            <ac:picMk id="1026" creationId="{D1995E8F-2CB0-46DA-887F-6073B7538A66}"/>
          </ac:picMkLst>
        </pc:picChg>
      </pc:sldChg>
      <pc:sldChg chg="modSp modTransition modAnim">
        <pc:chgData name="Will Shealer" userId="18f394f1-8a6c-4a45-a77b-2ca16c6e3eaa" providerId="ADAL" clId="{2DBB8559-A7A7-4D02-802A-4191791CD30B}" dt="2022-03-17T13:43:49.212" v="2912" actId="313"/>
        <pc:sldMkLst>
          <pc:docMk/>
          <pc:sldMk cId="2129796800" sldId="259"/>
        </pc:sldMkLst>
        <pc:spChg chg="mod">
          <ac:chgData name="Will Shealer" userId="18f394f1-8a6c-4a45-a77b-2ca16c6e3eaa" providerId="ADAL" clId="{2DBB8559-A7A7-4D02-802A-4191791CD30B}" dt="2022-03-17T13:43:49.212" v="2912" actId="313"/>
          <ac:spMkLst>
            <pc:docMk/>
            <pc:sldMk cId="2129796800" sldId="259"/>
            <ac:spMk id="3" creationId="{6A0B73A4-0769-4CC9-9FBA-FAF72AC4E033}"/>
          </ac:spMkLst>
        </pc:spChg>
      </pc:sldChg>
      <pc:sldChg chg="modSp add modTransition modAnim">
        <pc:chgData name="Will Shealer" userId="18f394f1-8a6c-4a45-a77b-2ca16c6e3eaa" providerId="ADAL" clId="{2DBB8559-A7A7-4D02-802A-4191791CD30B}" dt="2022-03-17T13:44:31.098" v="3049" actId="20577"/>
        <pc:sldMkLst>
          <pc:docMk/>
          <pc:sldMk cId="304144557" sldId="260"/>
        </pc:sldMkLst>
        <pc:spChg chg="mod">
          <ac:chgData name="Will Shealer" userId="18f394f1-8a6c-4a45-a77b-2ca16c6e3eaa" providerId="ADAL" clId="{2DBB8559-A7A7-4D02-802A-4191791CD30B}" dt="2022-03-16T17:53:18.139" v="274" actId="20577"/>
          <ac:spMkLst>
            <pc:docMk/>
            <pc:sldMk cId="304144557" sldId="260"/>
            <ac:spMk id="2" creationId="{8C4E7658-A39C-4195-B662-002A24941EE9}"/>
          </ac:spMkLst>
        </pc:spChg>
        <pc:spChg chg="mod">
          <ac:chgData name="Will Shealer" userId="18f394f1-8a6c-4a45-a77b-2ca16c6e3eaa" providerId="ADAL" clId="{2DBB8559-A7A7-4D02-802A-4191791CD30B}" dt="2022-03-17T13:44:31.098" v="3049" actId="20577"/>
          <ac:spMkLst>
            <pc:docMk/>
            <pc:sldMk cId="304144557" sldId="260"/>
            <ac:spMk id="3" creationId="{7AE49A3B-3675-4D27-A6F8-A48971F44371}"/>
          </ac:spMkLst>
        </pc:spChg>
      </pc:sldChg>
      <pc:sldChg chg="addSp modSp add modTransition modAnim">
        <pc:chgData name="Will Shealer" userId="18f394f1-8a6c-4a45-a77b-2ca16c6e3eaa" providerId="ADAL" clId="{2DBB8559-A7A7-4D02-802A-4191791CD30B}" dt="2022-03-17T13:32:18.723" v="2721"/>
        <pc:sldMkLst>
          <pc:docMk/>
          <pc:sldMk cId="4261101535" sldId="261"/>
        </pc:sldMkLst>
        <pc:spChg chg="mod">
          <ac:chgData name="Will Shealer" userId="18f394f1-8a6c-4a45-a77b-2ca16c6e3eaa" providerId="ADAL" clId="{2DBB8559-A7A7-4D02-802A-4191791CD30B}" dt="2022-03-16T18:31:39.710" v="684" actId="20577"/>
          <ac:spMkLst>
            <pc:docMk/>
            <pc:sldMk cId="4261101535" sldId="261"/>
            <ac:spMk id="2" creationId="{0CD07C2E-D1FF-4351-BF50-4E5790B5C522}"/>
          </ac:spMkLst>
        </pc:spChg>
        <pc:spChg chg="mod">
          <ac:chgData name="Will Shealer" userId="18f394f1-8a6c-4a45-a77b-2ca16c6e3eaa" providerId="ADAL" clId="{2DBB8559-A7A7-4D02-802A-4191791CD30B}" dt="2022-03-16T18:33:58.138" v="800" actId="20577"/>
          <ac:spMkLst>
            <pc:docMk/>
            <pc:sldMk cId="4261101535" sldId="261"/>
            <ac:spMk id="3" creationId="{BCD3B1BD-1392-4190-8683-268D38045E25}"/>
          </ac:spMkLst>
        </pc:spChg>
        <pc:picChg chg="add mod">
          <ac:chgData name="Will Shealer" userId="18f394f1-8a6c-4a45-a77b-2ca16c6e3eaa" providerId="ADAL" clId="{2DBB8559-A7A7-4D02-802A-4191791CD30B}" dt="2022-03-16T18:34:16.985" v="807" actId="1076"/>
          <ac:picMkLst>
            <pc:docMk/>
            <pc:sldMk cId="4261101535" sldId="261"/>
            <ac:picMk id="3074" creationId="{57A1CA8C-7693-4798-92D4-14A9EE44EC00}"/>
          </ac:picMkLst>
        </pc:picChg>
      </pc:sldChg>
      <pc:sldChg chg="modSp add ord modTransition modAnim">
        <pc:chgData name="Will Shealer" userId="18f394f1-8a6c-4a45-a77b-2ca16c6e3eaa" providerId="ADAL" clId="{2DBB8559-A7A7-4D02-802A-4191791CD30B}" dt="2022-03-17T13:37:55.119" v="2741"/>
        <pc:sldMkLst>
          <pc:docMk/>
          <pc:sldMk cId="2659229510" sldId="262"/>
        </pc:sldMkLst>
        <pc:spChg chg="mod">
          <ac:chgData name="Will Shealer" userId="18f394f1-8a6c-4a45-a77b-2ca16c6e3eaa" providerId="ADAL" clId="{2DBB8559-A7A7-4D02-802A-4191791CD30B}" dt="2022-03-16T18:44:09.901" v="993"/>
          <ac:spMkLst>
            <pc:docMk/>
            <pc:sldMk cId="2659229510" sldId="262"/>
            <ac:spMk id="2" creationId="{85F2A495-9BE8-497C-B474-8BE7E0DD9EA5}"/>
          </ac:spMkLst>
        </pc:spChg>
        <pc:spChg chg="mod">
          <ac:chgData name="Will Shealer" userId="18f394f1-8a6c-4a45-a77b-2ca16c6e3eaa" providerId="ADAL" clId="{2DBB8559-A7A7-4D02-802A-4191791CD30B}" dt="2022-03-16T18:44:59.914" v="996"/>
          <ac:spMkLst>
            <pc:docMk/>
            <pc:sldMk cId="2659229510" sldId="262"/>
            <ac:spMk id="3" creationId="{E88318F0-A6DA-4D45-981A-436D2518B420}"/>
          </ac:spMkLst>
        </pc:spChg>
      </pc:sldChg>
      <pc:sldChg chg="addSp delSp modSp add modTransition modAnim">
        <pc:chgData name="Will Shealer" userId="18f394f1-8a6c-4a45-a77b-2ca16c6e3eaa" providerId="ADAL" clId="{2DBB8559-A7A7-4D02-802A-4191791CD30B}" dt="2022-03-17T13:29:46.805" v="2698"/>
        <pc:sldMkLst>
          <pc:docMk/>
          <pc:sldMk cId="219019290" sldId="263"/>
        </pc:sldMkLst>
        <pc:spChg chg="mod">
          <ac:chgData name="Will Shealer" userId="18f394f1-8a6c-4a45-a77b-2ca16c6e3eaa" providerId="ADAL" clId="{2DBB8559-A7A7-4D02-802A-4191791CD30B}" dt="2022-03-17T13:00:43.316" v="1016" actId="20577"/>
          <ac:spMkLst>
            <pc:docMk/>
            <pc:sldMk cId="219019290" sldId="263"/>
            <ac:spMk id="2" creationId="{5B08B2CF-715D-4B86-8F6B-2AFA03E0CE73}"/>
          </ac:spMkLst>
        </pc:spChg>
        <pc:spChg chg="mod">
          <ac:chgData name="Will Shealer" userId="18f394f1-8a6c-4a45-a77b-2ca16c6e3eaa" providerId="ADAL" clId="{2DBB8559-A7A7-4D02-802A-4191791CD30B}" dt="2022-03-17T13:04:44.617" v="1485" actId="20577"/>
          <ac:spMkLst>
            <pc:docMk/>
            <pc:sldMk cId="219019290" sldId="263"/>
            <ac:spMk id="3" creationId="{BEC79B03-3981-45EF-9073-07DFF7885856}"/>
          </ac:spMkLst>
        </pc:spChg>
        <pc:picChg chg="add del mod">
          <ac:chgData name="Will Shealer" userId="18f394f1-8a6c-4a45-a77b-2ca16c6e3eaa" providerId="ADAL" clId="{2DBB8559-A7A7-4D02-802A-4191791CD30B}" dt="2022-03-17T13:05:57.027" v="1489"/>
          <ac:picMkLst>
            <pc:docMk/>
            <pc:sldMk cId="219019290" sldId="263"/>
            <ac:picMk id="5" creationId="{3440266D-F3A4-41B6-9FF8-F1ABA08DAEF2}"/>
          </ac:picMkLst>
        </pc:picChg>
      </pc:sldChg>
      <pc:sldChg chg="modSp add modTransition modAnim">
        <pc:chgData name="Will Shealer" userId="18f394f1-8a6c-4a45-a77b-2ca16c6e3eaa" providerId="ADAL" clId="{2DBB8559-A7A7-4D02-802A-4191791CD30B}" dt="2022-03-17T13:35:02.730" v="2728"/>
        <pc:sldMkLst>
          <pc:docMk/>
          <pc:sldMk cId="4168642453" sldId="264"/>
        </pc:sldMkLst>
        <pc:spChg chg="mod">
          <ac:chgData name="Will Shealer" userId="18f394f1-8a6c-4a45-a77b-2ca16c6e3eaa" providerId="ADAL" clId="{2DBB8559-A7A7-4D02-802A-4191791CD30B}" dt="2022-03-17T13:31:19.870" v="2713" actId="313"/>
          <ac:spMkLst>
            <pc:docMk/>
            <pc:sldMk cId="4168642453" sldId="264"/>
            <ac:spMk id="2" creationId="{EB28F458-5AF4-4BEE-821A-A18B7092FB95}"/>
          </ac:spMkLst>
        </pc:spChg>
        <pc:spChg chg="mod">
          <ac:chgData name="Will Shealer" userId="18f394f1-8a6c-4a45-a77b-2ca16c6e3eaa" providerId="ADAL" clId="{2DBB8559-A7A7-4D02-802A-4191791CD30B}" dt="2022-03-17T13:10:38.302" v="1901" actId="20577"/>
          <ac:spMkLst>
            <pc:docMk/>
            <pc:sldMk cId="4168642453" sldId="264"/>
            <ac:spMk id="3" creationId="{5DF42E05-E232-42A7-8827-A3A36EE84D79}"/>
          </ac:spMkLst>
        </pc:spChg>
      </pc:sldChg>
      <pc:sldChg chg="modSp add modTransition modAnim">
        <pc:chgData name="Will Shealer" userId="18f394f1-8a6c-4a45-a77b-2ca16c6e3eaa" providerId="ADAL" clId="{2DBB8559-A7A7-4D02-802A-4191791CD30B}" dt="2022-03-17T13:36:46.318" v="2739"/>
        <pc:sldMkLst>
          <pc:docMk/>
          <pc:sldMk cId="4233965704" sldId="265"/>
        </pc:sldMkLst>
        <pc:spChg chg="mod">
          <ac:chgData name="Will Shealer" userId="18f394f1-8a6c-4a45-a77b-2ca16c6e3eaa" providerId="ADAL" clId="{2DBB8559-A7A7-4D02-802A-4191791CD30B}" dt="2022-03-17T13:21:00.538" v="1953" actId="20577"/>
          <ac:spMkLst>
            <pc:docMk/>
            <pc:sldMk cId="4233965704" sldId="265"/>
            <ac:spMk id="2" creationId="{FAD42C5E-E13F-48CF-B141-91821F3B091F}"/>
          </ac:spMkLst>
        </pc:spChg>
        <pc:spChg chg="mod">
          <ac:chgData name="Will Shealer" userId="18f394f1-8a6c-4a45-a77b-2ca16c6e3eaa" providerId="ADAL" clId="{2DBB8559-A7A7-4D02-802A-4191791CD30B}" dt="2022-03-17T13:22:14.932" v="2180" actId="313"/>
          <ac:spMkLst>
            <pc:docMk/>
            <pc:sldMk cId="4233965704" sldId="265"/>
            <ac:spMk id="3" creationId="{8D57BDCD-E9C7-4356-9A41-D88264F316F0}"/>
          </ac:spMkLst>
        </pc:spChg>
      </pc:sldChg>
      <pc:sldChg chg="addSp delSp modSp add modTransition modAnim">
        <pc:chgData name="Will Shealer" userId="18f394f1-8a6c-4a45-a77b-2ca16c6e3eaa" providerId="ADAL" clId="{2DBB8559-A7A7-4D02-802A-4191791CD30B}" dt="2022-03-17T13:29:56.489" v="2700"/>
        <pc:sldMkLst>
          <pc:docMk/>
          <pc:sldMk cId="3741228155" sldId="266"/>
        </pc:sldMkLst>
        <pc:spChg chg="mod">
          <ac:chgData name="Will Shealer" userId="18f394f1-8a6c-4a45-a77b-2ca16c6e3eaa" providerId="ADAL" clId="{2DBB8559-A7A7-4D02-802A-4191791CD30B}" dt="2022-03-17T13:06:40.089" v="1528" actId="20577"/>
          <ac:spMkLst>
            <pc:docMk/>
            <pc:sldMk cId="3741228155" sldId="266"/>
            <ac:spMk id="2" creationId="{16422584-A65B-4D05-8F82-7C511A62F767}"/>
          </ac:spMkLst>
        </pc:spChg>
        <pc:spChg chg="del">
          <ac:chgData name="Will Shealer" userId="18f394f1-8a6c-4a45-a77b-2ca16c6e3eaa" providerId="ADAL" clId="{2DBB8559-A7A7-4D02-802A-4191791CD30B}" dt="2022-03-17T13:06:13.720" v="1491" actId="931"/>
          <ac:spMkLst>
            <pc:docMk/>
            <pc:sldMk cId="3741228155" sldId="266"/>
            <ac:spMk id="3" creationId="{AD405A9E-427B-41B2-81BF-1A7F9310BAF8}"/>
          </ac:spMkLst>
        </pc:spChg>
        <pc:picChg chg="add mod">
          <ac:chgData name="Will Shealer" userId="18f394f1-8a6c-4a45-a77b-2ca16c6e3eaa" providerId="ADAL" clId="{2DBB8559-A7A7-4D02-802A-4191791CD30B}" dt="2022-03-17T13:06:28.681" v="1499" actId="1076"/>
          <ac:picMkLst>
            <pc:docMk/>
            <pc:sldMk cId="3741228155" sldId="266"/>
            <ac:picMk id="5" creationId="{4BE3D53C-5892-4651-9EB8-47FD8694B05E}"/>
          </ac:picMkLst>
        </pc:picChg>
      </pc:sldChg>
      <pc:sldChg chg="addSp delSp modSp add modTransition modAnim">
        <pc:chgData name="Will Shealer" userId="18f394f1-8a6c-4a45-a77b-2ca16c6e3eaa" providerId="ADAL" clId="{2DBB8559-A7A7-4D02-802A-4191791CD30B}" dt="2022-03-17T13:36:20.487" v="2735"/>
        <pc:sldMkLst>
          <pc:docMk/>
          <pc:sldMk cId="4153842719" sldId="267"/>
        </pc:sldMkLst>
        <pc:spChg chg="mod">
          <ac:chgData name="Will Shealer" userId="18f394f1-8a6c-4a45-a77b-2ca16c6e3eaa" providerId="ADAL" clId="{2DBB8559-A7A7-4D02-802A-4191791CD30B}" dt="2022-03-17T13:30:44.409" v="2710" actId="1076"/>
          <ac:spMkLst>
            <pc:docMk/>
            <pc:sldMk cId="4153842719" sldId="267"/>
            <ac:spMk id="2" creationId="{B6E584B3-50A2-44EF-A853-064152C5AE3A}"/>
          </ac:spMkLst>
        </pc:spChg>
        <pc:spChg chg="del mod">
          <ac:chgData name="Will Shealer" userId="18f394f1-8a6c-4a45-a77b-2ca16c6e3eaa" providerId="ADAL" clId="{2DBB8559-A7A7-4D02-802A-4191791CD30B}" dt="2022-03-17T13:15:47.364" v="1930" actId="931"/>
          <ac:spMkLst>
            <pc:docMk/>
            <pc:sldMk cId="4153842719" sldId="267"/>
            <ac:spMk id="3" creationId="{8AE9B8A4-A434-4853-9541-3CAD07435053}"/>
          </ac:spMkLst>
        </pc:spChg>
        <pc:picChg chg="add mod">
          <ac:chgData name="Will Shealer" userId="18f394f1-8a6c-4a45-a77b-2ca16c6e3eaa" providerId="ADAL" clId="{2DBB8559-A7A7-4D02-802A-4191791CD30B}" dt="2022-03-17T13:15:53.058" v="1932" actId="1076"/>
          <ac:picMkLst>
            <pc:docMk/>
            <pc:sldMk cId="4153842719" sldId="267"/>
            <ac:picMk id="5" creationId="{39E0C3A2-52EF-4920-BFB4-C1ADA345E09E}"/>
          </ac:picMkLst>
        </pc:picChg>
      </pc:sldChg>
      <pc:sldChg chg="addSp delSp modSp add modTransition modAnim">
        <pc:chgData name="Will Shealer" userId="18f394f1-8a6c-4a45-a77b-2ca16c6e3eaa" providerId="ADAL" clId="{2DBB8559-A7A7-4D02-802A-4191791CD30B}" dt="2022-03-17T13:36:53.068" v="2740"/>
        <pc:sldMkLst>
          <pc:docMk/>
          <pc:sldMk cId="3496909213" sldId="268"/>
        </pc:sldMkLst>
        <pc:spChg chg="mod">
          <ac:chgData name="Will Shealer" userId="18f394f1-8a6c-4a45-a77b-2ca16c6e3eaa" providerId="ADAL" clId="{2DBB8559-A7A7-4D02-802A-4191791CD30B}" dt="2022-03-17T13:22:27.682" v="2207" actId="20577"/>
          <ac:spMkLst>
            <pc:docMk/>
            <pc:sldMk cId="3496909213" sldId="268"/>
            <ac:spMk id="2" creationId="{EA3DCE29-831A-46C8-8F18-58EB620A1438}"/>
          </ac:spMkLst>
        </pc:spChg>
        <pc:spChg chg="del">
          <ac:chgData name="Will Shealer" userId="18f394f1-8a6c-4a45-a77b-2ca16c6e3eaa" providerId="ADAL" clId="{2DBB8559-A7A7-4D02-802A-4191791CD30B}" dt="2022-03-17T13:22:52.143" v="2208" actId="931"/>
          <ac:spMkLst>
            <pc:docMk/>
            <pc:sldMk cId="3496909213" sldId="268"/>
            <ac:spMk id="3" creationId="{70C15A14-5115-4FC2-9B54-E8EA112189A6}"/>
          </ac:spMkLst>
        </pc:spChg>
        <pc:picChg chg="add mod">
          <ac:chgData name="Will Shealer" userId="18f394f1-8a6c-4a45-a77b-2ca16c6e3eaa" providerId="ADAL" clId="{2DBB8559-A7A7-4D02-802A-4191791CD30B}" dt="2022-03-17T13:22:56.031" v="2210" actId="1076"/>
          <ac:picMkLst>
            <pc:docMk/>
            <pc:sldMk cId="3496909213" sldId="268"/>
            <ac:picMk id="5" creationId="{A9C26326-2E5B-4E4B-B4E8-8E804B8B3E48}"/>
          </ac:picMkLst>
        </pc:picChg>
      </pc:sldChg>
      <pc:sldChg chg="modSp add modTransition modAnim">
        <pc:chgData name="Will Shealer" userId="18f394f1-8a6c-4a45-a77b-2ca16c6e3eaa" providerId="ADAL" clId="{2DBB8559-A7A7-4D02-802A-4191791CD30B}" dt="2022-03-17T13:32:46.264" v="2724"/>
        <pc:sldMkLst>
          <pc:docMk/>
          <pc:sldMk cId="2177251351" sldId="269"/>
        </pc:sldMkLst>
        <pc:spChg chg="mod">
          <ac:chgData name="Will Shealer" userId="18f394f1-8a6c-4a45-a77b-2ca16c6e3eaa" providerId="ADAL" clId="{2DBB8559-A7A7-4D02-802A-4191791CD30B}" dt="2022-03-17T13:23:25.365" v="2229" actId="20577"/>
          <ac:spMkLst>
            <pc:docMk/>
            <pc:sldMk cId="2177251351" sldId="269"/>
            <ac:spMk id="2" creationId="{C844C75E-2426-42F8-97E3-8C0F5793DD14}"/>
          </ac:spMkLst>
        </pc:spChg>
        <pc:spChg chg="mod">
          <ac:chgData name="Will Shealer" userId="18f394f1-8a6c-4a45-a77b-2ca16c6e3eaa" providerId="ADAL" clId="{2DBB8559-A7A7-4D02-802A-4191791CD30B}" dt="2022-03-17T13:25:45.047" v="2646" actId="20577"/>
          <ac:spMkLst>
            <pc:docMk/>
            <pc:sldMk cId="2177251351" sldId="269"/>
            <ac:spMk id="3" creationId="{C5652D5A-81BF-4862-ACEF-C105AAB58CD5}"/>
          </ac:spMkLst>
        </pc:spChg>
      </pc:sldChg>
      <pc:sldChg chg="addSp delSp modSp add modTransition modAnim">
        <pc:chgData name="Will Shealer" userId="18f394f1-8a6c-4a45-a77b-2ca16c6e3eaa" providerId="ADAL" clId="{2DBB8559-A7A7-4D02-802A-4191791CD30B}" dt="2022-03-17T13:33:06.717" v="2726"/>
        <pc:sldMkLst>
          <pc:docMk/>
          <pc:sldMk cId="3580324910" sldId="270"/>
        </pc:sldMkLst>
        <pc:spChg chg="mod">
          <ac:chgData name="Will Shealer" userId="18f394f1-8a6c-4a45-a77b-2ca16c6e3eaa" providerId="ADAL" clId="{2DBB8559-A7A7-4D02-802A-4191791CD30B}" dt="2022-03-17T13:25:52.881" v="2669" actId="20577"/>
          <ac:spMkLst>
            <pc:docMk/>
            <pc:sldMk cId="3580324910" sldId="270"/>
            <ac:spMk id="2" creationId="{8E98099F-3944-4467-8916-C55809F27CAB}"/>
          </ac:spMkLst>
        </pc:spChg>
        <pc:spChg chg="del">
          <ac:chgData name="Will Shealer" userId="18f394f1-8a6c-4a45-a77b-2ca16c6e3eaa" providerId="ADAL" clId="{2DBB8559-A7A7-4D02-802A-4191791CD30B}" dt="2022-03-17T13:26:14.347" v="2670" actId="931"/>
          <ac:spMkLst>
            <pc:docMk/>
            <pc:sldMk cId="3580324910" sldId="270"/>
            <ac:spMk id="3" creationId="{BF9452C4-1A13-46F4-8A5F-F3CDB7169FE3}"/>
          </ac:spMkLst>
        </pc:spChg>
        <pc:picChg chg="add mod">
          <ac:chgData name="Will Shealer" userId="18f394f1-8a6c-4a45-a77b-2ca16c6e3eaa" providerId="ADAL" clId="{2DBB8559-A7A7-4D02-802A-4191791CD30B}" dt="2022-03-17T13:26:18.986" v="2672" actId="1076"/>
          <ac:picMkLst>
            <pc:docMk/>
            <pc:sldMk cId="3580324910" sldId="270"/>
            <ac:picMk id="5" creationId="{D3F0D32E-47B6-4076-BB16-1A6FA5D656EA}"/>
          </ac:picMkLst>
        </pc:picChg>
      </pc:sldChg>
      <pc:sldMasterChg chg="modTransition modSldLayout">
        <pc:chgData name="Will Shealer" userId="18f394f1-8a6c-4a45-a77b-2ca16c6e3eaa" providerId="ADAL" clId="{2DBB8559-A7A7-4D02-802A-4191791CD30B}" dt="2022-03-17T13:26:36.633" v="2673"/>
        <pc:sldMasterMkLst>
          <pc:docMk/>
          <pc:sldMasterMk cId="2105743736" sldId="2147484031"/>
        </pc:sldMasterMkLst>
        <pc:sldLayoutChg chg="modTransition">
          <pc:chgData name="Will Shealer" userId="18f394f1-8a6c-4a45-a77b-2ca16c6e3eaa" providerId="ADAL" clId="{2DBB8559-A7A7-4D02-802A-4191791CD30B}" dt="2022-03-17T13:26:36.633" v="2673"/>
          <pc:sldLayoutMkLst>
            <pc:docMk/>
            <pc:sldMasterMk cId="2105743736" sldId="2147484031"/>
            <pc:sldLayoutMk cId="2314284847" sldId="2147484032"/>
          </pc:sldLayoutMkLst>
        </pc:sldLayoutChg>
        <pc:sldLayoutChg chg="modTransition">
          <pc:chgData name="Will Shealer" userId="18f394f1-8a6c-4a45-a77b-2ca16c6e3eaa" providerId="ADAL" clId="{2DBB8559-A7A7-4D02-802A-4191791CD30B}" dt="2022-03-17T13:26:36.633" v="2673"/>
          <pc:sldLayoutMkLst>
            <pc:docMk/>
            <pc:sldMasterMk cId="2105743736" sldId="2147484031"/>
            <pc:sldLayoutMk cId="1989875678" sldId="2147484033"/>
          </pc:sldLayoutMkLst>
        </pc:sldLayoutChg>
        <pc:sldLayoutChg chg="modTransition">
          <pc:chgData name="Will Shealer" userId="18f394f1-8a6c-4a45-a77b-2ca16c6e3eaa" providerId="ADAL" clId="{2DBB8559-A7A7-4D02-802A-4191791CD30B}" dt="2022-03-17T13:26:36.633" v="2673"/>
          <pc:sldLayoutMkLst>
            <pc:docMk/>
            <pc:sldMasterMk cId="2105743736" sldId="2147484031"/>
            <pc:sldLayoutMk cId="272367274" sldId="2147484034"/>
          </pc:sldLayoutMkLst>
        </pc:sldLayoutChg>
        <pc:sldLayoutChg chg="modTransition">
          <pc:chgData name="Will Shealer" userId="18f394f1-8a6c-4a45-a77b-2ca16c6e3eaa" providerId="ADAL" clId="{2DBB8559-A7A7-4D02-802A-4191791CD30B}" dt="2022-03-17T13:26:36.633" v="2673"/>
          <pc:sldLayoutMkLst>
            <pc:docMk/>
            <pc:sldMasterMk cId="2105743736" sldId="2147484031"/>
            <pc:sldLayoutMk cId="1382538635" sldId="2147484035"/>
          </pc:sldLayoutMkLst>
        </pc:sldLayoutChg>
        <pc:sldLayoutChg chg="modTransition">
          <pc:chgData name="Will Shealer" userId="18f394f1-8a6c-4a45-a77b-2ca16c6e3eaa" providerId="ADAL" clId="{2DBB8559-A7A7-4D02-802A-4191791CD30B}" dt="2022-03-17T13:26:36.633" v="2673"/>
          <pc:sldLayoutMkLst>
            <pc:docMk/>
            <pc:sldMasterMk cId="2105743736" sldId="2147484031"/>
            <pc:sldLayoutMk cId="2817383823" sldId="2147484036"/>
          </pc:sldLayoutMkLst>
        </pc:sldLayoutChg>
        <pc:sldLayoutChg chg="modTransition">
          <pc:chgData name="Will Shealer" userId="18f394f1-8a6c-4a45-a77b-2ca16c6e3eaa" providerId="ADAL" clId="{2DBB8559-A7A7-4D02-802A-4191791CD30B}" dt="2022-03-17T13:26:36.633" v="2673"/>
          <pc:sldLayoutMkLst>
            <pc:docMk/>
            <pc:sldMasterMk cId="2105743736" sldId="2147484031"/>
            <pc:sldLayoutMk cId="2514485141" sldId="2147484037"/>
          </pc:sldLayoutMkLst>
        </pc:sldLayoutChg>
        <pc:sldLayoutChg chg="modTransition">
          <pc:chgData name="Will Shealer" userId="18f394f1-8a6c-4a45-a77b-2ca16c6e3eaa" providerId="ADAL" clId="{2DBB8559-A7A7-4D02-802A-4191791CD30B}" dt="2022-03-17T13:26:36.633" v="2673"/>
          <pc:sldLayoutMkLst>
            <pc:docMk/>
            <pc:sldMasterMk cId="2105743736" sldId="2147484031"/>
            <pc:sldLayoutMk cId="4039841169" sldId="2147484038"/>
          </pc:sldLayoutMkLst>
        </pc:sldLayoutChg>
        <pc:sldLayoutChg chg="modTransition">
          <pc:chgData name="Will Shealer" userId="18f394f1-8a6c-4a45-a77b-2ca16c6e3eaa" providerId="ADAL" clId="{2DBB8559-A7A7-4D02-802A-4191791CD30B}" dt="2022-03-17T13:26:36.633" v="2673"/>
          <pc:sldLayoutMkLst>
            <pc:docMk/>
            <pc:sldMasterMk cId="2105743736" sldId="2147484031"/>
            <pc:sldLayoutMk cId="615337885" sldId="2147484039"/>
          </pc:sldLayoutMkLst>
        </pc:sldLayoutChg>
        <pc:sldLayoutChg chg="modTransition">
          <pc:chgData name="Will Shealer" userId="18f394f1-8a6c-4a45-a77b-2ca16c6e3eaa" providerId="ADAL" clId="{2DBB8559-A7A7-4D02-802A-4191791CD30B}" dt="2022-03-17T13:26:36.633" v="2673"/>
          <pc:sldLayoutMkLst>
            <pc:docMk/>
            <pc:sldMasterMk cId="2105743736" sldId="2147484031"/>
            <pc:sldLayoutMk cId="3224796917" sldId="2147484040"/>
          </pc:sldLayoutMkLst>
        </pc:sldLayoutChg>
        <pc:sldLayoutChg chg="modTransition">
          <pc:chgData name="Will Shealer" userId="18f394f1-8a6c-4a45-a77b-2ca16c6e3eaa" providerId="ADAL" clId="{2DBB8559-A7A7-4D02-802A-4191791CD30B}" dt="2022-03-17T13:26:36.633" v="2673"/>
          <pc:sldLayoutMkLst>
            <pc:docMk/>
            <pc:sldMasterMk cId="2105743736" sldId="2147484031"/>
            <pc:sldLayoutMk cId="500251050" sldId="2147484041"/>
          </pc:sldLayoutMkLst>
        </pc:sldLayoutChg>
        <pc:sldLayoutChg chg="modTransition">
          <pc:chgData name="Will Shealer" userId="18f394f1-8a6c-4a45-a77b-2ca16c6e3eaa" providerId="ADAL" clId="{2DBB8559-A7A7-4D02-802A-4191791CD30B}" dt="2022-03-17T13:26:36.633" v="2673"/>
          <pc:sldLayoutMkLst>
            <pc:docMk/>
            <pc:sldMasterMk cId="2105743736" sldId="2147484031"/>
            <pc:sldLayoutMk cId="1391913582" sldId="2147484042"/>
          </pc:sldLayoutMkLst>
        </pc:sldLayoutChg>
        <pc:sldLayoutChg chg="modTransition">
          <pc:chgData name="Will Shealer" userId="18f394f1-8a6c-4a45-a77b-2ca16c6e3eaa" providerId="ADAL" clId="{2DBB8559-A7A7-4D02-802A-4191791CD30B}" dt="2022-03-17T13:26:36.633" v="2673"/>
          <pc:sldLayoutMkLst>
            <pc:docMk/>
            <pc:sldMasterMk cId="2105743736" sldId="2147484031"/>
            <pc:sldLayoutMk cId="187969115" sldId="2147484043"/>
          </pc:sldLayoutMkLst>
        </pc:sldLayoutChg>
        <pc:sldLayoutChg chg="modTransition">
          <pc:chgData name="Will Shealer" userId="18f394f1-8a6c-4a45-a77b-2ca16c6e3eaa" providerId="ADAL" clId="{2DBB8559-A7A7-4D02-802A-4191791CD30B}" dt="2022-03-17T13:26:36.633" v="2673"/>
          <pc:sldLayoutMkLst>
            <pc:docMk/>
            <pc:sldMasterMk cId="2105743736" sldId="2147484031"/>
            <pc:sldLayoutMk cId="3224863355" sldId="2147484044"/>
          </pc:sldLayoutMkLst>
        </pc:sldLayoutChg>
        <pc:sldLayoutChg chg="modTransition">
          <pc:chgData name="Will Shealer" userId="18f394f1-8a6c-4a45-a77b-2ca16c6e3eaa" providerId="ADAL" clId="{2DBB8559-A7A7-4D02-802A-4191791CD30B}" dt="2022-03-17T13:26:36.633" v="2673"/>
          <pc:sldLayoutMkLst>
            <pc:docMk/>
            <pc:sldMasterMk cId="2105743736" sldId="2147484031"/>
            <pc:sldLayoutMk cId="1149042701" sldId="2147484045"/>
          </pc:sldLayoutMkLst>
        </pc:sldLayoutChg>
        <pc:sldLayoutChg chg="modTransition">
          <pc:chgData name="Will Shealer" userId="18f394f1-8a6c-4a45-a77b-2ca16c6e3eaa" providerId="ADAL" clId="{2DBB8559-A7A7-4D02-802A-4191791CD30B}" dt="2022-03-17T13:26:36.633" v="2673"/>
          <pc:sldLayoutMkLst>
            <pc:docMk/>
            <pc:sldMasterMk cId="2105743736" sldId="2147484031"/>
            <pc:sldLayoutMk cId="1984404627" sldId="2147484046"/>
          </pc:sldLayoutMkLst>
        </pc:sldLayoutChg>
        <pc:sldLayoutChg chg="modTransition">
          <pc:chgData name="Will Shealer" userId="18f394f1-8a6c-4a45-a77b-2ca16c6e3eaa" providerId="ADAL" clId="{2DBB8559-A7A7-4D02-802A-4191791CD30B}" dt="2022-03-17T13:26:36.633" v="2673"/>
          <pc:sldLayoutMkLst>
            <pc:docMk/>
            <pc:sldMasterMk cId="2105743736" sldId="2147484031"/>
            <pc:sldLayoutMk cId="1416947662" sldId="2147484047"/>
          </pc:sldLayoutMkLst>
        </pc:sldLayoutChg>
        <pc:sldLayoutChg chg="modTransition">
          <pc:chgData name="Will Shealer" userId="18f394f1-8a6c-4a45-a77b-2ca16c6e3eaa" providerId="ADAL" clId="{2DBB8559-A7A7-4D02-802A-4191791CD30B}" dt="2022-03-17T13:26:36.633" v="2673"/>
          <pc:sldLayoutMkLst>
            <pc:docMk/>
            <pc:sldMasterMk cId="2105743736" sldId="2147484031"/>
            <pc:sldLayoutMk cId="787084921" sldId="214748404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B86CA9E-4310-462E-8BCB-51F3DEFC145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62B05D3-FEEF-4DC5-A5A9-A508382B1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84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500">
        <p:dissolve/>
      </p:transition>
    </mc:Choice>
    <mc:Fallback>
      <p:transition spd="slow">
        <p:dissolv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CA9E-4310-462E-8BCB-51F3DEFC145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B05D3-FEEF-4DC5-A5A9-A508382B1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51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500">
        <p:dissolve/>
      </p:transition>
    </mc:Choice>
    <mc:Fallback>
      <p:transition spd="slow">
        <p:dissolv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CA9E-4310-462E-8BCB-51F3DEFC145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B05D3-FEEF-4DC5-A5A9-A508382B1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13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500">
        <p:dissolve/>
      </p:transition>
    </mc:Choice>
    <mc:Fallback>
      <p:transition spd="slow">
        <p:dissolv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CA9E-4310-462E-8BCB-51F3DEFC145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B05D3-FEEF-4DC5-A5A9-A508382B1018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969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500">
        <p:dissolve/>
      </p:transition>
    </mc:Choice>
    <mc:Fallback>
      <p:transition spd="slow">
        <p:dissolv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CA9E-4310-462E-8BCB-51F3DEFC145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B05D3-FEEF-4DC5-A5A9-A508382B1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63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500">
        <p:dissolve/>
      </p:transition>
    </mc:Choice>
    <mc:Fallback>
      <p:transition spd="slow">
        <p:dissolv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CA9E-4310-462E-8BCB-51F3DEFC145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B05D3-FEEF-4DC5-A5A9-A508382B1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42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500">
        <p:dissolve/>
      </p:transition>
    </mc:Choice>
    <mc:Fallback>
      <p:transition spd="slow">
        <p:dissolv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CA9E-4310-462E-8BCB-51F3DEFC145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B05D3-FEEF-4DC5-A5A9-A508382B1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04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500">
        <p:dissolve/>
      </p:transition>
    </mc:Choice>
    <mc:Fallback>
      <p:transition spd="slow">
        <p:dissolv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CA9E-4310-462E-8BCB-51F3DEFC145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B05D3-FEEF-4DC5-A5A9-A508382B1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47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500">
        <p:dissolve/>
      </p:transition>
    </mc:Choice>
    <mc:Fallback>
      <p:transition spd="slow">
        <p:dissolv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CA9E-4310-462E-8BCB-51F3DEFC145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B05D3-FEEF-4DC5-A5A9-A508382B1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84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500">
        <p:dissolve/>
      </p:transition>
    </mc:Choice>
    <mc:Fallback>
      <p:transition spd="slow">
        <p:dissolv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CA9E-4310-462E-8BCB-51F3DEFC145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B05D3-FEEF-4DC5-A5A9-A508382B1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75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500">
        <p:dissolve/>
      </p:transition>
    </mc:Choice>
    <mc:Fallback>
      <p:transition spd="slow">
        <p:dissolv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CA9E-4310-462E-8BCB-51F3DEFC145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B05D3-FEEF-4DC5-A5A9-A508382B1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7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500">
        <p:dissolve/>
      </p:transition>
    </mc:Choice>
    <mc:Fallback>
      <p:transition spd="slow">
        <p:dissolv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CA9E-4310-462E-8BCB-51F3DEFC145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B05D3-FEEF-4DC5-A5A9-A508382B1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38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500">
        <p:dissolve/>
      </p:transition>
    </mc:Choice>
    <mc:Fallback>
      <p:transition spd="slow">
        <p:dissolv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CA9E-4310-462E-8BCB-51F3DEFC145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B05D3-FEEF-4DC5-A5A9-A508382B1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83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500">
        <p:dissolve/>
      </p:transition>
    </mc:Choice>
    <mc:Fallback>
      <p:transition spd="slow">
        <p:dissolv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CA9E-4310-462E-8BCB-51F3DEFC145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B05D3-FEEF-4DC5-A5A9-A508382B1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85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500">
        <p:dissolve/>
      </p:transition>
    </mc:Choice>
    <mc:Fallback>
      <p:transition spd="slow">
        <p:dissolv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CA9E-4310-462E-8BCB-51F3DEFC145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B05D3-FEEF-4DC5-A5A9-A508382B1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41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500">
        <p:dissolve/>
      </p:transition>
    </mc:Choice>
    <mc:Fallback>
      <p:transition spd="slow">
        <p:dissolv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CA9E-4310-462E-8BCB-51F3DEFC145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B05D3-FEEF-4DC5-A5A9-A508382B1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37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500">
        <p:dissolve/>
      </p:transition>
    </mc:Choice>
    <mc:Fallback>
      <p:transition spd="slow">
        <p:dissolv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CA9E-4310-462E-8BCB-51F3DEFC145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B05D3-FEEF-4DC5-A5A9-A508382B1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96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500">
        <p:dissolve/>
      </p:transition>
    </mc:Choice>
    <mc:Fallback>
      <p:transition spd="slow">
        <p:dissolv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6CA9E-4310-462E-8BCB-51F3DEFC145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B05D3-FEEF-4DC5-A5A9-A508382B1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437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36" r:id="rId5"/>
    <p:sldLayoutId id="2147484037" r:id="rId6"/>
    <p:sldLayoutId id="2147484038" r:id="rId7"/>
    <p:sldLayoutId id="2147484039" r:id="rId8"/>
    <p:sldLayoutId id="2147484040" r:id="rId9"/>
    <p:sldLayoutId id="2147484041" r:id="rId10"/>
    <p:sldLayoutId id="2147484042" r:id="rId11"/>
    <p:sldLayoutId id="2147484043" r:id="rId12"/>
    <p:sldLayoutId id="2147484044" r:id="rId13"/>
    <p:sldLayoutId id="2147484045" r:id="rId14"/>
    <p:sldLayoutId id="2147484046" r:id="rId15"/>
    <p:sldLayoutId id="2147484047" r:id="rId16"/>
    <p:sldLayoutId id="2147484048" r:id="rId17"/>
  </p:sldLayoutIdLst>
  <mc:AlternateContent xmlns:mc="http://schemas.openxmlformats.org/markup-compatibility/2006">
    <mc:Choice xmlns:p14="http://schemas.microsoft.com/office/powerpoint/2010/main" Requires="p14">
      <p:transition spd="slow" p14:dur="3500">
        <p:dissolve/>
      </p:transition>
    </mc:Choice>
    <mc:Fallback>
      <p:transition spd="slow">
        <p:dissolv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lack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trello.com/?&amp;aceid=&amp;adposition=&amp;adgroup=77960761365&amp;campaign=1407850971&amp;creative=437184394795&amp;device=c&amp;keyword=trello%20board&amp;matchtype=e&amp;network=g&amp;placement=&amp;ds_kids=p48959053015&amp;ds_e=GOOGLE&amp;ds_eid=700000001557344&amp;ds_e1=GOOGLE&amp;gclid=EAIaIQobChMI4PTm-KHL9gIVRAaICR2VdA0nEAAYASAAEgKAGfD_BwE&amp;gclsrc=aw.d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ord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C665E-FFB6-4A93-8434-B85B496FD5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communicate effectively in computer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D9E99D-E431-4C3C-AF91-E5B35C0123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Will Shealer</a:t>
            </a:r>
          </a:p>
        </p:txBody>
      </p:sp>
    </p:spTree>
    <p:extLst>
      <p:ext uri="{BB962C8B-B14F-4D97-AF65-F5344CB8AC3E}">
        <p14:creationId xmlns:p14="http://schemas.microsoft.com/office/powerpoint/2010/main" val="253895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5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4A87D-4956-49E2-936A-F0C14683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02DBC-617E-47B1-80BA-1C8F0668E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Slack is basically a worse version of discord but works and slack is more professional so your best bet is slack.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Slack</a:t>
            </a:r>
            <a:endParaRPr lang="en-US" dirty="0"/>
          </a:p>
        </p:txBody>
      </p:sp>
      <p:pic>
        <p:nvPicPr>
          <p:cNvPr id="2050" name="Picture 2" descr="Say hello, new logo | Slack">
            <a:extLst>
              <a:ext uri="{FF2B5EF4-FFF2-40B4-BE49-F238E27FC236}">
                <a16:creationId xmlns:a16="http://schemas.microsoft.com/office/drawing/2014/main" id="{A88EC65C-3B31-4BC7-BB29-747171F00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558" y="4635860"/>
            <a:ext cx="2962275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145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42C5E-E13F-48CF-B141-91821F3B0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slack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7BDCD-E9C7-4356-9A41-D88264F31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Slack is basically once again just discord but more professional.</a:t>
            </a:r>
          </a:p>
          <a:p>
            <a:endParaRPr lang="en-US" dirty="0"/>
          </a:p>
          <a:p>
            <a:r>
              <a:rPr lang="en-US" dirty="0"/>
              <a:t>Once again you have friends you can direct message.</a:t>
            </a:r>
          </a:p>
          <a:p>
            <a:endParaRPr lang="en-US" dirty="0"/>
          </a:p>
          <a:p>
            <a:r>
              <a:rPr lang="en-US" dirty="0"/>
              <a:t>There are different channels multiple people can talk in.</a:t>
            </a:r>
          </a:p>
        </p:txBody>
      </p:sp>
    </p:spTree>
    <p:extLst>
      <p:ext uri="{BB962C8B-B14F-4D97-AF65-F5344CB8AC3E}">
        <p14:creationId xmlns:p14="http://schemas.microsoft.com/office/powerpoint/2010/main" val="423396570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DCE29-831A-46C8-8F18-58EB620A1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slack look like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C26326-2E5B-4E4B-B4E8-8E804B8B3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139" y="1921335"/>
            <a:ext cx="8198302" cy="4473547"/>
          </a:xfrm>
        </p:spPr>
      </p:pic>
    </p:spTree>
    <p:extLst>
      <p:ext uri="{BB962C8B-B14F-4D97-AF65-F5344CB8AC3E}">
        <p14:creationId xmlns:p14="http://schemas.microsoft.com/office/powerpoint/2010/main" val="3496909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07C2E-D1FF-4351-BF50-4E5790B5C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Trello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3B1BD-1392-4190-8683-268D38045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Trello is another good way of communicating with your team its always a good way to split work and share who's working on what at them same time.</a:t>
            </a:r>
          </a:p>
          <a:p>
            <a:endParaRPr lang="en-US" dirty="0"/>
          </a:p>
          <a:p>
            <a:r>
              <a:rPr lang="en-US" dirty="0"/>
              <a:t>Trello literally says on there page “Trello helps teams move work forward”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Trello Board</a:t>
            </a:r>
            <a:endParaRPr lang="en-US" dirty="0"/>
          </a:p>
          <a:p>
            <a:endParaRPr lang="en-US" dirty="0"/>
          </a:p>
        </p:txBody>
      </p:sp>
      <p:pic>
        <p:nvPicPr>
          <p:cNvPr id="3074" name="Picture 2" descr="6 Essential Trello Templates You Need To Run A Business">
            <a:extLst>
              <a:ext uri="{FF2B5EF4-FFF2-40B4-BE49-F238E27FC236}">
                <a16:creationId xmlns:a16="http://schemas.microsoft.com/office/drawing/2014/main" id="{57A1CA8C-7693-4798-92D4-14A9EE44E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1" y="4596389"/>
            <a:ext cx="4077810" cy="202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01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4C75E-2426-42F8-97E3-8C0F5793D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trello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52D5A-81BF-4862-ACEF-C105AAB58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use </a:t>
            </a:r>
            <a:r>
              <a:rPr lang="en-US" dirty="0" err="1"/>
              <a:t>trello</a:t>
            </a:r>
            <a:r>
              <a:rPr lang="en-US" dirty="0"/>
              <a:t> by having one person create sort of like a team and invite everyone so only those people have access. </a:t>
            </a:r>
          </a:p>
          <a:p>
            <a:endParaRPr lang="en-US" dirty="0"/>
          </a:p>
          <a:p>
            <a:r>
              <a:rPr lang="en-US" dirty="0"/>
              <a:t>Once they do that you can create different tabs and assign each assignment to a different tab you can even mark who's doing what and when there done with that they move what they were assigned to the finish tab.</a:t>
            </a:r>
          </a:p>
        </p:txBody>
      </p:sp>
    </p:spTree>
    <p:extLst>
      <p:ext uri="{BB962C8B-B14F-4D97-AF65-F5344CB8AC3E}">
        <p14:creationId xmlns:p14="http://schemas.microsoft.com/office/powerpoint/2010/main" val="2177251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8099F-3944-4467-8916-C55809F27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err="1"/>
              <a:t>trello</a:t>
            </a:r>
            <a:r>
              <a:rPr lang="en-US" dirty="0"/>
              <a:t> looks like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F0D32E-47B6-4076-BB16-1A6FA5D65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316" y="1938769"/>
            <a:ext cx="7586192" cy="4191371"/>
          </a:xfrm>
        </p:spPr>
      </p:pic>
    </p:spTree>
    <p:extLst>
      <p:ext uri="{BB962C8B-B14F-4D97-AF65-F5344CB8AC3E}">
        <p14:creationId xmlns:p14="http://schemas.microsoft.com/office/powerpoint/2010/main" val="3580324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06510-48C3-447A-8B2E-2E01171C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talk to your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B73A4-0769-4CC9-9FBA-FAF72AC4E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going to any of these solutions just lean to your right or left and talk to your team and plan what your next move is.</a:t>
            </a:r>
          </a:p>
          <a:p>
            <a:endParaRPr lang="en-US" dirty="0"/>
          </a:p>
          <a:p>
            <a:r>
              <a:rPr lang="en-US" dirty="0"/>
              <a:t>Talking to your team is a lot my simple and probably will reduce headaches because some of these things just straight up break sometimes.</a:t>
            </a:r>
          </a:p>
        </p:txBody>
      </p:sp>
    </p:spTree>
    <p:extLst>
      <p:ext uri="{BB962C8B-B14F-4D97-AF65-F5344CB8AC3E}">
        <p14:creationId xmlns:p14="http://schemas.microsoft.com/office/powerpoint/2010/main" val="21297968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E7658-A39C-4195-B662-002A24941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professional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49A3B-3675-4D27-A6F8-A48971F44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talking to your team be professional. You need to get the work done get it done.</a:t>
            </a:r>
          </a:p>
          <a:p>
            <a:endParaRPr lang="en-US" dirty="0"/>
          </a:p>
          <a:p>
            <a:r>
              <a:rPr lang="en-US" dirty="0"/>
              <a:t>Don’t talk about memes talk about your strategy and how to get the work done as fast as you can.</a:t>
            </a:r>
          </a:p>
        </p:txBody>
      </p:sp>
    </p:spTree>
    <p:extLst>
      <p:ext uri="{BB962C8B-B14F-4D97-AF65-F5344CB8AC3E}">
        <p14:creationId xmlns:p14="http://schemas.microsoft.com/office/powerpoint/2010/main" val="3041445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18574-BE5D-47AA-A049-EA592574B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AA0F1-CA98-4A20-8884-8572BBF79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is by far the best way to send files around its very easy and simple it reduces many headaches in the team.</a:t>
            </a:r>
          </a:p>
          <a:p>
            <a:endParaRPr lang="en-US" dirty="0"/>
          </a:p>
          <a:p>
            <a:r>
              <a:rPr lang="en-US" dirty="0" err="1">
                <a:hlinkClick r:id="rId2"/>
              </a:rPr>
              <a:t>Github</a:t>
            </a:r>
            <a:endParaRPr lang="en-US" dirty="0"/>
          </a:p>
        </p:txBody>
      </p:sp>
      <p:pic>
        <p:nvPicPr>
          <p:cNvPr id="1026" name="Picture 2" descr="Why you should start using GitHub Right now? | by Sourav Kumar Nanda |  codeburst">
            <a:extLst>
              <a:ext uri="{FF2B5EF4-FFF2-40B4-BE49-F238E27FC236}">
                <a16:creationId xmlns:a16="http://schemas.microsoft.com/office/drawing/2014/main" id="{D1995E8F-2CB0-46DA-887F-6073B7538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629" y="4333875"/>
            <a:ext cx="284797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9629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8B2CF-715D-4B86-8F6B-2AFA03E0C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79B03-3981-45EF-9073-07DFF7885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is used by people making repositories and other people can fork it and can take that code and work on it. </a:t>
            </a:r>
          </a:p>
          <a:p>
            <a:endParaRPr lang="en-US" dirty="0"/>
          </a:p>
          <a:p>
            <a:r>
              <a:rPr lang="en-US" dirty="0"/>
              <a:t>When people are done working on the code they can create a pull request and have it accepted by the owner of the repository and there code is now in that repository that allows people able to share files very easily.</a:t>
            </a:r>
          </a:p>
        </p:txBody>
      </p:sp>
    </p:spTree>
    <p:extLst>
      <p:ext uri="{BB962C8B-B14F-4D97-AF65-F5344CB8AC3E}">
        <p14:creationId xmlns:p14="http://schemas.microsoft.com/office/powerpoint/2010/main" val="2190192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22584-A65B-4D05-8F82-7C511A62F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looks like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E3D53C-5892-4651-9EB8-47FD8694B0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52" y="2168323"/>
            <a:ext cx="10505096" cy="4689677"/>
          </a:xfrm>
        </p:spPr>
      </p:pic>
    </p:spTree>
    <p:extLst>
      <p:ext uri="{BB962C8B-B14F-4D97-AF65-F5344CB8AC3E}">
        <p14:creationId xmlns:p14="http://schemas.microsoft.com/office/powerpoint/2010/main" val="37412281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2A495-9BE8-497C-B474-8BE7E0DD9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318F0-A6DA-4D45-981A-436D2518B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Discord is used all the time to communicate between people or even sending code to other people without having to leave your workspace and showing them what to do. 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Discord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2295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8F458-5AF4-4BEE-821A-A18B7092F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discord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42E05-E232-42A7-8827-A3A36EE84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Discord is very simple to use it consists of channels and friends.</a:t>
            </a:r>
          </a:p>
          <a:p>
            <a:endParaRPr lang="en-US" dirty="0"/>
          </a:p>
          <a:p>
            <a:r>
              <a:rPr lang="en-US" dirty="0"/>
              <a:t>For example you can direct message your friend on discord for easy communication </a:t>
            </a:r>
          </a:p>
          <a:p>
            <a:endParaRPr lang="en-US" dirty="0"/>
          </a:p>
          <a:p>
            <a:r>
              <a:rPr lang="en-US" dirty="0"/>
              <a:t>The channels are for multiple can be in its like a big group chat and multiple people can talk and </a:t>
            </a:r>
            <a:r>
              <a:rPr lang="en-US" dirty="0" err="1"/>
              <a:t>comunicate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6424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584B3-50A2-44EF-A853-064152C5A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18518"/>
            <a:ext cx="9905998" cy="1478570"/>
          </a:xfrm>
        </p:spPr>
        <p:txBody>
          <a:bodyPr/>
          <a:lstStyle/>
          <a:p>
            <a:r>
              <a:rPr lang="en-US" dirty="0"/>
              <a:t>Discord looks like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E0C3A2-52EF-4920-BFB4-C1ADA345E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198" y="2097088"/>
            <a:ext cx="8622219" cy="4311110"/>
          </a:xfrm>
        </p:spPr>
      </p:pic>
    </p:spTree>
    <p:extLst>
      <p:ext uri="{BB962C8B-B14F-4D97-AF65-F5344CB8AC3E}">
        <p14:creationId xmlns:p14="http://schemas.microsoft.com/office/powerpoint/2010/main" val="4153842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1256</TotalTime>
  <Words>476</Words>
  <Application>Microsoft Office PowerPoint</Application>
  <PresentationFormat>Widescreen</PresentationFormat>
  <Paragraphs>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Tw Cen MT</vt:lpstr>
      <vt:lpstr>Circuit</vt:lpstr>
      <vt:lpstr>How to communicate effectively in computer programming</vt:lpstr>
      <vt:lpstr>Just talk to your team</vt:lpstr>
      <vt:lpstr>Be professional </vt:lpstr>
      <vt:lpstr>Github</vt:lpstr>
      <vt:lpstr>How to use github</vt:lpstr>
      <vt:lpstr>Github looks like</vt:lpstr>
      <vt:lpstr>discord</vt:lpstr>
      <vt:lpstr>How to use discord</vt:lpstr>
      <vt:lpstr>Discord looks like</vt:lpstr>
      <vt:lpstr>Slack</vt:lpstr>
      <vt:lpstr>How to use slack</vt:lpstr>
      <vt:lpstr>What does slack look like</vt:lpstr>
      <vt:lpstr>Trello board</vt:lpstr>
      <vt:lpstr>How to use trello</vt:lpstr>
      <vt:lpstr>What trello looks like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Shealer, Will</dc:creator>
  <cp:lastModifiedBy>Will Shealer</cp:lastModifiedBy>
  <cp:revision>13</cp:revision>
  <dcterms:created xsi:type="dcterms:W3CDTF">2022-03-15T14:22:41Z</dcterms:created>
  <dcterms:modified xsi:type="dcterms:W3CDTF">2022-03-17T14:04:04Z</dcterms:modified>
</cp:coreProperties>
</file>