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6F434-6146-48AF-A4AA-76202F3F9B83}" v="50" dt="2022-03-17T04:34:48.909"/>
    <p1510:client id="{67C66958-7C6C-406F-81C0-BA5CA47023C9}" v="1" dt="2022-03-17T01:31:59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a" userId="3ba8b92e-94d6-4946-8c5c-0a4ee4126a41" providerId="ADAL" clId="{4536F434-6146-48AF-A4AA-76202F3F9B83}"/>
    <pc:docChg chg="undo custSel modSld">
      <pc:chgData name="Jenna" userId="3ba8b92e-94d6-4946-8c5c-0a4ee4126a41" providerId="ADAL" clId="{4536F434-6146-48AF-A4AA-76202F3F9B83}" dt="2022-03-17T04:34:48.909" v="1020" actId="1076"/>
      <pc:docMkLst>
        <pc:docMk/>
      </pc:docMkLst>
      <pc:sldChg chg="addSp modSp mod">
        <pc:chgData name="Jenna" userId="3ba8b92e-94d6-4946-8c5c-0a4ee4126a41" providerId="ADAL" clId="{4536F434-6146-48AF-A4AA-76202F3F9B83}" dt="2022-03-17T04:34:48.909" v="1020" actId="1076"/>
        <pc:sldMkLst>
          <pc:docMk/>
          <pc:sldMk cId="2671659792" sldId="256"/>
        </pc:sldMkLst>
        <pc:spChg chg="add mod">
          <ac:chgData name="Jenna" userId="3ba8b92e-94d6-4946-8c5c-0a4ee4126a41" providerId="ADAL" clId="{4536F434-6146-48AF-A4AA-76202F3F9B83}" dt="2022-03-17T01:35:46.396" v="72" actId="20577"/>
          <ac:spMkLst>
            <pc:docMk/>
            <pc:sldMk cId="2671659792" sldId="256"/>
            <ac:spMk id="4" creationId="{109E2592-7F85-4FD5-99CC-4D66DE29DFAD}"/>
          </ac:spMkLst>
        </pc:spChg>
        <pc:picChg chg="mod">
          <ac:chgData name="Jenna" userId="3ba8b92e-94d6-4946-8c5c-0a4ee4126a41" providerId="ADAL" clId="{4536F434-6146-48AF-A4AA-76202F3F9B83}" dt="2022-03-17T04:34:48.909" v="1020" actId="1076"/>
          <ac:picMkLst>
            <pc:docMk/>
            <pc:sldMk cId="2671659792" sldId="256"/>
            <ac:picMk id="1028" creationId="{36F8086F-56F6-4ED5-96D8-1F59AC30B717}"/>
          </ac:picMkLst>
        </pc:picChg>
      </pc:sldChg>
      <pc:sldChg chg="addSp modSp mod">
        <pc:chgData name="Jenna" userId="3ba8b92e-94d6-4946-8c5c-0a4ee4126a41" providerId="ADAL" clId="{4536F434-6146-48AF-A4AA-76202F3F9B83}" dt="2022-03-17T04:33:36.300" v="1012" actId="14100"/>
        <pc:sldMkLst>
          <pc:docMk/>
          <pc:sldMk cId="3266023804" sldId="257"/>
        </pc:sldMkLst>
        <pc:spChg chg="mod">
          <ac:chgData name="Jenna" userId="3ba8b92e-94d6-4946-8c5c-0a4ee4126a41" providerId="ADAL" clId="{4536F434-6146-48AF-A4AA-76202F3F9B83}" dt="2022-03-17T04:10:07.685" v="825" actId="20577"/>
          <ac:spMkLst>
            <pc:docMk/>
            <pc:sldMk cId="3266023804" sldId="257"/>
            <ac:spMk id="3" creationId="{C1B679AE-4820-44F6-9323-433C41B74920}"/>
          </ac:spMkLst>
        </pc:spChg>
        <pc:picChg chg="add mod">
          <ac:chgData name="Jenna" userId="3ba8b92e-94d6-4946-8c5c-0a4ee4126a41" providerId="ADAL" clId="{4536F434-6146-48AF-A4AA-76202F3F9B83}" dt="2022-03-17T04:33:36.300" v="1012" actId="14100"/>
          <ac:picMkLst>
            <pc:docMk/>
            <pc:sldMk cId="3266023804" sldId="257"/>
            <ac:picMk id="3074" creationId="{A705E70B-4756-4366-9EC8-4E9BE5C75364}"/>
          </ac:picMkLst>
        </pc:picChg>
      </pc:sldChg>
      <pc:sldChg chg="modSp mod">
        <pc:chgData name="Jenna" userId="3ba8b92e-94d6-4946-8c5c-0a4ee4126a41" providerId="ADAL" clId="{4536F434-6146-48AF-A4AA-76202F3F9B83}" dt="2022-03-17T04:09:57.884" v="824" actId="1076"/>
        <pc:sldMkLst>
          <pc:docMk/>
          <pc:sldMk cId="2910704314" sldId="258"/>
        </pc:sldMkLst>
        <pc:spChg chg="mod">
          <ac:chgData name="Jenna" userId="3ba8b92e-94d6-4946-8c5c-0a4ee4126a41" providerId="ADAL" clId="{4536F434-6146-48AF-A4AA-76202F3F9B83}" dt="2022-03-17T03:59:18.434" v="429" actId="313"/>
          <ac:spMkLst>
            <pc:docMk/>
            <pc:sldMk cId="2910704314" sldId="258"/>
            <ac:spMk id="6" creationId="{013F44AA-D717-4A9C-B7D2-FD624430E3F0}"/>
          </ac:spMkLst>
        </pc:spChg>
        <pc:picChg chg="mod">
          <ac:chgData name="Jenna" userId="3ba8b92e-94d6-4946-8c5c-0a4ee4126a41" providerId="ADAL" clId="{4536F434-6146-48AF-A4AA-76202F3F9B83}" dt="2022-03-17T04:09:57.884" v="824" actId="1076"/>
          <ac:picMkLst>
            <pc:docMk/>
            <pc:sldMk cId="2910704314" sldId="258"/>
            <ac:picMk id="12" creationId="{0B30D417-BFA0-47DF-A1C9-143F381166DD}"/>
          </ac:picMkLst>
        </pc:picChg>
      </pc:sldChg>
      <pc:sldChg chg="modSp mod">
        <pc:chgData name="Jenna" userId="3ba8b92e-94d6-4946-8c5c-0a4ee4126a41" providerId="ADAL" clId="{4536F434-6146-48AF-A4AA-76202F3F9B83}" dt="2022-03-17T04:09:42.341" v="822" actId="20577"/>
        <pc:sldMkLst>
          <pc:docMk/>
          <pc:sldMk cId="3813786916" sldId="259"/>
        </pc:sldMkLst>
        <pc:spChg chg="mod">
          <ac:chgData name="Jenna" userId="3ba8b92e-94d6-4946-8c5c-0a4ee4126a41" providerId="ADAL" clId="{4536F434-6146-48AF-A4AA-76202F3F9B83}" dt="2022-03-17T04:09:42.341" v="822" actId="20577"/>
          <ac:spMkLst>
            <pc:docMk/>
            <pc:sldMk cId="3813786916" sldId="259"/>
            <ac:spMk id="3" creationId="{3B41F2C7-392A-47FD-A109-4CA7B478FE1D}"/>
          </ac:spMkLst>
        </pc:spChg>
      </pc:sldChg>
      <pc:sldChg chg="addSp delSp modSp">
        <pc:chgData name="Jenna" userId="3ba8b92e-94d6-4946-8c5c-0a4ee4126a41" providerId="ADAL" clId="{4536F434-6146-48AF-A4AA-76202F3F9B83}" dt="2022-03-17T04:31:03.092" v="1001" actId="1076"/>
        <pc:sldMkLst>
          <pc:docMk/>
          <pc:sldMk cId="744194788" sldId="260"/>
        </pc:sldMkLst>
        <pc:spChg chg="mod">
          <ac:chgData name="Jenna" userId="3ba8b92e-94d6-4946-8c5c-0a4ee4126a41" providerId="ADAL" clId="{4536F434-6146-48AF-A4AA-76202F3F9B83}" dt="2022-03-17T04:30:36.545" v="992" actId="14100"/>
          <ac:spMkLst>
            <pc:docMk/>
            <pc:sldMk cId="744194788" sldId="260"/>
            <ac:spMk id="3" creationId="{9F15DCE1-1020-4AF8-B334-2196CA5CCD97}"/>
          </ac:spMkLst>
        </pc:spChg>
        <pc:picChg chg="add del mod">
          <ac:chgData name="Jenna" userId="3ba8b92e-94d6-4946-8c5c-0a4ee4126a41" providerId="ADAL" clId="{4536F434-6146-48AF-A4AA-76202F3F9B83}" dt="2022-03-17T04:30:36.876" v="993"/>
          <ac:picMkLst>
            <pc:docMk/>
            <pc:sldMk cId="744194788" sldId="260"/>
            <ac:picMk id="2050" creationId="{4E77167C-CD59-439E-8E0D-69DBC3820476}"/>
          </ac:picMkLst>
        </pc:picChg>
        <pc:picChg chg="add mod">
          <ac:chgData name="Jenna" userId="3ba8b92e-94d6-4946-8c5c-0a4ee4126a41" providerId="ADAL" clId="{4536F434-6146-48AF-A4AA-76202F3F9B83}" dt="2022-03-17T04:31:03.092" v="1001" actId="1076"/>
          <ac:picMkLst>
            <pc:docMk/>
            <pc:sldMk cId="744194788" sldId="260"/>
            <ac:picMk id="2052" creationId="{91DE474B-5AB1-43AB-A65F-FE64F76B8292}"/>
          </ac:picMkLst>
        </pc:picChg>
      </pc:sldChg>
      <pc:sldChg chg="addSp modSp mod">
        <pc:chgData name="Jenna" userId="3ba8b92e-94d6-4946-8c5c-0a4ee4126a41" providerId="ADAL" clId="{4536F434-6146-48AF-A4AA-76202F3F9B83}" dt="2022-03-17T04:34:21.732" v="1017" actId="14100"/>
        <pc:sldMkLst>
          <pc:docMk/>
          <pc:sldMk cId="3666812701" sldId="262"/>
        </pc:sldMkLst>
        <pc:spChg chg="mod">
          <ac:chgData name="Jenna" userId="3ba8b92e-94d6-4946-8c5c-0a4ee4126a41" providerId="ADAL" clId="{4536F434-6146-48AF-A4AA-76202F3F9B83}" dt="2022-03-17T04:07:02.365" v="773" actId="20577"/>
          <ac:spMkLst>
            <pc:docMk/>
            <pc:sldMk cId="3666812701" sldId="262"/>
            <ac:spMk id="3" creationId="{A651CC04-92C0-440C-B413-A948EBE4D089}"/>
          </ac:spMkLst>
        </pc:spChg>
        <pc:picChg chg="add mod">
          <ac:chgData name="Jenna" userId="3ba8b92e-94d6-4946-8c5c-0a4ee4126a41" providerId="ADAL" clId="{4536F434-6146-48AF-A4AA-76202F3F9B83}" dt="2022-03-17T04:34:21.732" v="1017" actId="14100"/>
          <ac:picMkLst>
            <pc:docMk/>
            <pc:sldMk cId="3666812701" sldId="262"/>
            <ac:picMk id="4098" creationId="{00D0988C-57C1-45A5-AA9D-DFA2F1EAD150}"/>
          </ac:picMkLst>
        </pc:picChg>
      </pc:sldChg>
      <pc:sldChg chg="addSp modSp mod">
        <pc:chgData name="Jenna" userId="3ba8b92e-94d6-4946-8c5c-0a4ee4126a41" providerId="ADAL" clId="{4536F434-6146-48AF-A4AA-76202F3F9B83}" dt="2022-03-17T04:34:36.525" v="1018" actId="1076"/>
        <pc:sldMkLst>
          <pc:docMk/>
          <pc:sldMk cId="513465266" sldId="266"/>
        </pc:sldMkLst>
        <pc:spChg chg="mod">
          <ac:chgData name="Jenna" userId="3ba8b92e-94d6-4946-8c5c-0a4ee4126a41" providerId="ADAL" clId="{4536F434-6146-48AF-A4AA-76202F3F9B83}" dt="2022-03-17T04:23:07.625" v="975" actId="20577"/>
          <ac:spMkLst>
            <pc:docMk/>
            <pc:sldMk cId="513465266" sldId="266"/>
            <ac:spMk id="3" creationId="{CD1D9650-F958-4C12-A86A-D180BA269CE2}"/>
          </ac:spMkLst>
        </pc:spChg>
        <pc:picChg chg="add mod">
          <ac:chgData name="Jenna" userId="3ba8b92e-94d6-4946-8c5c-0a4ee4126a41" providerId="ADAL" clId="{4536F434-6146-48AF-A4AA-76202F3F9B83}" dt="2022-03-17T04:34:36.525" v="1018" actId="1076"/>
          <ac:picMkLst>
            <pc:docMk/>
            <pc:sldMk cId="513465266" sldId="266"/>
            <ac:picMk id="1026" creationId="{43AAA906-6ED0-414F-8BC1-D3064C007312}"/>
          </ac:picMkLst>
        </pc:picChg>
      </pc:sldChg>
      <pc:sldChg chg="modSp mod">
        <pc:chgData name="Jenna" userId="3ba8b92e-94d6-4946-8c5c-0a4ee4126a41" providerId="ADAL" clId="{4536F434-6146-48AF-A4AA-76202F3F9B83}" dt="2022-03-17T04:28:57.788" v="988" actId="1076"/>
        <pc:sldMkLst>
          <pc:docMk/>
          <pc:sldMk cId="2398333916" sldId="267"/>
        </pc:sldMkLst>
        <pc:spChg chg="mod">
          <ac:chgData name="Jenna" userId="3ba8b92e-94d6-4946-8c5c-0a4ee4126a41" providerId="ADAL" clId="{4536F434-6146-48AF-A4AA-76202F3F9B83}" dt="2022-03-17T03:50:07.219" v="129" actId="20577"/>
          <ac:spMkLst>
            <pc:docMk/>
            <pc:sldMk cId="2398333916" sldId="267"/>
            <ac:spMk id="2" creationId="{6409372C-436D-4EA8-9090-AB2184F108C6}"/>
          </ac:spMkLst>
        </pc:spChg>
        <pc:spChg chg="mod">
          <ac:chgData name="Jenna" userId="3ba8b92e-94d6-4946-8c5c-0a4ee4126a41" providerId="ADAL" clId="{4536F434-6146-48AF-A4AA-76202F3F9B83}" dt="2022-03-17T03:59:55.138" v="461" actId="20577"/>
          <ac:spMkLst>
            <pc:docMk/>
            <pc:sldMk cId="2398333916" sldId="267"/>
            <ac:spMk id="3" creationId="{C0A65299-9D7E-4ADB-8CCA-CC069947E991}"/>
          </ac:spMkLst>
        </pc:spChg>
        <pc:picChg chg="mod">
          <ac:chgData name="Jenna" userId="3ba8b92e-94d6-4946-8c5c-0a4ee4126a41" providerId="ADAL" clId="{4536F434-6146-48AF-A4AA-76202F3F9B83}" dt="2022-03-17T04:28:57.788" v="988" actId="1076"/>
          <ac:picMkLst>
            <pc:docMk/>
            <pc:sldMk cId="2398333916" sldId="267"/>
            <ac:picMk id="2050" creationId="{F088CDDD-0ABE-423B-B36C-DCE64FCCCBA2}"/>
          </ac:picMkLst>
        </pc:picChg>
      </pc:sldChg>
    </pc:docChg>
  </pc:docChgLst>
  <pc:docChgLst>
    <pc:chgData name="Mellen, Jenna" userId="S::jenna2023251@live.ytech.edu::3ba8b92e-94d6-4946-8c5c-0a4ee4126a41" providerId="AD" clId="Web-{67C66958-7C6C-406F-81C0-BA5CA47023C9}"/>
    <pc:docChg chg="modSld">
      <pc:chgData name="Mellen, Jenna" userId="S::jenna2023251@live.ytech.edu::3ba8b92e-94d6-4946-8c5c-0a4ee4126a41" providerId="AD" clId="Web-{67C66958-7C6C-406F-81C0-BA5CA47023C9}" dt="2022-03-17T01:31:59.597" v="0"/>
      <pc:docMkLst>
        <pc:docMk/>
      </pc:docMkLst>
      <pc:sldChg chg="delSp">
        <pc:chgData name="Mellen, Jenna" userId="S::jenna2023251@live.ytech.edu::3ba8b92e-94d6-4946-8c5c-0a4ee4126a41" providerId="AD" clId="Web-{67C66958-7C6C-406F-81C0-BA5CA47023C9}" dt="2022-03-17T01:31:59.597" v="0"/>
        <pc:sldMkLst>
          <pc:docMk/>
          <pc:sldMk cId="2671659792" sldId="256"/>
        </pc:sldMkLst>
        <pc:picChg chg="del">
          <ac:chgData name="Mellen, Jenna" userId="S::jenna2023251@live.ytech.edu::3ba8b92e-94d6-4946-8c5c-0a4ee4126a41" providerId="AD" clId="Web-{67C66958-7C6C-406F-81C0-BA5CA47023C9}" dt="2022-03-17T01:31:59.597" v="0"/>
          <ac:picMkLst>
            <pc:docMk/>
            <pc:sldMk cId="2671659792" sldId="256"/>
            <ac:picMk id="1026" creationId="{3AD75124-C5B0-45CF-8267-016365BC4B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8DE8-79AB-4612-B9C7-62582B2C7D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0664-C286-45C4-AB2D-24069663F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85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8DE8-79AB-4612-B9C7-62582B2C7D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0664-C286-45C4-AB2D-2406966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8DE8-79AB-4612-B9C7-62582B2C7D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0664-C286-45C4-AB2D-2406966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8DE8-79AB-4612-B9C7-62582B2C7D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0664-C286-45C4-AB2D-2406966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8DE8-79AB-4612-B9C7-62582B2C7D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0664-C286-45C4-AB2D-24069663F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9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8DE8-79AB-4612-B9C7-62582B2C7D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0664-C286-45C4-AB2D-2406966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8DE8-79AB-4612-B9C7-62582B2C7D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0664-C286-45C4-AB2D-2406966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7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8DE8-79AB-4612-B9C7-62582B2C7D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0664-C286-45C4-AB2D-2406966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7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8DE8-79AB-4612-B9C7-62582B2C7D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0664-C286-45C4-AB2D-2406966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5E8DE8-79AB-4612-B9C7-62582B2C7D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50664-C286-45C4-AB2D-2406966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3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8DE8-79AB-4612-B9C7-62582B2C7D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0664-C286-45C4-AB2D-2406966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3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5E8DE8-79AB-4612-B9C7-62582B2C7D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C50664-C286-45C4-AB2D-24069663F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3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9AEF-74E1-4389-9447-83955A6FA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1ADE0-DF89-4E3C-9C93-0274192F1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Jenna Mellen</a:t>
            </a:r>
          </a:p>
        </p:txBody>
      </p:sp>
      <p:pic>
        <p:nvPicPr>
          <p:cNvPr id="1028" name="Picture 4" descr="Sticker Maker - Hololive EN #2">
            <a:extLst>
              <a:ext uri="{FF2B5EF4-FFF2-40B4-BE49-F238E27FC236}">
                <a16:creationId xmlns:a16="http://schemas.microsoft.com/office/drawing/2014/main" id="{36F8086F-56F6-4ED5-96D8-1F59AC30B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43" y="397971"/>
            <a:ext cx="40576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E2592-7F85-4FD5-99CC-4D66DE29DFAD}"/>
              </a:ext>
            </a:extLst>
          </p:cNvPr>
          <p:cNvSpPr txBox="1"/>
          <p:nvPr/>
        </p:nvSpPr>
        <p:spPr>
          <a:xfrm>
            <a:off x="8290130" y="1049384"/>
            <a:ext cx="258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 trying to find transparent image</a:t>
            </a:r>
          </a:p>
        </p:txBody>
      </p:sp>
    </p:spTree>
    <p:extLst>
      <p:ext uri="{BB962C8B-B14F-4D97-AF65-F5344CB8AC3E}">
        <p14:creationId xmlns:p14="http://schemas.microsoft.com/office/powerpoint/2010/main" val="267165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A80866B6-B547-4456-927F-1A0F528C7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6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67B8-4FDD-4EFA-A189-3A5DEF17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79AE-4820-44F6-9323-433C41B7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JSON is an acronym that stands for JavaScript Object Notation.</a:t>
            </a:r>
            <a:br>
              <a:rPr lang="en-US" sz="2800" dirty="0"/>
            </a:b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It is considered easy for beginners.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It is used for storing and transmitting data; it is often utilized when sending server data to a webpage.</a:t>
            </a:r>
            <a:br>
              <a:rPr lang="en-US" sz="2800" dirty="0"/>
            </a:b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It is text-based and follows JavaScript object syntax.</a:t>
            </a:r>
          </a:p>
        </p:txBody>
      </p:sp>
      <p:pic>
        <p:nvPicPr>
          <p:cNvPr id="3074" name="Picture 2" descr="Hallelujah! New flairs are on the horizon! [HYPE AND FLAIR ...">
            <a:extLst>
              <a:ext uri="{FF2B5EF4-FFF2-40B4-BE49-F238E27FC236}">
                <a16:creationId xmlns:a16="http://schemas.microsoft.com/office/drawing/2014/main" id="{A705E70B-4756-4366-9EC8-4E9BE5C7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57" y="4407872"/>
            <a:ext cx="1745604" cy="192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02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7E4A-5F02-44FA-8F7A-F2898FB7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F44AA-D717-4A9C-B7D2-FD624430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file type for JSON files is ".json“.</a:t>
            </a:r>
          </a:p>
          <a:p>
            <a:r>
              <a:rPr lang="en-US" sz="2800" dirty="0"/>
              <a:t>Data is declared in curly braces and is defined in key/value pairs.</a:t>
            </a:r>
          </a:p>
          <a:p>
            <a:r>
              <a:rPr lang="en-US" sz="2800" dirty="0"/>
              <a:t>Commas must be used to separate data objects.</a:t>
            </a:r>
          </a:p>
          <a:p>
            <a:r>
              <a:rPr lang="en-US" sz="2800" dirty="0"/>
              <a:t>Arrays are surrounded by square brackets.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0D417-BFA0-47DF-A1C9-143F38116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28" y="4174620"/>
            <a:ext cx="5340059" cy="1879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070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6347-2A80-4016-BD85-186EFDD0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F2C7-392A-47FD-A109-4CA7B478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Keys and values are often referred to as a JSON object’s properties. 	</a:t>
            </a:r>
          </a:p>
          <a:p>
            <a:pPr marL="201168" lvl="1" indent="0">
              <a:buNone/>
            </a:pPr>
            <a:r>
              <a:rPr lang="en-US" sz="2600" dirty="0"/>
              <a:t>*They must be separated by a colon. (e.g. “language” : “JavaScript”)</a:t>
            </a:r>
            <a:br>
              <a:rPr lang="en-US" sz="26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key is the identifier; a string.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value may be a variety of unique data types: a string, number, array, Boolean, object, float, or null.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8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E88E-1607-4F80-AB76-D304EE12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9650-F958-4C12-A86A-D180BA26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previously mentioned, you can use both objects and arrays as keys. It is important to use the correct syntax:</a:t>
            </a:r>
          </a:p>
          <a:p>
            <a:r>
              <a:rPr lang="en-US" sz="2400" b="1" dirty="0"/>
              <a:t>JSON object literal</a:t>
            </a:r>
            <a:r>
              <a:rPr lang="en-US" sz="2400" dirty="0"/>
              <a:t>: {"</a:t>
            </a:r>
            <a:r>
              <a:rPr lang="en-US" sz="2400" dirty="0" err="1"/>
              <a:t>name":“Jim</a:t>
            </a:r>
            <a:r>
              <a:rPr lang="en-US" sz="2400" dirty="0"/>
              <a:t>", "age":99, “</a:t>
            </a:r>
            <a:r>
              <a:rPr lang="en-US" sz="2400" dirty="0" err="1"/>
              <a:t>job":null</a:t>
            </a:r>
            <a:r>
              <a:rPr lang="en-US" sz="2400" dirty="0"/>
              <a:t>}</a:t>
            </a:r>
          </a:p>
          <a:p>
            <a:r>
              <a:rPr lang="en-US" sz="2400" b="1" dirty="0"/>
              <a:t>JSON array literal</a:t>
            </a:r>
            <a:r>
              <a:rPr lang="en-US" sz="2400" dirty="0"/>
              <a:t>: [“a", “b", “c"]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Nichijou PNG Images Transparent Free Download | PNGMart.com">
            <a:extLst>
              <a:ext uri="{FF2B5EF4-FFF2-40B4-BE49-F238E27FC236}">
                <a16:creationId xmlns:a16="http://schemas.microsoft.com/office/drawing/2014/main" id="{43AAA906-6ED0-414F-8BC1-D3064C007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3259" y="3028065"/>
            <a:ext cx="3183272" cy="329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46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6AD9-EA18-44D6-8899-52E7F7B4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DCE1-1020-4AF8-B334-2196CA5C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JSON has several built-in functions that can be used when converting data types: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JSON.parse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/>
              <a:t>converts a JSON string into a JS object</a:t>
            </a:r>
          </a:p>
          <a:p>
            <a:pPr marL="0" indent="0">
              <a:buNone/>
            </a:pPr>
            <a:r>
              <a:rPr lang="en-US" sz="2800" dirty="0" err="1"/>
              <a:t>JSON.stringify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/>
              <a:t>converts a JS object into a JSON string</a:t>
            </a:r>
          </a:p>
          <a:p>
            <a:pPr marL="0" indent="0">
              <a:buNone/>
            </a:pPr>
            <a:r>
              <a:rPr lang="en-US" sz="2800" dirty="0" err="1"/>
              <a:t>JSON.numberify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/>
              <a:t>this one is infamous; we don’t talk about it</a:t>
            </a:r>
          </a:p>
        </p:txBody>
      </p:sp>
      <p:pic>
        <p:nvPicPr>
          <p:cNvPr id="2052" name="Picture 4" descr="Which kind of character archetype is your favourite? : anime">
            <a:extLst>
              <a:ext uri="{FF2B5EF4-FFF2-40B4-BE49-F238E27FC236}">
                <a16:creationId xmlns:a16="http://schemas.microsoft.com/office/drawing/2014/main" id="{91DE474B-5AB1-43AB-A65F-FE64F76B8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031" y="2654830"/>
            <a:ext cx="2368551" cy="368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9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BC91-4881-409B-8D42-DFC89276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JSON.parse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63FA-2931-4FC7-BB90-D320D0697C94}"/>
              </a:ext>
            </a:extLst>
          </p:cNvPr>
          <p:cNvSpPr txBox="1"/>
          <p:nvPr/>
        </p:nvSpPr>
        <p:spPr>
          <a:xfrm>
            <a:off x="952500" y="1889760"/>
            <a:ext cx="84201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example = </a:t>
            </a:r>
            <a:r>
              <a:rPr lang="en-US" sz="2400" dirty="0" err="1"/>
              <a:t>JSON.parse</a:t>
            </a:r>
            <a:r>
              <a:rPr lang="en-US" sz="2400" dirty="0"/>
              <a:t>(‘{}’);</a:t>
            </a:r>
          </a:p>
          <a:p>
            <a:endParaRPr lang="en-US" sz="2400" dirty="0"/>
          </a:p>
          <a:p>
            <a:r>
              <a:rPr lang="en-US" sz="2400" dirty="0"/>
              <a:t>You can parse arrays using the following code:</a:t>
            </a:r>
            <a:br>
              <a:rPr lang="en-US" sz="2400" dirty="0"/>
            </a:br>
            <a:r>
              <a:rPr lang="en-US" sz="2400" dirty="0"/>
              <a:t>  let </a:t>
            </a:r>
            <a:r>
              <a:rPr lang="en-US" sz="2400" dirty="0" err="1"/>
              <a:t>vTubers</a:t>
            </a:r>
            <a:r>
              <a:rPr lang="en-US" sz="2400" dirty="0"/>
              <a:t> = ‘[“Subaru”, “Aqua”, “</a:t>
            </a:r>
            <a:r>
              <a:rPr lang="en-US" sz="2400" dirty="0" err="1"/>
              <a:t>Pekora</a:t>
            </a:r>
            <a:r>
              <a:rPr lang="en-US" sz="2400" dirty="0"/>
              <a:t>”, “</a:t>
            </a:r>
            <a:r>
              <a:rPr lang="en-US" sz="2400" dirty="0" err="1"/>
              <a:t>Rushia</a:t>
            </a:r>
            <a:r>
              <a:rPr lang="en-US" sz="2400" dirty="0"/>
              <a:t>”]’;</a:t>
            </a:r>
          </a:p>
          <a:p>
            <a:r>
              <a:rPr lang="en-US" sz="2400" dirty="0"/>
              <a:t>  let </a:t>
            </a:r>
            <a:r>
              <a:rPr lang="en-US" sz="2400" dirty="0" err="1"/>
              <a:t>myObj</a:t>
            </a:r>
            <a:r>
              <a:rPr lang="en-US" sz="2400" dirty="0"/>
              <a:t> = </a:t>
            </a:r>
            <a:r>
              <a:rPr lang="en-US" sz="2400" dirty="0" err="1"/>
              <a:t>json.parse</a:t>
            </a:r>
            <a:r>
              <a:rPr lang="en-US" sz="2400" dirty="0"/>
              <a:t>(</a:t>
            </a:r>
            <a:r>
              <a:rPr lang="en-US" sz="2400" dirty="0" err="1"/>
              <a:t>vTubers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*You must ensure you use JSON formatting otherwise you will get a syntax error.</a:t>
            </a:r>
          </a:p>
          <a:p>
            <a:endParaRPr lang="en-US" sz="2400" dirty="0"/>
          </a:p>
          <a:p>
            <a:r>
              <a:rPr lang="en-US" sz="2400" dirty="0"/>
              <a:t>Please note that you CANNOT parse dates and functions – you have to write them as strings instead.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7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604B-0B23-4CB2-9EA4-DC4EC09E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JSON.stringify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CC04-92C0-440C-B413-A948EBE4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const </a:t>
            </a:r>
            <a:r>
              <a:rPr lang="en-US" sz="2400" dirty="0" err="1"/>
              <a:t>myDude</a:t>
            </a:r>
            <a:r>
              <a:rPr lang="en-US" sz="2400" dirty="0"/>
              <a:t> = {name: “</a:t>
            </a:r>
            <a:r>
              <a:rPr lang="en-US" sz="2400" dirty="0" err="1"/>
              <a:t>Rimuru</a:t>
            </a:r>
            <a:r>
              <a:rPr lang="en-US" sz="2400" dirty="0"/>
              <a:t> Tempest", age: 2, species: “Slime"};</a:t>
            </a:r>
          </a:p>
          <a:p>
            <a:pPr marL="0" indent="0">
              <a:buNone/>
            </a:pPr>
            <a:r>
              <a:rPr lang="en-US" sz="2400" dirty="0"/>
              <a:t>const </a:t>
            </a:r>
            <a:r>
              <a:rPr lang="en-US" sz="2400" dirty="0" err="1"/>
              <a:t>myJSON</a:t>
            </a:r>
            <a:r>
              <a:rPr lang="en-US" sz="2400" dirty="0"/>
              <a:t> = </a:t>
            </a:r>
            <a:r>
              <a:rPr lang="en-US" sz="2400" dirty="0" err="1"/>
              <a:t>JSON.stringify</a:t>
            </a:r>
            <a:r>
              <a:rPr lang="en-US" sz="2400" dirty="0"/>
              <a:t>(</a:t>
            </a:r>
            <a:r>
              <a:rPr lang="en-US" sz="2400" dirty="0" err="1"/>
              <a:t>myDude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err="1"/>
              <a:t>myJSON</a:t>
            </a:r>
            <a:r>
              <a:rPr lang="en-US" sz="2400" dirty="0"/>
              <a:t> would look like this: {“name”:”</a:t>
            </a:r>
            <a:r>
              <a:rPr lang="en-US" sz="2400" dirty="0" err="1"/>
              <a:t>Rimuru</a:t>
            </a:r>
            <a:r>
              <a:rPr lang="en-US" sz="2400" dirty="0"/>
              <a:t> Tempest”,”age”:2, “</a:t>
            </a:r>
            <a:r>
              <a:rPr lang="en-US" sz="2400" dirty="0" err="1"/>
              <a:t>species”:”Slime</a:t>
            </a:r>
            <a:r>
              <a:rPr lang="en-US" sz="2400" dirty="0"/>
              <a:t>”}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 descr="Satania: The best Waifu. Ever.">
            <a:extLst>
              <a:ext uri="{FF2B5EF4-FFF2-40B4-BE49-F238E27FC236}">
                <a16:creationId xmlns:a16="http://schemas.microsoft.com/office/drawing/2014/main" id="{00D0988C-57C1-45A5-AA9D-DFA2F1EAD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545" y="3603478"/>
            <a:ext cx="3187816" cy="27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1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372C-436D-4EA8-9090-AB2184F1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 with </a:t>
            </a:r>
            <a:r>
              <a:rPr lang="en-US" dirty="0" err="1"/>
              <a:t>Jellen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5299-9D7E-4ADB-8CCA-CC069947E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JSON requires double quotes (“”) to be used around strings and property names.</a:t>
            </a:r>
          </a:p>
          <a:p>
            <a:r>
              <a:rPr lang="en-US" sz="2400" dirty="0"/>
              <a:t>Misplaced commas and colons will cause the JSON file to not run at all. </a:t>
            </a:r>
            <a:r>
              <a:rPr lang="en-US" sz="2400" u="sng" dirty="0"/>
              <a:t>Pay close attention to detail.</a:t>
            </a:r>
          </a:p>
          <a:p>
            <a:r>
              <a:rPr lang="en-US" sz="2400" dirty="0"/>
              <a:t>Modern programming languages and applications are compatible with JSON data.</a:t>
            </a:r>
          </a:p>
          <a:p>
            <a:r>
              <a:rPr lang="en-US" sz="2400" dirty="0"/>
              <a:t>Douglas Crockford discovered the JSON format.</a:t>
            </a:r>
          </a:p>
          <a:p>
            <a:r>
              <a:rPr lang="en-US" sz="2400" dirty="0"/>
              <a:t>JSON is often used in APIs.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088CDDD-0ABE-423B-B36C-DCE64FCC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668" y="4018243"/>
            <a:ext cx="2037255" cy="231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339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</TotalTime>
  <Words>503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JSON</vt:lpstr>
      <vt:lpstr>What is it?</vt:lpstr>
      <vt:lpstr>JSON Structure</vt:lpstr>
      <vt:lpstr>Key/Value Pairs</vt:lpstr>
      <vt:lpstr>JSON Objects and Arrays</vt:lpstr>
      <vt:lpstr>JSON Functions</vt:lpstr>
      <vt:lpstr>JSON.parse()</vt:lpstr>
      <vt:lpstr>JSON.stringify</vt:lpstr>
      <vt:lpstr>Fun Facts with Jellen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Mellen, Jenna</dc:creator>
  <cp:lastModifiedBy>Mellen, Jenna</cp:lastModifiedBy>
  <cp:revision>22</cp:revision>
  <dcterms:created xsi:type="dcterms:W3CDTF">2022-03-14T18:19:06Z</dcterms:created>
  <dcterms:modified xsi:type="dcterms:W3CDTF">2022-03-17T11:53:48Z</dcterms:modified>
</cp:coreProperties>
</file>