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3" r:id="rId20"/>
    <p:sldId id="271" r:id="rId21"/>
    <p:sldId id="272" r:id="rId22"/>
    <p:sldId id="274" r:id="rId23"/>
    <p:sldId id="275"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7" autoAdjust="0"/>
    <p:restoredTop sz="94660"/>
  </p:normalViewPr>
  <p:slideViewPr>
    <p:cSldViewPr snapToGrid="0">
      <p:cViewPr varScale="1">
        <p:scale>
          <a:sx n="101" d="100"/>
          <a:sy n="101" d="100"/>
        </p:scale>
        <p:origin x="150" y="4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72F90-5E15-4818-8B86-5F6326C1BB2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C1776B9-B4D9-485B-A7C1-110D9300634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50CA9D4-439A-436B-A5EE-AD8A31228D87}"/>
              </a:ext>
            </a:extLst>
          </p:cNvPr>
          <p:cNvSpPr>
            <a:spLocks noGrp="1"/>
          </p:cNvSpPr>
          <p:nvPr>
            <p:ph type="dt" sz="half" idx="10"/>
          </p:nvPr>
        </p:nvSpPr>
        <p:spPr/>
        <p:txBody>
          <a:bodyPr/>
          <a:lstStyle/>
          <a:p>
            <a:fld id="{C568B221-2022-4271-A090-94CC5AF90E13}" type="datetimeFigureOut">
              <a:rPr lang="en-US" smtClean="0"/>
              <a:t>3/18/2022</a:t>
            </a:fld>
            <a:endParaRPr lang="en-US"/>
          </a:p>
        </p:txBody>
      </p:sp>
      <p:sp>
        <p:nvSpPr>
          <p:cNvPr id="5" name="Footer Placeholder 4">
            <a:extLst>
              <a:ext uri="{FF2B5EF4-FFF2-40B4-BE49-F238E27FC236}">
                <a16:creationId xmlns:a16="http://schemas.microsoft.com/office/drawing/2014/main" id="{29EAE1D0-274E-422C-8ABF-CAD15F8106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F5909E-30EE-4109-88DD-0BB529D48BD9}"/>
              </a:ext>
            </a:extLst>
          </p:cNvPr>
          <p:cNvSpPr>
            <a:spLocks noGrp="1"/>
          </p:cNvSpPr>
          <p:nvPr>
            <p:ph type="sldNum" sz="quarter" idx="12"/>
          </p:nvPr>
        </p:nvSpPr>
        <p:spPr/>
        <p:txBody>
          <a:bodyPr/>
          <a:lstStyle/>
          <a:p>
            <a:fld id="{5023F4A2-55BA-4F6C-97B5-2D7CB56A2E43}" type="slidenum">
              <a:rPr lang="en-US" smtClean="0"/>
              <a:t>‹#›</a:t>
            </a:fld>
            <a:endParaRPr lang="en-US"/>
          </a:p>
        </p:txBody>
      </p:sp>
    </p:spTree>
    <p:extLst>
      <p:ext uri="{BB962C8B-B14F-4D97-AF65-F5344CB8AC3E}">
        <p14:creationId xmlns:p14="http://schemas.microsoft.com/office/powerpoint/2010/main" val="1359564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F217B-8D0C-4DA4-BE0C-8A7A99743A8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391B1A0-645E-4893-AED1-B7CEF7338A2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9B8A35-FF83-47B6-A5B3-B254F4DE51A2}"/>
              </a:ext>
            </a:extLst>
          </p:cNvPr>
          <p:cNvSpPr>
            <a:spLocks noGrp="1"/>
          </p:cNvSpPr>
          <p:nvPr>
            <p:ph type="dt" sz="half" idx="10"/>
          </p:nvPr>
        </p:nvSpPr>
        <p:spPr/>
        <p:txBody>
          <a:bodyPr/>
          <a:lstStyle/>
          <a:p>
            <a:fld id="{C568B221-2022-4271-A090-94CC5AF90E13}" type="datetimeFigureOut">
              <a:rPr lang="en-US" smtClean="0"/>
              <a:t>3/18/2022</a:t>
            </a:fld>
            <a:endParaRPr lang="en-US"/>
          </a:p>
        </p:txBody>
      </p:sp>
      <p:sp>
        <p:nvSpPr>
          <p:cNvPr id="5" name="Footer Placeholder 4">
            <a:extLst>
              <a:ext uri="{FF2B5EF4-FFF2-40B4-BE49-F238E27FC236}">
                <a16:creationId xmlns:a16="http://schemas.microsoft.com/office/drawing/2014/main" id="{7CD101D1-73AE-4BB9-B20C-41450F2393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40B4F1-BB44-4957-B2C9-A4D4797A497E}"/>
              </a:ext>
            </a:extLst>
          </p:cNvPr>
          <p:cNvSpPr>
            <a:spLocks noGrp="1"/>
          </p:cNvSpPr>
          <p:nvPr>
            <p:ph type="sldNum" sz="quarter" idx="12"/>
          </p:nvPr>
        </p:nvSpPr>
        <p:spPr/>
        <p:txBody>
          <a:bodyPr/>
          <a:lstStyle/>
          <a:p>
            <a:fld id="{5023F4A2-55BA-4F6C-97B5-2D7CB56A2E43}" type="slidenum">
              <a:rPr lang="en-US" smtClean="0"/>
              <a:t>‹#›</a:t>
            </a:fld>
            <a:endParaRPr lang="en-US"/>
          </a:p>
        </p:txBody>
      </p:sp>
    </p:spTree>
    <p:extLst>
      <p:ext uri="{BB962C8B-B14F-4D97-AF65-F5344CB8AC3E}">
        <p14:creationId xmlns:p14="http://schemas.microsoft.com/office/powerpoint/2010/main" val="14025540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567100D-08BD-4A04-BFF0-95CDEA01B45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C5DF184-CDE1-4C65-9D86-6741C5E005D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9F7DD0-AE40-4930-B032-5A2F64570ACF}"/>
              </a:ext>
            </a:extLst>
          </p:cNvPr>
          <p:cNvSpPr>
            <a:spLocks noGrp="1"/>
          </p:cNvSpPr>
          <p:nvPr>
            <p:ph type="dt" sz="half" idx="10"/>
          </p:nvPr>
        </p:nvSpPr>
        <p:spPr/>
        <p:txBody>
          <a:bodyPr/>
          <a:lstStyle/>
          <a:p>
            <a:fld id="{C568B221-2022-4271-A090-94CC5AF90E13}" type="datetimeFigureOut">
              <a:rPr lang="en-US" smtClean="0"/>
              <a:t>3/18/2022</a:t>
            </a:fld>
            <a:endParaRPr lang="en-US"/>
          </a:p>
        </p:txBody>
      </p:sp>
      <p:sp>
        <p:nvSpPr>
          <p:cNvPr id="5" name="Footer Placeholder 4">
            <a:extLst>
              <a:ext uri="{FF2B5EF4-FFF2-40B4-BE49-F238E27FC236}">
                <a16:creationId xmlns:a16="http://schemas.microsoft.com/office/drawing/2014/main" id="{E7849004-C50C-4E78-860F-94064C7EDE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D40671-3249-4467-88EB-1EE6F2F213ED}"/>
              </a:ext>
            </a:extLst>
          </p:cNvPr>
          <p:cNvSpPr>
            <a:spLocks noGrp="1"/>
          </p:cNvSpPr>
          <p:nvPr>
            <p:ph type="sldNum" sz="quarter" idx="12"/>
          </p:nvPr>
        </p:nvSpPr>
        <p:spPr/>
        <p:txBody>
          <a:bodyPr/>
          <a:lstStyle/>
          <a:p>
            <a:fld id="{5023F4A2-55BA-4F6C-97B5-2D7CB56A2E43}" type="slidenum">
              <a:rPr lang="en-US" smtClean="0"/>
              <a:t>‹#›</a:t>
            </a:fld>
            <a:endParaRPr lang="en-US"/>
          </a:p>
        </p:txBody>
      </p:sp>
    </p:spTree>
    <p:extLst>
      <p:ext uri="{BB962C8B-B14F-4D97-AF65-F5344CB8AC3E}">
        <p14:creationId xmlns:p14="http://schemas.microsoft.com/office/powerpoint/2010/main" val="24497531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76CC5-A3CE-4145-B1D7-A0EDBEE0CA8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57A5E2F-2081-483E-89C2-4B0E3A10447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14AC04-98B7-4474-BD80-39DA0DC3FD47}"/>
              </a:ext>
            </a:extLst>
          </p:cNvPr>
          <p:cNvSpPr>
            <a:spLocks noGrp="1"/>
          </p:cNvSpPr>
          <p:nvPr>
            <p:ph type="dt" sz="half" idx="10"/>
          </p:nvPr>
        </p:nvSpPr>
        <p:spPr/>
        <p:txBody>
          <a:bodyPr/>
          <a:lstStyle/>
          <a:p>
            <a:fld id="{C568B221-2022-4271-A090-94CC5AF90E13}" type="datetimeFigureOut">
              <a:rPr lang="en-US" smtClean="0"/>
              <a:t>3/18/2022</a:t>
            </a:fld>
            <a:endParaRPr lang="en-US"/>
          </a:p>
        </p:txBody>
      </p:sp>
      <p:sp>
        <p:nvSpPr>
          <p:cNvPr id="5" name="Footer Placeholder 4">
            <a:extLst>
              <a:ext uri="{FF2B5EF4-FFF2-40B4-BE49-F238E27FC236}">
                <a16:creationId xmlns:a16="http://schemas.microsoft.com/office/drawing/2014/main" id="{4E4833E0-0C17-463A-8C87-24DCC1C0AE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F017AD-2EC8-44E0-9026-59F339E9A583}"/>
              </a:ext>
            </a:extLst>
          </p:cNvPr>
          <p:cNvSpPr>
            <a:spLocks noGrp="1"/>
          </p:cNvSpPr>
          <p:nvPr>
            <p:ph type="sldNum" sz="quarter" idx="12"/>
          </p:nvPr>
        </p:nvSpPr>
        <p:spPr/>
        <p:txBody>
          <a:bodyPr/>
          <a:lstStyle/>
          <a:p>
            <a:fld id="{5023F4A2-55BA-4F6C-97B5-2D7CB56A2E43}" type="slidenum">
              <a:rPr lang="en-US" smtClean="0"/>
              <a:t>‹#›</a:t>
            </a:fld>
            <a:endParaRPr lang="en-US"/>
          </a:p>
        </p:txBody>
      </p:sp>
    </p:spTree>
    <p:extLst>
      <p:ext uri="{BB962C8B-B14F-4D97-AF65-F5344CB8AC3E}">
        <p14:creationId xmlns:p14="http://schemas.microsoft.com/office/powerpoint/2010/main" val="36956265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BDC0E-4828-4FDD-A843-5152A2FD3EA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EA41C8A-5792-462D-9140-4F6B4B260F6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C4CA62D-E58C-4BE2-9200-DAE70D9BA5C7}"/>
              </a:ext>
            </a:extLst>
          </p:cNvPr>
          <p:cNvSpPr>
            <a:spLocks noGrp="1"/>
          </p:cNvSpPr>
          <p:nvPr>
            <p:ph type="dt" sz="half" idx="10"/>
          </p:nvPr>
        </p:nvSpPr>
        <p:spPr/>
        <p:txBody>
          <a:bodyPr/>
          <a:lstStyle/>
          <a:p>
            <a:fld id="{C568B221-2022-4271-A090-94CC5AF90E13}" type="datetimeFigureOut">
              <a:rPr lang="en-US" smtClean="0"/>
              <a:t>3/18/2022</a:t>
            </a:fld>
            <a:endParaRPr lang="en-US"/>
          </a:p>
        </p:txBody>
      </p:sp>
      <p:sp>
        <p:nvSpPr>
          <p:cNvPr id="5" name="Footer Placeholder 4">
            <a:extLst>
              <a:ext uri="{FF2B5EF4-FFF2-40B4-BE49-F238E27FC236}">
                <a16:creationId xmlns:a16="http://schemas.microsoft.com/office/drawing/2014/main" id="{CF070137-911A-4F2D-A45F-562B6FA348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D2A945-9C64-44B2-9ED8-1319EE6A10EA}"/>
              </a:ext>
            </a:extLst>
          </p:cNvPr>
          <p:cNvSpPr>
            <a:spLocks noGrp="1"/>
          </p:cNvSpPr>
          <p:nvPr>
            <p:ph type="sldNum" sz="quarter" idx="12"/>
          </p:nvPr>
        </p:nvSpPr>
        <p:spPr/>
        <p:txBody>
          <a:bodyPr/>
          <a:lstStyle/>
          <a:p>
            <a:fld id="{5023F4A2-55BA-4F6C-97B5-2D7CB56A2E43}" type="slidenum">
              <a:rPr lang="en-US" smtClean="0"/>
              <a:t>‹#›</a:t>
            </a:fld>
            <a:endParaRPr lang="en-US"/>
          </a:p>
        </p:txBody>
      </p:sp>
    </p:spTree>
    <p:extLst>
      <p:ext uri="{BB962C8B-B14F-4D97-AF65-F5344CB8AC3E}">
        <p14:creationId xmlns:p14="http://schemas.microsoft.com/office/powerpoint/2010/main" val="35082741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200A5-9F7B-434B-B7FD-9319C5B1C4E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E6BD7F4-E35B-4DA3-8146-DBD75CB5B335}"/>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9BD49EF-AD10-4F35-B067-0054F542A17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E311F9E-4B30-4DFF-B3BC-019BD4BA2A7B}"/>
              </a:ext>
            </a:extLst>
          </p:cNvPr>
          <p:cNvSpPr>
            <a:spLocks noGrp="1"/>
          </p:cNvSpPr>
          <p:nvPr>
            <p:ph type="dt" sz="half" idx="10"/>
          </p:nvPr>
        </p:nvSpPr>
        <p:spPr/>
        <p:txBody>
          <a:bodyPr/>
          <a:lstStyle/>
          <a:p>
            <a:fld id="{C568B221-2022-4271-A090-94CC5AF90E13}" type="datetimeFigureOut">
              <a:rPr lang="en-US" smtClean="0"/>
              <a:t>3/18/2022</a:t>
            </a:fld>
            <a:endParaRPr lang="en-US"/>
          </a:p>
        </p:txBody>
      </p:sp>
      <p:sp>
        <p:nvSpPr>
          <p:cNvPr id="6" name="Footer Placeholder 5">
            <a:extLst>
              <a:ext uri="{FF2B5EF4-FFF2-40B4-BE49-F238E27FC236}">
                <a16:creationId xmlns:a16="http://schemas.microsoft.com/office/drawing/2014/main" id="{DFE60972-FAFF-4837-BF61-8D82966AF0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E65648E-75E0-4A7A-AF2C-A31047DE0993}"/>
              </a:ext>
            </a:extLst>
          </p:cNvPr>
          <p:cNvSpPr>
            <a:spLocks noGrp="1"/>
          </p:cNvSpPr>
          <p:nvPr>
            <p:ph type="sldNum" sz="quarter" idx="12"/>
          </p:nvPr>
        </p:nvSpPr>
        <p:spPr/>
        <p:txBody>
          <a:bodyPr/>
          <a:lstStyle/>
          <a:p>
            <a:fld id="{5023F4A2-55BA-4F6C-97B5-2D7CB56A2E43}" type="slidenum">
              <a:rPr lang="en-US" smtClean="0"/>
              <a:t>‹#›</a:t>
            </a:fld>
            <a:endParaRPr lang="en-US"/>
          </a:p>
        </p:txBody>
      </p:sp>
    </p:spTree>
    <p:extLst>
      <p:ext uri="{BB962C8B-B14F-4D97-AF65-F5344CB8AC3E}">
        <p14:creationId xmlns:p14="http://schemas.microsoft.com/office/powerpoint/2010/main" val="16584618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7E059-47E2-4F2F-9542-97BE1B0C39B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9874B6B-CB33-4473-AE41-013A63C15B2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F7079FA-88BE-4BB9-BE1F-CD99A08A879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D859A35-F29A-4906-A85B-54085B83A6A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39AB804-E15F-4E90-B837-476C191DE7C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DE4D937-0F51-44DB-9070-2C5B79820DDD}"/>
              </a:ext>
            </a:extLst>
          </p:cNvPr>
          <p:cNvSpPr>
            <a:spLocks noGrp="1"/>
          </p:cNvSpPr>
          <p:nvPr>
            <p:ph type="dt" sz="half" idx="10"/>
          </p:nvPr>
        </p:nvSpPr>
        <p:spPr/>
        <p:txBody>
          <a:bodyPr/>
          <a:lstStyle/>
          <a:p>
            <a:fld id="{C568B221-2022-4271-A090-94CC5AF90E13}" type="datetimeFigureOut">
              <a:rPr lang="en-US" smtClean="0"/>
              <a:t>3/18/2022</a:t>
            </a:fld>
            <a:endParaRPr lang="en-US"/>
          </a:p>
        </p:txBody>
      </p:sp>
      <p:sp>
        <p:nvSpPr>
          <p:cNvPr id="8" name="Footer Placeholder 7">
            <a:extLst>
              <a:ext uri="{FF2B5EF4-FFF2-40B4-BE49-F238E27FC236}">
                <a16:creationId xmlns:a16="http://schemas.microsoft.com/office/drawing/2014/main" id="{AB4BE3D9-2C15-475E-BFF5-A08A0657965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4EE5468-CA27-4592-B542-1DD569E9F0A0}"/>
              </a:ext>
            </a:extLst>
          </p:cNvPr>
          <p:cNvSpPr>
            <a:spLocks noGrp="1"/>
          </p:cNvSpPr>
          <p:nvPr>
            <p:ph type="sldNum" sz="quarter" idx="12"/>
          </p:nvPr>
        </p:nvSpPr>
        <p:spPr/>
        <p:txBody>
          <a:bodyPr/>
          <a:lstStyle/>
          <a:p>
            <a:fld id="{5023F4A2-55BA-4F6C-97B5-2D7CB56A2E43}" type="slidenum">
              <a:rPr lang="en-US" smtClean="0"/>
              <a:t>‹#›</a:t>
            </a:fld>
            <a:endParaRPr lang="en-US"/>
          </a:p>
        </p:txBody>
      </p:sp>
    </p:spTree>
    <p:extLst>
      <p:ext uri="{BB962C8B-B14F-4D97-AF65-F5344CB8AC3E}">
        <p14:creationId xmlns:p14="http://schemas.microsoft.com/office/powerpoint/2010/main" val="15220733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49BCE-47F2-4EB7-A600-F20A43FC861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87D19A4-F37D-4551-B161-D53687E8FC25}"/>
              </a:ext>
            </a:extLst>
          </p:cNvPr>
          <p:cNvSpPr>
            <a:spLocks noGrp="1"/>
          </p:cNvSpPr>
          <p:nvPr>
            <p:ph type="dt" sz="half" idx="10"/>
          </p:nvPr>
        </p:nvSpPr>
        <p:spPr/>
        <p:txBody>
          <a:bodyPr/>
          <a:lstStyle/>
          <a:p>
            <a:fld id="{C568B221-2022-4271-A090-94CC5AF90E13}" type="datetimeFigureOut">
              <a:rPr lang="en-US" smtClean="0"/>
              <a:t>3/18/2022</a:t>
            </a:fld>
            <a:endParaRPr lang="en-US"/>
          </a:p>
        </p:txBody>
      </p:sp>
      <p:sp>
        <p:nvSpPr>
          <p:cNvPr id="4" name="Footer Placeholder 3">
            <a:extLst>
              <a:ext uri="{FF2B5EF4-FFF2-40B4-BE49-F238E27FC236}">
                <a16:creationId xmlns:a16="http://schemas.microsoft.com/office/drawing/2014/main" id="{C9C54B48-4312-415F-84B4-7772C2E81CB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0EF819B-BF72-4A54-A9EE-F3D80BFE1FD0}"/>
              </a:ext>
            </a:extLst>
          </p:cNvPr>
          <p:cNvSpPr>
            <a:spLocks noGrp="1"/>
          </p:cNvSpPr>
          <p:nvPr>
            <p:ph type="sldNum" sz="quarter" idx="12"/>
          </p:nvPr>
        </p:nvSpPr>
        <p:spPr/>
        <p:txBody>
          <a:bodyPr/>
          <a:lstStyle/>
          <a:p>
            <a:fld id="{5023F4A2-55BA-4F6C-97B5-2D7CB56A2E43}" type="slidenum">
              <a:rPr lang="en-US" smtClean="0"/>
              <a:t>‹#›</a:t>
            </a:fld>
            <a:endParaRPr lang="en-US"/>
          </a:p>
        </p:txBody>
      </p:sp>
    </p:spTree>
    <p:extLst>
      <p:ext uri="{BB962C8B-B14F-4D97-AF65-F5344CB8AC3E}">
        <p14:creationId xmlns:p14="http://schemas.microsoft.com/office/powerpoint/2010/main" val="33465978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069E16-E8FC-4E87-B69E-00EA7C6D3DA7}"/>
              </a:ext>
            </a:extLst>
          </p:cNvPr>
          <p:cNvSpPr>
            <a:spLocks noGrp="1"/>
          </p:cNvSpPr>
          <p:nvPr>
            <p:ph type="dt" sz="half" idx="10"/>
          </p:nvPr>
        </p:nvSpPr>
        <p:spPr/>
        <p:txBody>
          <a:bodyPr/>
          <a:lstStyle/>
          <a:p>
            <a:fld id="{C568B221-2022-4271-A090-94CC5AF90E13}" type="datetimeFigureOut">
              <a:rPr lang="en-US" smtClean="0"/>
              <a:t>3/18/2022</a:t>
            </a:fld>
            <a:endParaRPr lang="en-US"/>
          </a:p>
        </p:txBody>
      </p:sp>
      <p:sp>
        <p:nvSpPr>
          <p:cNvPr id="3" name="Footer Placeholder 2">
            <a:extLst>
              <a:ext uri="{FF2B5EF4-FFF2-40B4-BE49-F238E27FC236}">
                <a16:creationId xmlns:a16="http://schemas.microsoft.com/office/drawing/2014/main" id="{8016305B-E613-4DB0-A7B0-39CAC7006CC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43FBEC4-FC79-4560-8752-426A6DC8618E}"/>
              </a:ext>
            </a:extLst>
          </p:cNvPr>
          <p:cNvSpPr>
            <a:spLocks noGrp="1"/>
          </p:cNvSpPr>
          <p:nvPr>
            <p:ph type="sldNum" sz="quarter" idx="12"/>
          </p:nvPr>
        </p:nvSpPr>
        <p:spPr/>
        <p:txBody>
          <a:bodyPr/>
          <a:lstStyle/>
          <a:p>
            <a:fld id="{5023F4A2-55BA-4F6C-97B5-2D7CB56A2E43}" type="slidenum">
              <a:rPr lang="en-US" smtClean="0"/>
              <a:t>‹#›</a:t>
            </a:fld>
            <a:endParaRPr lang="en-US"/>
          </a:p>
        </p:txBody>
      </p:sp>
    </p:spTree>
    <p:extLst>
      <p:ext uri="{BB962C8B-B14F-4D97-AF65-F5344CB8AC3E}">
        <p14:creationId xmlns:p14="http://schemas.microsoft.com/office/powerpoint/2010/main" val="32256038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55ADC-7061-4CDD-8890-BFB1E081B99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3EED7D4-AC0A-4C9C-B79E-15C245A104C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E699A6A-B7D0-4E42-A050-8B98B0ACAB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6025B6D-6FD6-4FC6-A5DB-DAE02B0CD040}"/>
              </a:ext>
            </a:extLst>
          </p:cNvPr>
          <p:cNvSpPr>
            <a:spLocks noGrp="1"/>
          </p:cNvSpPr>
          <p:nvPr>
            <p:ph type="dt" sz="half" idx="10"/>
          </p:nvPr>
        </p:nvSpPr>
        <p:spPr/>
        <p:txBody>
          <a:bodyPr/>
          <a:lstStyle/>
          <a:p>
            <a:fld id="{C568B221-2022-4271-A090-94CC5AF90E13}" type="datetimeFigureOut">
              <a:rPr lang="en-US" smtClean="0"/>
              <a:t>3/18/2022</a:t>
            </a:fld>
            <a:endParaRPr lang="en-US"/>
          </a:p>
        </p:txBody>
      </p:sp>
      <p:sp>
        <p:nvSpPr>
          <p:cNvPr id="6" name="Footer Placeholder 5">
            <a:extLst>
              <a:ext uri="{FF2B5EF4-FFF2-40B4-BE49-F238E27FC236}">
                <a16:creationId xmlns:a16="http://schemas.microsoft.com/office/drawing/2014/main" id="{A5364F27-2E60-48C1-9ECF-9F64BA7D23B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E816C22-A1E5-42B1-A87F-33995DD9B9FE}"/>
              </a:ext>
            </a:extLst>
          </p:cNvPr>
          <p:cNvSpPr>
            <a:spLocks noGrp="1"/>
          </p:cNvSpPr>
          <p:nvPr>
            <p:ph type="sldNum" sz="quarter" idx="12"/>
          </p:nvPr>
        </p:nvSpPr>
        <p:spPr/>
        <p:txBody>
          <a:bodyPr/>
          <a:lstStyle/>
          <a:p>
            <a:fld id="{5023F4A2-55BA-4F6C-97B5-2D7CB56A2E43}" type="slidenum">
              <a:rPr lang="en-US" smtClean="0"/>
              <a:t>‹#›</a:t>
            </a:fld>
            <a:endParaRPr lang="en-US"/>
          </a:p>
        </p:txBody>
      </p:sp>
    </p:spTree>
    <p:extLst>
      <p:ext uri="{BB962C8B-B14F-4D97-AF65-F5344CB8AC3E}">
        <p14:creationId xmlns:p14="http://schemas.microsoft.com/office/powerpoint/2010/main" val="40773755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BA290-16D3-4B7B-A41C-46085194D3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258886C-41F8-4947-8021-D467ECF5A1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C7C2CC9-28C5-44DE-B5C2-F1CBAC5A25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6F49B98-0FBE-468E-BAAD-B945A77CAC39}"/>
              </a:ext>
            </a:extLst>
          </p:cNvPr>
          <p:cNvSpPr>
            <a:spLocks noGrp="1"/>
          </p:cNvSpPr>
          <p:nvPr>
            <p:ph type="dt" sz="half" idx="10"/>
          </p:nvPr>
        </p:nvSpPr>
        <p:spPr/>
        <p:txBody>
          <a:bodyPr/>
          <a:lstStyle/>
          <a:p>
            <a:fld id="{C568B221-2022-4271-A090-94CC5AF90E13}" type="datetimeFigureOut">
              <a:rPr lang="en-US" smtClean="0"/>
              <a:t>3/18/2022</a:t>
            </a:fld>
            <a:endParaRPr lang="en-US"/>
          </a:p>
        </p:txBody>
      </p:sp>
      <p:sp>
        <p:nvSpPr>
          <p:cNvPr id="6" name="Footer Placeholder 5">
            <a:extLst>
              <a:ext uri="{FF2B5EF4-FFF2-40B4-BE49-F238E27FC236}">
                <a16:creationId xmlns:a16="http://schemas.microsoft.com/office/drawing/2014/main" id="{9416ED8F-9223-4815-BE78-3CF3093CD6F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A35C1DE-374D-466A-815E-1F7CE8BCAB63}"/>
              </a:ext>
            </a:extLst>
          </p:cNvPr>
          <p:cNvSpPr>
            <a:spLocks noGrp="1"/>
          </p:cNvSpPr>
          <p:nvPr>
            <p:ph type="sldNum" sz="quarter" idx="12"/>
          </p:nvPr>
        </p:nvSpPr>
        <p:spPr/>
        <p:txBody>
          <a:bodyPr/>
          <a:lstStyle/>
          <a:p>
            <a:fld id="{5023F4A2-55BA-4F6C-97B5-2D7CB56A2E43}" type="slidenum">
              <a:rPr lang="en-US" smtClean="0"/>
              <a:t>‹#›</a:t>
            </a:fld>
            <a:endParaRPr lang="en-US"/>
          </a:p>
        </p:txBody>
      </p:sp>
    </p:spTree>
    <p:extLst>
      <p:ext uri="{BB962C8B-B14F-4D97-AF65-F5344CB8AC3E}">
        <p14:creationId xmlns:p14="http://schemas.microsoft.com/office/powerpoint/2010/main" val="7617600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CFCB551-CECF-467A-ABBB-F3CC7CC619E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00A52A0-5D05-4AC0-82D9-1AB37814909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785811-7F07-4F86-BDC2-7BE0090FDBA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68B221-2022-4271-A090-94CC5AF90E13}" type="datetimeFigureOut">
              <a:rPr lang="en-US" smtClean="0"/>
              <a:t>3/18/2022</a:t>
            </a:fld>
            <a:endParaRPr lang="en-US"/>
          </a:p>
        </p:txBody>
      </p:sp>
      <p:sp>
        <p:nvSpPr>
          <p:cNvPr id="5" name="Footer Placeholder 4">
            <a:extLst>
              <a:ext uri="{FF2B5EF4-FFF2-40B4-BE49-F238E27FC236}">
                <a16:creationId xmlns:a16="http://schemas.microsoft.com/office/drawing/2014/main" id="{D5EAA515-E344-4BA9-9736-FD4C017DDB5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74CB953-3B63-4B6F-9CF3-7AF0E15AF88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23F4A2-55BA-4F6C-97B5-2D7CB56A2E43}" type="slidenum">
              <a:rPr lang="en-US" smtClean="0"/>
              <a:t>‹#›</a:t>
            </a:fld>
            <a:endParaRPr lang="en-US"/>
          </a:p>
        </p:txBody>
      </p:sp>
    </p:spTree>
    <p:extLst>
      <p:ext uri="{BB962C8B-B14F-4D97-AF65-F5344CB8AC3E}">
        <p14:creationId xmlns:p14="http://schemas.microsoft.com/office/powerpoint/2010/main" val="26740486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g"/><Relationship Id="rId1" Type="http://schemas.openxmlformats.org/officeDocument/2006/relationships/slideLayout" Target="../slideLayouts/slideLayout2.xml"/><Relationship Id="rId5" Type="http://schemas.openxmlformats.org/officeDocument/2006/relationships/image" Target="../media/image17.jp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1.jpg"/><Relationship Id="rId4" Type="http://schemas.openxmlformats.org/officeDocument/2006/relationships/image" Target="../media/image3.jpg"/></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E9E5F-BCEF-4AE2-ADF7-C1D5D10EB5B5}"/>
              </a:ext>
            </a:extLst>
          </p:cNvPr>
          <p:cNvSpPr>
            <a:spLocks noGrp="1"/>
          </p:cNvSpPr>
          <p:nvPr>
            <p:ph type="ctrTitle"/>
          </p:nvPr>
        </p:nvSpPr>
        <p:spPr/>
        <p:txBody>
          <a:bodyPr/>
          <a:lstStyle/>
          <a:p>
            <a:r>
              <a:rPr lang="en-US" dirty="0"/>
              <a:t>For and While Loops</a:t>
            </a:r>
          </a:p>
        </p:txBody>
      </p:sp>
      <p:sp>
        <p:nvSpPr>
          <p:cNvPr id="3" name="Subtitle 2">
            <a:extLst>
              <a:ext uri="{FF2B5EF4-FFF2-40B4-BE49-F238E27FC236}">
                <a16:creationId xmlns:a16="http://schemas.microsoft.com/office/drawing/2014/main" id="{26595725-40DE-42B9-8234-33903FC2AFA9}"/>
              </a:ext>
            </a:extLst>
          </p:cNvPr>
          <p:cNvSpPr>
            <a:spLocks noGrp="1"/>
          </p:cNvSpPr>
          <p:nvPr>
            <p:ph type="subTitle" idx="1"/>
          </p:nvPr>
        </p:nvSpPr>
        <p:spPr/>
        <p:txBody>
          <a:bodyPr/>
          <a:lstStyle/>
          <a:p>
            <a:r>
              <a:rPr lang="en-US" dirty="0"/>
              <a:t>By Dylan Martin</a:t>
            </a:r>
          </a:p>
        </p:txBody>
      </p:sp>
      <p:sp>
        <p:nvSpPr>
          <p:cNvPr id="4" name="Speech Bubble: Oval 3">
            <a:extLst>
              <a:ext uri="{FF2B5EF4-FFF2-40B4-BE49-F238E27FC236}">
                <a16:creationId xmlns:a16="http://schemas.microsoft.com/office/drawing/2014/main" id="{72023D7A-FF3B-48A7-A49F-124AE81E4D55}"/>
              </a:ext>
            </a:extLst>
          </p:cNvPr>
          <p:cNvSpPr/>
          <p:nvPr/>
        </p:nvSpPr>
        <p:spPr>
          <a:xfrm>
            <a:off x="5526157" y="3429000"/>
            <a:ext cx="3684104" cy="1881809"/>
          </a:xfrm>
          <a:prstGeom prst="wedgeEllipseCallout">
            <a:avLst>
              <a:gd name="adj1" fmla="val 69095"/>
              <a:gd name="adj2" fmla="val 72360"/>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You expected Dylan to make this presentation, but it was actually I, DIO!</a:t>
            </a:r>
          </a:p>
        </p:txBody>
      </p:sp>
      <p:pic>
        <p:nvPicPr>
          <p:cNvPr id="12" name="Picture 11">
            <a:extLst>
              <a:ext uri="{FF2B5EF4-FFF2-40B4-BE49-F238E27FC236}">
                <a16:creationId xmlns:a16="http://schemas.microsoft.com/office/drawing/2014/main" id="{60E3B068-260B-46EF-961C-857185FBCE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66873" y="4315550"/>
            <a:ext cx="3825127" cy="2542450"/>
          </a:xfrm>
          <a:prstGeom prst="rect">
            <a:avLst/>
          </a:prstGeom>
        </p:spPr>
      </p:pic>
    </p:spTree>
    <p:extLst>
      <p:ext uri="{BB962C8B-B14F-4D97-AF65-F5344CB8AC3E}">
        <p14:creationId xmlns:p14="http://schemas.microsoft.com/office/powerpoint/2010/main" val="8764588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68AFC-891C-4C19-A555-58D68B36AD83}"/>
              </a:ext>
            </a:extLst>
          </p:cNvPr>
          <p:cNvSpPr>
            <a:spLocks noGrp="1"/>
          </p:cNvSpPr>
          <p:nvPr>
            <p:ph type="title"/>
          </p:nvPr>
        </p:nvSpPr>
        <p:spPr/>
        <p:txBody>
          <a:bodyPr/>
          <a:lstStyle/>
          <a:p>
            <a:r>
              <a:rPr lang="en-US" dirty="0"/>
              <a:t>for of Loop Applications</a:t>
            </a:r>
          </a:p>
        </p:txBody>
      </p:sp>
      <p:sp>
        <p:nvSpPr>
          <p:cNvPr id="3" name="Content Placeholder 2">
            <a:extLst>
              <a:ext uri="{FF2B5EF4-FFF2-40B4-BE49-F238E27FC236}">
                <a16:creationId xmlns:a16="http://schemas.microsoft.com/office/drawing/2014/main" id="{49882C67-2B8E-42CD-BA0D-B59890CBF640}"/>
              </a:ext>
            </a:extLst>
          </p:cNvPr>
          <p:cNvSpPr>
            <a:spLocks noGrp="1"/>
          </p:cNvSpPr>
          <p:nvPr>
            <p:ph idx="1"/>
          </p:nvPr>
        </p:nvSpPr>
        <p:spPr>
          <a:xfrm>
            <a:off x="838200" y="1825625"/>
            <a:ext cx="5581073" cy="4351338"/>
          </a:xfrm>
        </p:spPr>
        <p:txBody>
          <a:bodyPr/>
          <a:lstStyle/>
          <a:p>
            <a:r>
              <a:rPr lang="en-US" dirty="0"/>
              <a:t>For of functions the same way that for in works, except it iterates only through arrays, maps, sets, and argument objects.</a:t>
            </a:r>
          </a:p>
          <a:p>
            <a:r>
              <a:rPr lang="en-US" dirty="0"/>
              <a:t>For of loops through property values. </a:t>
            </a:r>
          </a:p>
        </p:txBody>
      </p:sp>
      <p:pic>
        <p:nvPicPr>
          <p:cNvPr id="5" name="Picture 4">
            <a:extLst>
              <a:ext uri="{FF2B5EF4-FFF2-40B4-BE49-F238E27FC236}">
                <a16:creationId xmlns:a16="http://schemas.microsoft.com/office/drawing/2014/main" id="{E97F52EA-1156-4768-92FD-8C22A8419F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33019" y="3131127"/>
            <a:ext cx="3658981" cy="3726873"/>
          </a:xfrm>
          <a:prstGeom prst="rect">
            <a:avLst/>
          </a:prstGeom>
        </p:spPr>
      </p:pic>
      <p:sp>
        <p:nvSpPr>
          <p:cNvPr id="6" name="Speech Bubble: Oval 5">
            <a:extLst>
              <a:ext uri="{FF2B5EF4-FFF2-40B4-BE49-F238E27FC236}">
                <a16:creationId xmlns:a16="http://schemas.microsoft.com/office/drawing/2014/main" id="{ECEACD01-A508-4479-873D-92B362A5A995}"/>
              </a:ext>
            </a:extLst>
          </p:cNvPr>
          <p:cNvSpPr/>
          <p:nvPr/>
        </p:nvSpPr>
        <p:spPr>
          <a:xfrm>
            <a:off x="5449456" y="4184073"/>
            <a:ext cx="2927926" cy="1921163"/>
          </a:xfrm>
          <a:prstGeom prst="wedgeEllipseCallout">
            <a:avLst>
              <a:gd name="adj1" fmla="val 130440"/>
              <a:gd name="adj2" fmla="val -52551"/>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 caught Joseph messing around with my computer again. But I, DIO have fixed and improved my code.</a:t>
            </a:r>
          </a:p>
        </p:txBody>
      </p:sp>
    </p:spTree>
    <p:extLst>
      <p:ext uri="{BB962C8B-B14F-4D97-AF65-F5344CB8AC3E}">
        <p14:creationId xmlns:p14="http://schemas.microsoft.com/office/powerpoint/2010/main" val="34704093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88136-B8C0-4796-A4E4-960362844783}"/>
              </a:ext>
            </a:extLst>
          </p:cNvPr>
          <p:cNvSpPr>
            <a:spLocks noGrp="1"/>
          </p:cNvSpPr>
          <p:nvPr>
            <p:ph type="title"/>
          </p:nvPr>
        </p:nvSpPr>
        <p:spPr/>
        <p:txBody>
          <a:bodyPr/>
          <a:lstStyle/>
          <a:p>
            <a:r>
              <a:rPr lang="en-US" dirty="0"/>
              <a:t>for of Loop example</a:t>
            </a:r>
          </a:p>
        </p:txBody>
      </p:sp>
      <p:pic>
        <p:nvPicPr>
          <p:cNvPr id="5" name="Picture 4">
            <a:extLst>
              <a:ext uri="{FF2B5EF4-FFF2-40B4-BE49-F238E27FC236}">
                <a16:creationId xmlns:a16="http://schemas.microsoft.com/office/drawing/2014/main" id="{443C1211-BAFE-4A2A-BC58-945CDDD703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26" y="2909455"/>
            <a:ext cx="3379105" cy="1892299"/>
          </a:xfrm>
          <a:prstGeom prst="rect">
            <a:avLst/>
          </a:prstGeom>
        </p:spPr>
      </p:pic>
      <p:pic>
        <p:nvPicPr>
          <p:cNvPr id="7" name="Picture 6">
            <a:extLst>
              <a:ext uri="{FF2B5EF4-FFF2-40B4-BE49-F238E27FC236}">
                <a16:creationId xmlns:a16="http://schemas.microsoft.com/office/drawing/2014/main" id="{1E1E5FA2-94AC-4542-AF73-FEFC8341D2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99992" y="1370655"/>
            <a:ext cx="5792008" cy="1124107"/>
          </a:xfrm>
          <a:prstGeom prst="rect">
            <a:avLst/>
          </a:prstGeom>
        </p:spPr>
      </p:pic>
      <p:pic>
        <p:nvPicPr>
          <p:cNvPr id="9" name="Picture 8">
            <a:extLst>
              <a:ext uri="{FF2B5EF4-FFF2-40B4-BE49-F238E27FC236}">
                <a16:creationId xmlns:a16="http://schemas.microsoft.com/office/drawing/2014/main" id="{6004D96C-0290-4AA1-ADEE-130EC14791D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99991" y="2670818"/>
            <a:ext cx="3379105" cy="524910"/>
          </a:xfrm>
          <a:prstGeom prst="rect">
            <a:avLst/>
          </a:prstGeom>
        </p:spPr>
      </p:pic>
      <p:sp>
        <p:nvSpPr>
          <p:cNvPr id="10" name="Speech Bubble: Oval 9">
            <a:extLst>
              <a:ext uri="{FF2B5EF4-FFF2-40B4-BE49-F238E27FC236}">
                <a16:creationId xmlns:a16="http://schemas.microsoft.com/office/drawing/2014/main" id="{4725DB60-25E3-426D-BF9C-0E3F5CB78985}"/>
              </a:ext>
            </a:extLst>
          </p:cNvPr>
          <p:cNvSpPr/>
          <p:nvPr/>
        </p:nvSpPr>
        <p:spPr>
          <a:xfrm>
            <a:off x="3555999" y="2670818"/>
            <a:ext cx="2724727" cy="1827291"/>
          </a:xfrm>
          <a:prstGeom prst="wedgeEllipseCallout">
            <a:avLst>
              <a:gd name="adj1" fmla="val -73197"/>
              <a:gd name="adj2" fmla="val 37499"/>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I’ve updated the list to show that I, DIO are superior to the both the stand and user!</a:t>
            </a:r>
          </a:p>
        </p:txBody>
      </p:sp>
      <p:pic>
        <p:nvPicPr>
          <p:cNvPr id="12" name="Picture 11">
            <a:extLst>
              <a:ext uri="{FF2B5EF4-FFF2-40B4-BE49-F238E27FC236}">
                <a16:creationId xmlns:a16="http://schemas.microsoft.com/office/drawing/2014/main" id="{91B6B84E-A7DD-451E-852F-D347C082C61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002982" y="5626676"/>
            <a:ext cx="2189018" cy="1231323"/>
          </a:xfrm>
          <a:prstGeom prst="rect">
            <a:avLst/>
          </a:prstGeom>
        </p:spPr>
      </p:pic>
      <p:sp>
        <p:nvSpPr>
          <p:cNvPr id="13" name="Speech Bubble: Oval 12">
            <a:extLst>
              <a:ext uri="{FF2B5EF4-FFF2-40B4-BE49-F238E27FC236}">
                <a16:creationId xmlns:a16="http://schemas.microsoft.com/office/drawing/2014/main" id="{A52A9A47-E23C-47D8-B696-9CF81F324FC7}"/>
              </a:ext>
            </a:extLst>
          </p:cNvPr>
          <p:cNvSpPr/>
          <p:nvPr/>
        </p:nvSpPr>
        <p:spPr>
          <a:xfrm>
            <a:off x="8746836" y="5735782"/>
            <a:ext cx="1823779" cy="591242"/>
          </a:xfrm>
          <a:prstGeom prst="wedgeEllipseCallout">
            <a:avLst>
              <a:gd name="adj1" fmla="val 59727"/>
              <a:gd name="adj2" fmla="val 49964"/>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DIO? Are you just ignoring me?</a:t>
            </a:r>
          </a:p>
        </p:txBody>
      </p:sp>
    </p:spTree>
    <p:extLst>
      <p:ext uri="{BB962C8B-B14F-4D97-AF65-F5344CB8AC3E}">
        <p14:creationId xmlns:p14="http://schemas.microsoft.com/office/powerpoint/2010/main" val="24567561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0FA3A-B441-46AA-8D37-ABDFC70AF4A4}"/>
              </a:ext>
            </a:extLst>
          </p:cNvPr>
          <p:cNvSpPr>
            <a:spLocks noGrp="1"/>
          </p:cNvSpPr>
          <p:nvPr>
            <p:ph type="title"/>
          </p:nvPr>
        </p:nvSpPr>
        <p:spPr/>
        <p:txBody>
          <a:bodyPr/>
          <a:lstStyle/>
          <a:p>
            <a:r>
              <a:rPr lang="en-US" dirty="0"/>
              <a:t>.</a:t>
            </a:r>
            <a:r>
              <a:rPr lang="en-US" dirty="0" err="1"/>
              <a:t>forEach</a:t>
            </a:r>
            <a:r>
              <a:rPr lang="en-US" dirty="0"/>
              <a:t>() Loops</a:t>
            </a:r>
          </a:p>
        </p:txBody>
      </p:sp>
      <p:sp>
        <p:nvSpPr>
          <p:cNvPr id="3" name="Content Placeholder 2">
            <a:extLst>
              <a:ext uri="{FF2B5EF4-FFF2-40B4-BE49-F238E27FC236}">
                <a16:creationId xmlns:a16="http://schemas.microsoft.com/office/drawing/2014/main" id="{E0FDF098-0758-4854-A9CE-744AA09ABE28}"/>
              </a:ext>
            </a:extLst>
          </p:cNvPr>
          <p:cNvSpPr>
            <a:spLocks noGrp="1"/>
          </p:cNvSpPr>
          <p:nvPr>
            <p:ph idx="1"/>
          </p:nvPr>
        </p:nvSpPr>
        <p:spPr>
          <a:xfrm>
            <a:off x="838200" y="1825625"/>
            <a:ext cx="5387109" cy="4351338"/>
          </a:xfrm>
        </p:spPr>
        <p:txBody>
          <a:bodyPr/>
          <a:lstStyle/>
          <a:p>
            <a:pPr marL="0" indent="0">
              <a:buNone/>
            </a:pPr>
            <a:r>
              <a:rPr lang="en-US" dirty="0"/>
              <a:t>.</a:t>
            </a:r>
            <a:r>
              <a:rPr lang="en-US" dirty="0" err="1"/>
              <a:t>forEach</a:t>
            </a:r>
            <a:r>
              <a:rPr lang="en-US" dirty="0"/>
              <a:t>() has a different syntax compared to the other loops, due to it being a built-in function. It’s syntax consists of:</a:t>
            </a:r>
          </a:p>
          <a:p>
            <a:r>
              <a:rPr lang="en-US" dirty="0"/>
              <a:t>Variable</a:t>
            </a:r>
          </a:p>
          <a:p>
            <a:r>
              <a:rPr lang="en-US" dirty="0"/>
              <a:t>.</a:t>
            </a:r>
            <a:r>
              <a:rPr lang="en-US" dirty="0" err="1"/>
              <a:t>forEach</a:t>
            </a:r>
            <a:r>
              <a:rPr lang="en-US" dirty="0"/>
              <a:t>()</a:t>
            </a:r>
          </a:p>
          <a:p>
            <a:r>
              <a:rPr lang="en-US" dirty="0"/>
              <a:t>Arguments</a:t>
            </a:r>
          </a:p>
          <a:p>
            <a:r>
              <a:rPr lang="en-US" dirty="0"/>
              <a:t>Code Block</a:t>
            </a:r>
          </a:p>
        </p:txBody>
      </p:sp>
      <p:pic>
        <p:nvPicPr>
          <p:cNvPr id="7" name="Picture 6">
            <a:extLst>
              <a:ext uri="{FF2B5EF4-FFF2-40B4-BE49-F238E27FC236}">
                <a16:creationId xmlns:a16="http://schemas.microsoft.com/office/drawing/2014/main" id="{64393533-234A-484B-A298-13E68C429A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25309" y="2798855"/>
            <a:ext cx="4571488" cy="1325562"/>
          </a:xfrm>
          <a:prstGeom prst="rect">
            <a:avLst/>
          </a:prstGeom>
        </p:spPr>
      </p:pic>
    </p:spTree>
    <p:extLst>
      <p:ext uri="{BB962C8B-B14F-4D97-AF65-F5344CB8AC3E}">
        <p14:creationId xmlns:p14="http://schemas.microsoft.com/office/powerpoint/2010/main" val="27786397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5B3D0-1EC2-4AAB-9B7E-9BC08877CAED}"/>
              </a:ext>
            </a:extLst>
          </p:cNvPr>
          <p:cNvSpPr>
            <a:spLocks noGrp="1"/>
          </p:cNvSpPr>
          <p:nvPr>
            <p:ph type="title"/>
          </p:nvPr>
        </p:nvSpPr>
        <p:spPr/>
        <p:txBody>
          <a:bodyPr/>
          <a:lstStyle/>
          <a:p>
            <a:r>
              <a:rPr lang="en-US" dirty="0"/>
              <a:t>.</a:t>
            </a:r>
            <a:r>
              <a:rPr lang="en-US" dirty="0" err="1"/>
              <a:t>forEach</a:t>
            </a:r>
            <a:r>
              <a:rPr lang="en-US" dirty="0"/>
              <a:t>() Loops Applications</a:t>
            </a:r>
          </a:p>
        </p:txBody>
      </p:sp>
      <p:sp>
        <p:nvSpPr>
          <p:cNvPr id="3" name="Content Placeholder 2">
            <a:extLst>
              <a:ext uri="{FF2B5EF4-FFF2-40B4-BE49-F238E27FC236}">
                <a16:creationId xmlns:a16="http://schemas.microsoft.com/office/drawing/2014/main" id="{21C3163C-91AC-43AA-8377-93EE12B4C3D0}"/>
              </a:ext>
            </a:extLst>
          </p:cNvPr>
          <p:cNvSpPr>
            <a:spLocks noGrp="1"/>
          </p:cNvSpPr>
          <p:nvPr>
            <p:ph idx="1"/>
          </p:nvPr>
        </p:nvSpPr>
        <p:spPr>
          <a:xfrm>
            <a:off x="838200" y="1825625"/>
            <a:ext cx="5978236" cy="4351338"/>
          </a:xfrm>
        </p:spPr>
        <p:txBody>
          <a:bodyPr/>
          <a:lstStyle/>
          <a:p>
            <a:r>
              <a:rPr lang="en-US" dirty="0"/>
              <a:t>.</a:t>
            </a:r>
            <a:r>
              <a:rPr lang="en-US" dirty="0" err="1"/>
              <a:t>forEach</a:t>
            </a:r>
            <a:r>
              <a:rPr lang="en-US" dirty="0"/>
              <a:t> loops through the number of values inside of an array, rather than what each value is equal to.</a:t>
            </a:r>
          </a:p>
          <a:p>
            <a:r>
              <a:rPr lang="en-US" dirty="0"/>
              <a:t>A separate function is required to run the loop.</a:t>
            </a:r>
          </a:p>
          <a:p>
            <a:endParaRPr lang="en-US" dirty="0"/>
          </a:p>
        </p:txBody>
      </p:sp>
      <p:pic>
        <p:nvPicPr>
          <p:cNvPr id="5" name="Picture 4">
            <a:extLst>
              <a:ext uri="{FF2B5EF4-FFF2-40B4-BE49-F238E27FC236}">
                <a16:creationId xmlns:a16="http://schemas.microsoft.com/office/drawing/2014/main" id="{F85BE0B4-1AFE-4F2D-973E-6B64DB3607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80218" y="2244678"/>
            <a:ext cx="4211782" cy="2368644"/>
          </a:xfrm>
          <a:prstGeom prst="rect">
            <a:avLst/>
          </a:prstGeom>
        </p:spPr>
      </p:pic>
      <p:sp>
        <p:nvSpPr>
          <p:cNvPr id="6" name="Speech Bubble: Oval 5">
            <a:extLst>
              <a:ext uri="{FF2B5EF4-FFF2-40B4-BE49-F238E27FC236}">
                <a16:creationId xmlns:a16="http://schemas.microsoft.com/office/drawing/2014/main" id="{479CEBEA-2A95-4D1D-92F8-C267022122C3}"/>
              </a:ext>
            </a:extLst>
          </p:cNvPr>
          <p:cNvSpPr/>
          <p:nvPr/>
        </p:nvSpPr>
        <p:spPr>
          <a:xfrm>
            <a:off x="6206836" y="4387273"/>
            <a:ext cx="2124364" cy="1487054"/>
          </a:xfrm>
          <a:prstGeom prst="wedgeEllipseCallout">
            <a:avLst>
              <a:gd name="adj1" fmla="val 86993"/>
              <a:gd name="adj2" fmla="val -105823"/>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 made some extra changes to my code.</a:t>
            </a:r>
          </a:p>
        </p:txBody>
      </p:sp>
    </p:spTree>
    <p:extLst>
      <p:ext uri="{BB962C8B-B14F-4D97-AF65-F5344CB8AC3E}">
        <p14:creationId xmlns:p14="http://schemas.microsoft.com/office/powerpoint/2010/main" val="8325356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CCC91-2F57-4A2E-ADA9-7F6F0E0FB5C8}"/>
              </a:ext>
            </a:extLst>
          </p:cNvPr>
          <p:cNvSpPr>
            <a:spLocks noGrp="1"/>
          </p:cNvSpPr>
          <p:nvPr>
            <p:ph type="title"/>
          </p:nvPr>
        </p:nvSpPr>
        <p:spPr/>
        <p:txBody>
          <a:bodyPr/>
          <a:lstStyle/>
          <a:p>
            <a:r>
              <a:rPr lang="en-US" dirty="0"/>
              <a:t>.</a:t>
            </a:r>
            <a:r>
              <a:rPr lang="en-US" dirty="0" err="1"/>
              <a:t>forEach</a:t>
            </a:r>
            <a:r>
              <a:rPr lang="en-US" dirty="0"/>
              <a:t>() Loops Example</a:t>
            </a:r>
          </a:p>
        </p:txBody>
      </p:sp>
      <p:pic>
        <p:nvPicPr>
          <p:cNvPr id="5" name="Picture 4">
            <a:extLst>
              <a:ext uri="{FF2B5EF4-FFF2-40B4-BE49-F238E27FC236}">
                <a16:creationId xmlns:a16="http://schemas.microsoft.com/office/drawing/2014/main" id="{8FF2008A-0B12-4EB9-A3DF-C044D17A6A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3851564"/>
            <a:ext cx="3012262" cy="3006436"/>
          </a:xfrm>
          <a:prstGeom prst="rect">
            <a:avLst/>
          </a:prstGeom>
        </p:spPr>
      </p:pic>
      <p:pic>
        <p:nvPicPr>
          <p:cNvPr id="7" name="Picture 6">
            <a:extLst>
              <a:ext uri="{FF2B5EF4-FFF2-40B4-BE49-F238E27FC236}">
                <a16:creationId xmlns:a16="http://schemas.microsoft.com/office/drawing/2014/main" id="{35A426F3-23EF-4FDF-A277-2E647BC750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33776" y="3666837"/>
            <a:ext cx="867970" cy="1119962"/>
          </a:xfrm>
          <a:prstGeom prst="rect">
            <a:avLst/>
          </a:prstGeom>
        </p:spPr>
      </p:pic>
      <p:pic>
        <p:nvPicPr>
          <p:cNvPr id="9" name="Picture 8">
            <a:extLst>
              <a:ext uri="{FF2B5EF4-FFF2-40B4-BE49-F238E27FC236}">
                <a16:creationId xmlns:a16="http://schemas.microsoft.com/office/drawing/2014/main" id="{D641856E-A43B-4E75-AD01-A88A62F0131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61163" y="2128099"/>
            <a:ext cx="5258534" cy="1286054"/>
          </a:xfrm>
          <a:prstGeom prst="rect">
            <a:avLst/>
          </a:prstGeom>
        </p:spPr>
      </p:pic>
      <p:sp>
        <p:nvSpPr>
          <p:cNvPr id="10" name="Speech Bubble: Oval 9">
            <a:extLst>
              <a:ext uri="{FF2B5EF4-FFF2-40B4-BE49-F238E27FC236}">
                <a16:creationId xmlns:a16="http://schemas.microsoft.com/office/drawing/2014/main" id="{CA72E345-B2AD-48B6-808E-6FC7E80A41B3}"/>
              </a:ext>
            </a:extLst>
          </p:cNvPr>
          <p:cNvSpPr/>
          <p:nvPr/>
        </p:nvSpPr>
        <p:spPr>
          <a:xfrm>
            <a:off x="3168074" y="4038653"/>
            <a:ext cx="2604654" cy="1496291"/>
          </a:xfrm>
          <a:prstGeom prst="wedgeEllipseCallout">
            <a:avLst>
              <a:gd name="adj1" fmla="val -92110"/>
              <a:gd name="adj2" fmla="val 45216"/>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 decided keeping a list of my minions is equally as important.</a:t>
            </a:r>
          </a:p>
        </p:txBody>
      </p:sp>
    </p:spTree>
    <p:extLst>
      <p:ext uri="{BB962C8B-B14F-4D97-AF65-F5344CB8AC3E}">
        <p14:creationId xmlns:p14="http://schemas.microsoft.com/office/powerpoint/2010/main" val="6994490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347AA-87B0-4083-BAC6-80FE35EF012A}"/>
              </a:ext>
            </a:extLst>
          </p:cNvPr>
          <p:cNvSpPr>
            <a:spLocks noGrp="1"/>
          </p:cNvSpPr>
          <p:nvPr>
            <p:ph type="title"/>
          </p:nvPr>
        </p:nvSpPr>
        <p:spPr/>
        <p:txBody>
          <a:bodyPr/>
          <a:lstStyle/>
          <a:p>
            <a:r>
              <a:rPr lang="en-US" dirty="0"/>
              <a:t>while and </a:t>
            </a:r>
            <a:r>
              <a:rPr lang="en-US" dirty="0" err="1"/>
              <a:t>doWhile</a:t>
            </a:r>
            <a:r>
              <a:rPr lang="en-US" dirty="0"/>
              <a:t> Loops</a:t>
            </a:r>
          </a:p>
        </p:txBody>
      </p:sp>
      <p:sp>
        <p:nvSpPr>
          <p:cNvPr id="3" name="Content Placeholder 2">
            <a:extLst>
              <a:ext uri="{FF2B5EF4-FFF2-40B4-BE49-F238E27FC236}">
                <a16:creationId xmlns:a16="http://schemas.microsoft.com/office/drawing/2014/main" id="{0E27679A-74D8-459F-8C30-47E5AF6792BA}"/>
              </a:ext>
            </a:extLst>
          </p:cNvPr>
          <p:cNvSpPr>
            <a:spLocks noGrp="1"/>
          </p:cNvSpPr>
          <p:nvPr>
            <p:ph idx="1"/>
          </p:nvPr>
        </p:nvSpPr>
        <p:spPr>
          <a:xfrm>
            <a:off x="838200" y="1825625"/>
            <a:ext cx="6107545" cy="4351338"/>
          </a:xfrm>
        </p:spPr>
        <p:txBody>
          <a:bodyPr/>
          <a:lstStyle/>
          <a:p>
            <a:pPr marL="0" indent="0">
              <a:buNone/>
            </a:pPr>
            <a:r>
              <a:rPr lang="en-US" dirty="0"/>
              <a:t>while loops run constantly as long as the condition given is not false. The syntax is as follows: </a:t>
            </a:r>
          </a:p>
          <a:p>
            <a:r>
              <a:rPr lang="en-US" dirty="0"/>
              <a:t>while</a:t>
            </a:r>
          </a:p>
          <a:p>
            <a:r>
              <a:rPr lang="en-US" dirty="0"/>
              <a:t>Condition</a:t>
            </a:r>
          </a:p>
          <a:p>
            <a:r>
              <a:rPr lang="en-US" dirty="0" err="1"/>
              <a:t>Codeblock</a:t>
            </a:r>
            <a:r>
              <a:rPr lang="en-US" dirty="0"/>
              <a:t> </a:t>
            </a:r>
          </a:p>
        </p:txBody>
      </p:sp>
      <p:pic>
        <p:nvPicPr>
          <p:cNvPr id="5" name="Picture 4">
            <a:extLst>
              <a:ext uri="{FF2B5EF4-FFF2-40B4-BE49-F238E27FC236}">
                <a16:creationId xmlns:a16="http://schemas.microsoft.com/office/drawing/2014/main" id="{B3199A9F-F60B-4273-A61D-50916FE443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8618" y="2737096"/>
            <a:ext cx="2318327" cy="1383807"/>
          </a:xfrm>
          <a:prstGeom prst="rect">
            <a:avLst/>
          </a:prstGeom>
        </p:spPr>
      </p:pic>
    </p:spTree>
    <p:extLst>
      <p:ext uri="{BB962C8B-B14F-4D97-AF65-F5344CB8AC3E}">
        <p14:creationId xmlns:p14="http://schemas.microsoft.com/office/powerpoint/2010/main" val="22416430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2CF73-CA17-4837-B7A5-1FEF3139D855}"/>
              </a:ext>
            </a:extLst>
          </p:cNvPr>
          <p:cNvSpPr>
            <a:spLocks noGrp="1"/>
          </p:cNvSpPr>
          <p:nvPr>
            <p:ph type="title"/>
          </p:nvPr>
        </p:nvSpPr>
        <p:spPr/>
        <p:txBody>
          <a:bodyPr/>
          <a:lstStyle/>
          <a:p>
            <a:r>
              <a:rPr lang="en-US" dirty="0"/>
              <a:t>while and </a:t>
            </a:r>
            <a:r>
              <a:rPr lang="en-US" dirty="0" err="1"/>
              <a:t>doWhile</a:t>
            </a:r>
            <a:r>
              <a:rPr lang="en-US" dirty="0"/>
              <a:t> Loops continued </a:t>
            </a:r>
          </a:p>
        </p:txBody>
      </p:sp>
      <p:sp>
        <p:nvSpPr>
          <p:cNvPr id="3" name="Content Placeholder 2">
            <a:extLst>
              <a:ext uri="{FF2B5EF4-FFF2-40B4-BE49-F238E27FC236}">
                <a16:creationId xmlns:a16="http://schemas.microsoft.com/office/drawing/2014/main" id="{2C916C38-17B2-4034-9652-6BF336196310}"/>
              </a:ext>
            </a:extLst>
          </p:cNvPr>
          <p:cNvSpPr>
            <a:spLocks noGrp="1"/>
          </p:cNvSpPr>
          <p:nvPr>
            <p:ph idx="1"/>
          </p:nvPr>
        </p:nvSpPr>
        <p:spPr/>
        <p:txBody>
          <a:bodyPr/>
          <a:lstStyle/>
          <a:p>
            <a:pPr marL="0" indent="0">
              <a:buNone/>
            </a:pPr>
            <a:r>
              <a:rPr lang="en-US" dirty="0" err="1"/>
              <a:t>doWhile</a:t>
            </a:r>
            <a:r>
              <a:rPr lang="en-US" dirty="0"/>
              <a:t> loops are similar to while, except the </a:t>
            </a:r>
            <a:r>
              <a:rPr lang="en-US" dirty="0" err="1"/>
              <a:t>codeblock</a:t>
            </a:r>
            <a:r>
              <a:rPr lang="en-US" dirty="0"/>
              <a:t> comes first.</a:t>
            </a:r>
          </a:p>
          <a:p>
            <a:r>
              <a:rPr lang="en-US" dirty="0"/>
              <a:t>do</a:t>
            </a:r>
          </a:p>
          <a:p>
            <a:r>
              <a:rPr lang="en-US" dirty="0" err="1"/>
              <a:t>Codeblock</a:t>
            </a:r>
            <a:endParaRPr lang="en-US" dirty="0"/>
          </a:p>
          <a:p>
            <a:r>
              <a:rPr lang="en-US" dirty="0"/>
              <a:t>while</a:t>
            </a:r>
          </a:p>
          <a:p>
            <a:r>
              <a:rPr lang="en-US" dirty="0"/>
              <a:t>Condition</a:t>
            </a:r>
          </a:p>
          <a:p>
            <a:endParaRPr lang="en-US" dirty="0"/>
          </a:p>
        </p:txBody>
      </p:sp>
    </p:spTree>
    <p:extLst>
      <p:ext uri="{BB962C8B-B14F-4D97-AF65-F5344CB8AC3E}">
        <p14:creationId xmlns:p14="http://schemas.microsoft.com/office/powerpoint/2010/main" val="23330391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385CE-498C-461E-BEF0-CBA17336E737}"/>
              </a:ext>
            </a:extLst>
          </p:cNvPr>
          <p:cNvSpPr>
            <a:spLocks noGrp="1"/>
          </p:cNvSpPr>
          <p:nvPr>
            <p:ph type="title"/>
          </p:nvPr>
        </p:nvSpPr>
        <p:spPr/>
        <p:txBody>
          <a:bodyPr/>
          <a:lstStyle/>
          <a:p>
            <a:r>
              <a:rPr lang="en-US" dirty="0"/>
              <a:t>while and </a:t>
            </a:r>
            <a:r>
              <a:rPr lang="en-US" dirty="0" err="1"/>
              <a:t>doWhile</a:t>
            </a:r>
            <a:r>
              <a:rPr lang="en-US" dirty="0"/>
              <a:t> Loops Applications</a:t>
            </a:r>
          </a:p>
        </p:txBody>
      </p:sp>
      <p:sp>
        <p:nvSpPr>
          <p:cNvPr id="3" name="Content Placeholder 2">
            <a:extLst>
              <a:ext uri="{FF2B5EF4-FFF2-40B4-BE49-F238E27FC236}">
                <a16:creationId xmlns:a16="http://schemas.microsoft.com/office/drawing/2014/main" id="{8BC07AC6-E777-4205-A85C-B6C29B16CDD5}"/>
              </a:ext>
            </a:extLst>
          </p:cNvPr>
          <p:cNvSpPr>
            <a:spLocks noGrp="1"/>
          </p:cNvSpPr>
          <p:nvPr>
            <p:ph idx="1"/>
          </p:nvPr>
        </p:nvSpPr>
        <p:spPr>
          <a:xfrm>
            <a:off x="838200" y="1825625"/>
            <a:ext cx="6024418" cy="4351338"/>
          </a:xfrm>
        </p:spPr>
        <p:txBody>
          <a:bodyPr/>
          <a:lstStyle/>
          <a:p>
            <a:r>
              <a:rPr lang="en-US" dirty="0"/>
              <a:t>while loops can be iterated to make it loop a fixed number of times, just like for loops.</a:t>
            </a:r>
          </a:p>
          <a:p>
            <a:r>
              <a:rPr lang="en-US" dirty="0"/>
              <a:t>It iterates until the condition is met, rather than a preset number, allowing for easier infinite loops.</a:t>
            </a:r>
          </a:p>
          <a:p>
            <a:endParaRPr lang="en-US" dirty="0"/>
          </a:p>
          <a:p>
            <a:endParaRPr lang="en-US" dirty="0"/>
          </a:p>
        </p:txBody>
      </p:sp>
    </p:spTree>
    <p:extLst>
      <p:ext uri="{BB962C8B-B14F-4D97-AF65-F5344CB8AC3E}">
        <p14:creationId xmlns:p14="http://schemas.microsoft.com/office/powerpoint/2010/main" val="38425288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9774F-3CC6-461B-9EB0-AAA89B03FE94}"/>
              </a:ext>
            </a:extLst>
          </p:cNvPr>
          <p:cNvSpPr>
            <a:spLocks noGrp="1"/>
          </p:cNvSpPr>
          <p:nvPr>
            <p:ph type="title"/>
          </p:nvPr>
        </p:nvSpPr>
        <p:spPr>
          <a:xfrm>
            <a:off x="838200" y="365125"/>
            <a:ext cx="10515600" cy="1325563"/>
          </a:xfrm>
        </p:spPr>
        <p:txBody>
          <a:bodyPr/>
          <a:lstStyle/>
          <a:p>
            <a:r>
              <a:rPr lang="en-US" dirty="0"/>
              <a:t>While Loops Example</a:t>
            </a:r>
          </a:p>
        </p:txBody>
      </p:sp>
      <p:pic>
        <p:nvPicPr>
          <p:cNvPr id="5" name="Picture 4">
            <a:extLst>
              <a:ext uri="{FF2B5EF4-FFF2-40B4-BE49-F238E27FC236}">
                <a16:creationId xmlns:a16="http://schemas.microsoft.com/office/drawing/2014/main" id="{4E1BDF90-7B53-45D4-A9E7-4271760E50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0440" y="4423180"/>
            <a:ext cx="1036545" cy="2152823"/>
          </a:xfrm>
          <a:prstGeom prst="rect">
            <a:avLst/>
          </a:prstGeom>
        </p:spPr>
      </p:pic>
      <p:pic>
        <p:nvPicPr>
          <p:cNvPr id="7" name="Picture 6">
            <a:extLst>
              <a:ext uri="{FF2B5EF4-FFF2-40B4-BE49-F238E27FC236}">
                <a16:creationId xmlns:a16="http://schemas.microsoft.com/office/drawing/2014/main" id="{28A7D4A1-034B-486F-BAE3-0900CDD3CD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525" y="2573366"/>
            <a:ext cx="3032377" cy="1543264"/>
          </a:xfrm>
          <a:prstGeom prst="rect">
            <a:avLst/>
          </a:prstGeom>
        </p:spPr>
      </p:pic>
      <p:pic>
        <p:nvPicPr>
          <p:cNvPr id="9" name="Picture 8">
            <a:extLst>
              <a:ext uri="{FF2B5EF4-FFF2-40B4-BE49-F238E27FC236}">
                <a16:creationId xmlns:a16="http://schemas.microsoft.com/office/drawing/2014/main" id="{7A6F64FC-007E-4FB7-A2ED-6945388DC39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10532" y="4618181"/>
            <a:ext cx="3981468" cy="2239119"/>
          </a:xfrm>
          <a:prstGeom prst="rect">
            <a:avLst/>
          </a:prstGeom>
        </p:spPr>
      </p:pic>
      <p:sp>
        <p:nvSpPr>
          <p:cNvPr id="10" name="Speech Bubble: Oval 9">
            <a:extLst>
              <a:ext uri="{FF2B5EF4-FFF2-40B4-BE49-F238E27FC236}">
                <a16:creationId xmlns:a16="http://schemas.microsoft.com/office/drawing/2014/main" id="{404104E0-D27F-4A78-9EC4-A90A0759BA11}"/>
              </a:ext>
            </a:extLst>
          </p:cNvPr>
          <p:cNvSpPr/>
          <p:nvPr/>
        </p:nvSpPr>
        <p:spPr>
          <a:xfrm>
            <a:off x="7934036" y="3556000"/>
            <a:ext cx="2382982" cy="1543264"/>
          </a:xfrm>
          <a:prstGeom prst="wedgeEllipseCallout">
            <a:avLst>
              <a:gd name="adj1" fmla="val 38469"/>
              <a:gd name="adj2" fmla="val 57712"/>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 made a few changes to my beginning code.</a:t>
            </a:r>
          </a:p>
        </p:txBody>
      </p:sp>
      <p:sp>
        <p:nvSpPr>
          <p:cNvPr id="11" name="Speech Bubble: Oval 10">
            <a:extLst>
              <a:ext uri="{FF2B5EF4-FFF2-40B4-BE49-F238E27FC236}">
                <a16:creationId xmlns:a16="http://schemas.microsoft.com/office/drawing/2014/main" id="{D9FDAF09-7A34-4F50-BADC-A8D2766F7AB8}"/>
              </a:ext>
            </a:extLst>
          </p:cNvPr>
          <p:cNvSpPr/>
          <p:nvPr/>
        </p:nvSpPr>
        <p:spPr>
          <a:xfrm>
            <a:off x="6945745" y="5190836"/>
            <a:ext cx="1680424" cy="1543264"/>
          </a:xfrm>
          <a:prstGeom prst="wedgeEllipseCallout">
            <a:avLst>
              <a:gd name="adj1" fmla="val 121960"/>
              <a:gd name="adj2" fmla="val 1563"/>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There is more than one way to do it.</a:t>
            </a:r>
          </a:p>
        </p:txBody>
      </p:sp>
      <p:pic>
        <p:nvPicPr>
          <p:cNvPr id="13" name="Picture 12">
            <a:extLst>
              <a:ext uri="{FF2B5EF4-FFF2-40B4-BE49-F238E27FC236}">
                <a16:creationId xmlns:a16="http://schemas.microsoft.com/office/drawing/2014/main" id="{7CD637ED-FEB7-495A-8254-49EAD47F1F7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78986" y="1690688"/>
            <a:ext cx="3546541" cy="1543264"/>
          </a:xfrm>
          <a:prstGeom prst="rect">
            <a:avLst/>
          </a:prstGeom>
        </p:spPr>
      </p:pic>
      <p:pic>
        <p:nvPicPr>
          <p:cNvPr id="15" name="Picture 14">
            <a:extLst>
              <a:ext uri="{FF2B5EF4-FFF2-40B4-BE49-F238E27FC236}">
                <a16:creationId xmlns:a16="http://schemas.microsoft.com/office/drawing/2014/main" id="{2A9F170A-FE4B-4157-ADEE-00E2F76E5F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03298" y="1295090"/>
            <a:ext cx="1027439" cy="2133910"/>
          </a:xfrm>
          <a:prstGeom prst="rect">
            <a:avLst/>
          </a:prstGeom>
        </p:spPr>
      </p:pic>
    </p:spTree>
    <p:extLst>
      <p:ext uri="{BB962C8B-B14F-4D97-AF65-F5344CB8AC3E}">
        <p14:creationId xmlns:p14="http://schemas.microsoft.com/office/powerpoint/2010/main" val="16375370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05446-8ACA-4621-A9CE-C2174BDF300D}"/>
              </a:ext>
            </a:extLst>
          </p:cNvPr>
          <p:cNvSpPr>
            <a:spLocks noGrp="1"/>
          </p:cNvSpPr>
          <p:nvPr>
            <p:ph type="title"/>
          </p:nvPr>
        </p:nvSpPr>
        <p:spPr/>
        <p:txBody>
          <a:bodyPr/>
          <a:lstStyle/>
          <a:p>
            <a:r>
              <a:rPr lang="en-US" dirty="0"/>
              <a:t>For and While: What’s the difference?</a:t>
            </a:r>
          </a:p>
        </p:txBody>
      </p:sp>
      <p:sp>
        <p:nvSpPr>
          <p:cNvPr id="3" name="Content Placeholder 2">
            <a:extLst>
              <a:ext uri="{FF2B5EF4-FFF2-40B4-BE49-F238E27FC236}">
                <a16:creationId xmlns:a16="http://schemas.microsoft.com/office/drawing/2014/main" id="{4C6501D9-2F52-4132-B738-3C027D1A3D03}"/>
              </a:ext>
            </a:extLst>
          </p:cNvPr>
          <p:cNvSpPr>
            <a:spLocks noGrp="1"/>
          </p:cNvSpPr>
          <p:nvPr>
            <p:ph idx="1"/>
          </p:nvPr>
        </p:nvSpPr>
        <p:spPr/>
        <p:txBody>
          <a:bodyPr/>
          <a:lstStyle/>
          <a:p>
            <a:r>
              <a:rPr lang="en-US" dirty="0"/>
              <a:t>While loops until a condition is met, for happens a preset number of times.</a:t>
            </a:r>
          </a:p>
          <a:p>
            <a:r>
              <a:rPr lang="en-US" dirty="0"/>
              <a:t>While is used when the number of iterations you want to loop is unknown or infinite, for is better if you know exactly how many times you want to loop.</a:t>
            </a:r>
          </a:p>
          <a:p>
            <a:r>
              <a:rPr lang="en-US" dirty="0"/>
              <a:t>When iterating a while loop, you need to declare the iterator outside the loop, whereas for loops allow you to declare it in the loop.</a:t>
            </a:r>
          </a:p>
        </p:txBody>
      </p:sp>
    </p:spTree>
    <p:extLst>
      <p:ext uri="{BB962C8B-B14F-4D97-AF65-F5344CB8AC3E}">
        <p14:creationId xmlns:p14="http://schemas.microsoft.com/office/powerpoint/2010/main" val="1545908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BBA78-B215-4C10-B63F-AD34AA216B6F}"/>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595B2E8C-5013-40E7-977A-E93E49E10DB1}"/>
              </a:ext>
            </a:extLst>
          </p:cNvPr>
          <p:cNvSpPr>
            <a:spLocks noGrp="1"/>
          </p:cNvSpPr>
          <p:nvPr>
            <p:ph idx="1"/>
          </p:nvPr>
        </p:nvSpPr>
        <p:spPr/>
        <p:txBody>
          <a:bodyPr/>
          <a:lstStyle/>
          <a:p>
            <a:pPr marL="0" indent="0">
              <a:buNone/>
            </a:pPr>
            <a:r>
              <a:rPr lang="en-US" dirty="0"/>
              <a:t>This presentation will cover:</a:t>
            </a:r>
          </a:p>
          <a:p>
            <a:pPr marL="0" indent="0">
              <a:buNone/>
            </a:pPr>
            <a:endParaRPr lang="en-US" dirty="0"/>
          </a:p>
          <a:p>
            <a:r>
              <a:rPr lang="en-US" dirty="0"/>
              <a:t>The different types of for and while loops.</a:t>
            </a:r>
          </a:p>
          <a:p>
            <a:r>
              <a:rPr lang="en-US" dirty="0"/>
              <a:t>The proper syntax for each one.</a:t>
            </a:r>
          </a:p>
          <a:p>
            <a:r>
              <a:rPr lang="en-US" dirty="0"/>
              <a:t>The difference between ‘for’ and ‘while’.</a:t>
            </a:r>
          </a:p>
          <a:p>
            <a:r>
              <a:rPr lang="en-US" dirty="0"/>
              <a:t>The application of for and while loops to your everyday programming needs.</a:t>
            </a:r>
          </a:p>
          <a:p>
            <a:endParaRPr lang="en-US" dirty="0"/>
          </a:p>
          <a:p>
            <a:pPr marL="0" indent="0">
              <a:buNone/>
            </a:pPr>
            <a:endParaRPr lang="en-US" dirty="0"/>
          </a:p>
        </p:txBody>
      </p:sp>
    </p:spTree>
    <p:extLst>
      <p:ext uri="{BB962C8B-B14F-4D97-AF65-F5344CB8AC3E}">
        <p14:creationId xmlns:p14="http://schemas.microsoft.com/office/powerpoint/2010/main" val="17456334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13C6C-34A8-4928-B7B3-E6DCD2F754C8}"/>
              </a:ext>
            </a:extLst>
          </p:cNvPr>
          <p:cNvSpPr>
            <a:spLocks noGrp="1"/>
          </p:cNvSpPr>
          <p:nvPr>
            <p:ph type="title"/>
          </p:nvPr>
        </p:nvSpPr>
        <p:spPr/>
        <p:txBody>
          <a:bodyPr/>
          <a:lstStyle/>
          <a:p>
            <a:r>
              <a:rPr lang="en-US" dirty="0"/>
              <a:t>Any questions?</a:t>
            </a:r>
          </a:p>
        </p:txBody>
      </p:sp>
      <p:sp>
        <p:nvSpPr>
          <p:cNvPr id="3" name="Content Placeholder 2">
            <a:extLst>
              <a:ext uri="{FF2B5EF4-FFF2-40B4-BE49-F238E27FC236}">
                <a16:creationId xmlns:a16="http://schemas.microsoft.com/office/drawing/2014/main" id="{5B9E4D07-C078-4C70-9DF8-4D01C83043E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4840791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178A6-DC47-4776-9033-9BB3D7BA56FF}"/>
              </a:ext>
            </a:extLst>
          </p:cNvPr>
          <p:cNvSpPr>
            <a:spLocks noGrp="1"/>
          </p:cNvSpPr>
          <p:nvPr>
            <p:ph type="title"/>
          </p:nvPr>
        </p:nvSpPr>
        <p:spPr/>
        <p:txBody>
          <a:bodyPr/>
          <a:lstStyle/>
          <a:p>
            <a:r>
              <a:rPr lang="en-US" dirty="0"/>
              <a:t>For Loop</a:t>
            </a:r>
          </a:p>
        </p:txBody>
      </p:sp>
      <p:sp>
        <p:nvSpPr>
          <p:cNvPr id="3" name="Content Placeholder 2">
            <a:extLst>
              <a:ext uri="{FF2B5EF4-FFF2-40B4-BE49-F238E27FC236}">
                <a16:creationId xmlns:a16="http://schemas.microsoft.com/office/drawing/2014/main" id="{0E42F3CB-CE73-4416-AA69-278A04921945}"/>
              </a:ext>
            </a:extLst>
          </p:cNvPr>
          <p:cNvSpPr>
            <a:spLocks noGrp="1"/>
          </p:cNvSpPr>
          <p:nvPr>
            <p:ph idx="1"/>
          </p:nvPr>
        </p:nvSpPr>
        <p:spPr>
          <a:xfrm>
            <a:off x="838200" y="1825624"/>
            <a:ext cx="5443330" cy="4442653"/>
          </a:xfrm>
        </p:spPr>
        <p:txBody>
          <a:bodyPr/>
          <a:lstStyle/>
          <a:p>
            <a:pPr marL="0" indent="0">
              <a:buNone/>
            </a:pPr>
            <a:r>
              <a:rPr lang="en-US" dirty="0"/>
              <a:t>A basic for loop consists of the following parts:</a:t>
            </a:r>
          </a:p>
          <a:p>
            <a:r>
              <a:rPr lang="en-US" dirty="0"/>
              <a:t>for()</a:t>
            </a:r>
          </a:p>
          <a:p>
            <a:r>
              <a:rPr lang="en-US" dirty="0"/>
              <a:t>Iterator variable</a:t>
            </a:r>
          </a:p>
          <a:p>
            <a:r>
              <a:rPr lang="en-US" dirty="0"/>
              <a:t>End condition</a:t>
            </a:r>
          </a:p>
          <a:p>
            <a:r>
              <a:rPr lang="en-US" dirty="0" err="1"/>
              <a:t>i</a:t>
            </a:r>
            <a:r>
              <a:rPr lang="en-US" dirty="0"/>
              <a:t>++ (or variable increment)</a:t>
            </a:r>
          </a:p>
          <a:p>
            <a:r>
              <a:rPr lang="en-US" dirty="0"/>
              <a:t>Code Block</a:t>
            </a:r>
          </a:p>
        </p:txBody>
      </p:sp>
      <p:pic>
        <p:nvPicPr>
          <p:cNvPr id="5" name="Picture 4">
            <a:extLst>
              <a:ext uri="{FF2B5EF4-FFF2-40B4-BE49-F238E27FC236}">
                <a16:creationId xmlns:a16="http://schemas.microsoft.com/office/drawing/2014/main" id="{AB4D22F2-9E04-4B0F-913F-1E9BE56D34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5698" y="2766219"/>
            <a:ext cx="5906302" cy="1325562"/>
          </a:xfrm>
          <a:prstGeom prst="rect">
            <a:avLst/>
          </a:prstGeom>
        </p:spPr>
      </p:pic>
    </p:spTree>
    <p:extLst>
      <p:ext uri="{BB962C8B-B14F-4D97-AF65-F5344CB8AC3E}">
        <p14:creationId xmlns:p14="http://schemas.microsoft.com/office/powerpoint/2010/main" val="38021869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FA16D05-C0E0-4F2F-ACC1-0755702371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63270" y="3934935"/>
            <a:ext cx="2928730" cy="2923065"/>
          </a:xfrm>
          <a:prstGeom prst="rect">
            <a:avLst/>
          </a:prstGeom>
        </p:spPr>
      </p:pic>
      <p:sp>
        <p:nvSpPr>
          <p:cNvPr id="2" name="Title 1">
            <a:extLst>
              <a:ext uri="{FF2B5EF4-FFF2-40B4-BE49-F238E27FC236}">
                <a16:creationId xmlns:a16="http://schemas.microsoft.com/office/drawing/2014/main" id="{EB1EA9D7-D58D-4FCB-85A5-487F616C8E06}"/>
              </a:ext>
            </a:extLst>
          </p:cNvPr>
          <p:cNvSpPr>
            <a:spLocks noGrp="1"/>
          </p:cNvSpPr>
          <p:nvPr>
            <p:ph type="title"/>
          </p:nvPr>
        </p:nvSpPr>
        <p:spPr/>
        <p:txBody>
          <a:bodyPr/>
          <a:lstStyle/>
          <a:p>
            <a:r>
              <a:rPr lang="en-US" dirty="0"/>
              <a:t>for Loop Applications</a:t>
            </a:r>
          </a:p>
        </p:txBody>
      </p:sp>
      <p:sp>
        <p:nvSpPr>
          <p:cNvPr id="3" name="Content Placeholder 2">
            <a:extLst>
              <a:ext uri="{FF2B5EF4-FFF2-40B4-BE49-F238E27FC236}">
                <a16:creationId xmlns:a16="http://schemas.microsoft.com/office/drawing/2014/main" id="{46F899CD-2AC2-4474-AD29-E08F813D8FF6}"/>
              </a:ext>
            </a:extLst>
          </p:cNvPr>
          <p:cNvSpPr>
            <a:spLocks noGrp="1"/>
          </p:cNvSpPr>
          <p:nvPr>
            <p:ph idx="1"/>
          </p:nvPr>
        </p:nvSpPr>
        <p:spPr>
          <a:xfrm>
            <a:off x="838200" y="1825625"/>
            <a:ext cx="10227365" cy="2362062"/>
          </a:xfrm>
        </p:spPr>
        <p:txBody>
          <a:bodyPr>
            <a:normAutofit/>
          </a:bodyPr>
          <a:lstStyle/>
          <a:p>
            <a:r>
              <a:rPr lang="en-US" dirty="0"/>
              <a:t>For loops are used so that you do not need to repeatedly type out multiple lines of code. It runs only as many times as the iterator is allowed to increase.</a:t>
            </a:r>
          </a:p>
          <a:p>
            <a:r>
              <a:rPr lang="en-US" dirty="0"/>
              <a:t>Typing out multiple lines of the same code is an inefficient method, and takes up way too much extra time.</a:t>
            </a:r>
          </a:p>
        </p:txBody>
      </p:sp>
      <p:sp>
        <p:nvSpPr>
          <p:cNvPr id="4" name="Speech Bubble: Oval 3">
            <a:extLst>
              <a:ext uri="{FF2B5EF4-FFF2-40B4-BE49-F238E27FC236}">
                <a16:creationId xmlns:a16="http://schemas.microsoft.com/office/drawing/2014/main" id="{6A581169-D5D9-43CA-8A30-A4FEF5BFC5E3}"/>
              </a:ext>
            </a:extLst>
          </p:cNvPr>
          <p:cNvSpPr/>
          <p:nvPr/>
        </p:nvSpPr>
        <p:spPr>
          <a:xfrm>
            <a:off x="5951882" y="4426226"/>
            <a:ext cx="2928730" cy="1669774"/>
          </a:xfrm>
          <a:prstGeom prst="wedgeEllipseCallout">
            <a:avLst>
              <a:gd name="adj1" fmla="val 79167"/>
              <a:gd name="adj2" fmla="val 8532"/>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 shall show you an example of my project that I’ve been working on.</a:t>
            </a:r>
          </a:p>
        </p:txBody>
      </p:sp>
    </p:spTree>
    <p:extLst>
      <p:ext uri="{BB962C8B-B14F-4D97-AF65-F5344CB8AC3E}">
        <p14:creationId xmlns:p14="http://schemas.microsoft.com/office/powerpoint/2010/main" val="24491629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3CDFBDE7-CA4B-4AE5-AE68-A15BB3B35F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428560"/>
            <a:ext cx="3392556" cy="1908313"/>
          </a:xfrm>
          <a:prstGeom prst="rect">
            <a:avLst/>
          </a:prstGeom>
        </p:spPr>
      </p:pic>
      <p:sp>
        <p:nvSpPr>
          <p:cNvPr id="2" name="Title 1">
            <a:extLst>
              <a:ext uri="{FF2B5EF4-FFF2-40B4-BE49-F238E27FC236}">
                <a16:creationId xmlns:a16="http://schemas.microsoft.com/office/drawing/2014/main" id="{D1AB42CF-6F43-4070-97EE-8284584D8962}"/>
              </a:ext>
            </a:extLst>
          </p:cNvPr>
          <p:cNvSpPr>
            <a:spLocks noGrp="1"/>
          </p:cNvSpPr>
          <p:nvPr>
            <p:ph type="title"/>
          </p:nvPr>
        </p:nvSpPr>
        <p:spPr/>
        <p:txBody>
          <a:bodyPr/>
          <a:lstStyle/>
          <a:p>
            <a:r>
              <a:rPr lang="en-US" dirty="0"/>
              <a:t>for Loop example</a:t>
            </a:r>
          </a:p>
        </p:txBody>
      </p:sp>
      <p:pic>
        <p:nvPicPr>
          <p:cNvPr id="5" name="Picture 4">
            <a:extLst>
              <a:ext uri="{FF2B5EF4-FFF2-40B4-BE49-F238E27FC236}">
                <a16:creationId xmlns:a16="http://schemas.microsoft.com/office/drawing/2014/main" id="{BE294011-7000-4C59-8739-F7A9F9518F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51918" y="5336873"/>
            <a:ext cx="4216012" cy="1156002"/>
          </a:xfrm>
          <a:prstGeom prst="rect">
            <a:avLst/>
          </a:prstGeom>
        </p:spPr>
      </p:pic>
      <p:sp>
        <p:nvSpPr>
          <p:cNvPr id="8" name="Speech Bubble: Oval 7">
            <a:extLst>
              <a:ext uri="{FF2B5EF4-FFF2-40B4-BE49-F238E27FC236}">
                <a16:creationId xmlns:a16="http://schemas.microsoft.com/office/drawing/2014/main" id="{F3A8DA0C-EB07-42FF-AC07-4EC8D30A3B59}"/>
              </a:ext>
            </a:extLst>
          </p:cNvPr>
          <p:cNvSpPr/>
          <p:nvPr/>
        </p:nvSpPr>
        <p:spPr>
          <a:xfrm>
            <a:off x="3167173" y="1928934"/>
            <a:ext cx="3034747" cy="1908313"/>
          </a:xfrm>
          <a:prstGeom prst="wedgeEllipseCallout">
            <a:avLst>
              <a:gd name="adj1" fmla="val -79963"/>
              <a:gd name="adj2" fmla="val 90319"/>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Using a for loop is much more efficient than typing this out multiple times.</a:t>
            </a:r>
          </a:p>
        </p:txBody>
      </p:sp>
      <p:pic>
        <p:nvPicPr>
          <p:cNvPr id="10" name="Picture 9">
            <a:extLst>
              <a:ext uri="{FF2B5EF4-FFF2-40B4-BE49-F238E27FC236}">
                <a16:creationId xmlns:a16="http://schemas.microsoft.com/office/drawing/2014/main" id="{9FC896A6-D92F-4AE3-BCF0-EDFDB6C51C0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12902" y="1739686"/>
            <a:ext cx="3372951" cy="1822353"/>
          </a:xfrm>
          <a:prstGeom prst="rect">
            <a:avLst/>
          </a:prstGeom>
        </p:spPr>
      </p:pic>
      <p:sp>
        <p:nvSpPr>
          <p:cNvPr id="17" name="Multiplication Sign 16">
            <a:extLst>
              <a:ext uri="{FF2B5EF4-FFF2-40B4-BE49-F238E27FC236}">
                <a16:creationId xmlns:a16="http://schemas.microsoft.com/office/drawing/2014/main" id="{583D0501-7675-4FA0-A773-4E80BED0B216}"/>
              </a:ext>
            </a:extLst>
          </p:cNvPr>
          <p:cNvSpPr/>
          <p:nvPr/>
        </p:nvSpPr>
        <p:spPr>
          <a:xfrm>
            <a:off x="7825684" y="759918"/>
            <a:ext cx="3155748" cy="3781887"/>
          </a:xfrm>
          <a:prstGeom prst="mathMultiply">
            <a:avLst>
              <a:gd name="adj1" fmla="val 5797"/>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Speech Bubble: Oval 19">
            <a:extLst>
              <a:ext uri="{FF2B5EF4-FFF2-40B4-BE49-F238E27FC236}">
                <a16:creationId xmlns:a16="http://schemas.microsoft.com/office/drawing/2014/main" id="{2E169F83-AFA0-4AE1-99E6-EDC986C4D63A}"/>
              </a:ext>
            </a:extLst>
          </p:cNvPr>
          <p:cNvSpPr/>
          <p:nvPr/>
        </p:nvSpPr>
        <p:spPr>
          <a:xfrm>
            <a:off x="3835153" y="4944863"/>
            <a:ext cx="2260847" cy="1198486"/>
          </a:xfrm>
          <a:prstGeom prst="wedgeEllipseCallout">
            <a:avLst>
              <a:gd name="adj1" fmla="val -112357"/>
              <a:gd name="adj2" fmla="val -47610"/>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Writing more than you need to is useless.</a:t>
            </a:r>
          </a:p>
        </p:txBody>
      </p:sp>
    </p:spTree>
    <p:extLst>
      <p:ext uri="{BB962C8B-B14F-4D97-AF65-F5344CB8AC3E}">
        <p14:creationId xmlns:p14="http://schemas.microsoft.com/office/powerpoint/2010/main" val="7703126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1DB532-E3FC-40AF-B891-A07A9BE7BC67}"/>
              </a:ext>
            </a:extLst>
          </p:cNvPr>
          <p:cNvSpPr>
            <a:spLocks noGrp="1"/>
          </p:cNvSpPr>
          <p:nvPr>
            <p:ph type="title"/>
          </p:nvPr>
        </p:nvSpPr>
        <p:spPr/>
        <p:txBody>
          <a:bodyPr/>
          <a:lstStyle/>
          <a:p>
            <a:r>
              <a:rPr lang="en-US" dirty="0"/>
              <a:t>for in Loops</a:t>
            </a:r>
          </a:p>
        </p:txBody>
      </p:sp>
      <p:sp>
        <p:nvSpPr>
          <p:cNvPr id="3" name="Content Placeholder 2">
            <a:extLst>
              <a:ext uri="{FF2B5EF4-FFF2-40B4-BE49-F238E27FC236}">
                <a16:creationId xmlns:a16="http://schemas.microsoft.com/office/drawing/2014/main" id="{3E6D71A0-03D5-408F-B2F1-12507AD66FCC}"/>
              </a:ext>
            </a:extLst>
          </p:cNvPr>
          <p:cNvSpPr>
            <a:spLocks noGrp="1"/>
          </p:cNvSpPr>
          <p:nvPr>
            <p:ph idx="1"/>
          </p:nvPr>
        </p:nvSpPr>
        <p:spPr>
          <a:xfrm>
            <a:off x="838200" y="1825625"/>
            <a:ext cx="6006483" cy="4351338"/>
          </a:xfrm>
        </p:spPr>
        <p:txBody>
          <a:bodyPr/>
          <a:lstStyle/>
          <a:p>
            <a:pPr marL="0" indent="0">
              <a:buNone/>
            </a:pPr>
            <a:r>
              <a:rPr lang="en-US" dirty="0"/>
              <a:t>For in loops consist of the following parts:</a:t>
            </a:r>
          </a:p>
          <a:p>
            <a:r>
              <a:rPr lang="en-US" dirty="0"/>
              <a:t>for()</a:t>
            </a:r>
          </a:p>
          <a:p>
            <a:r>
              <a:rPr lang="en-US" dirty="0"/>
              <a:t>Variable Identifier</a:t>
            </a:r>
          </a:p>
          <a:p>
            <a:r>
              <a:rPr lang="en-US" dirty="0"/>
              <a:t>in</a:t>
            </a:r>
          </a:p>
          <a:p>
            <a:r>
              <a:rPr lang="en-US" dirty="0"/>
              <a:t>Pre-existing object name</a:t>
            </a:r>
          </a:p>
          <a:p>
            <a:r>
              <a:rPr lang="en-US" dirty="0"/>
              <a:t>Code Block</a:t>
            </a:r>
          </a:p>
          <a:p>
            <a:endParaRPr lang="en-US" dirty="0"/>
          </a:p>
        </p:txBody>
      </p:sp>
      <p:pic>
        <p:nvPicPr>
          <p:cNvPr id="5" name="Picture 4">
            <a:extLst>
              <a:ext uri="{FF2B5EF4-FFF2-40B4-BE49-F238E27FC236}">
                <a16:creationId xmlns:a16="http://schemas.microsoft.com/office/drawing/2014/main" id="{D570064A-BF15-46B7-A3F3-AEC4BF1D81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40296" y="2539645"/>
            <a:ext cx="5651704" cy="1778709"/>
          </a:xfrm>
          <a:prstGeom prst="rect">
            <a:avLst/>
          </a:prstGeom>
        </p:spPr>
      </p:pic>
    </p:spTree>
    <p:extLst>
      <p:ext uri="{BB962C8B-B14F-4D97-AF65-F5344CB8AC3E}">
        <p14:creationId xmlns:p14="http://schemas.microsoft.com/office/powerpoint/2010/main" val="37336621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762EC-333F-4ECE-956A-F0AA928041BC}"/>
              </a:ext>
            </a:extLst>
          </p:cNvPr>
          <p:cNvSpPr>
            <a:spLocks noGrp="1"/>
          </p:cNvSpPr>
          <p:nvPr>
            <p:ph type="title"/>
          </p:nvPr>
        </p:nvSpPr>
        <p:spPr/>
        <p:txBody>
          <a:bodyPr/>
          <a:lstStyle/>
          <a:p>
            <a:r>
              <a:rPr lang="en-US" dirty="0"/>
              <a:t>for in Loop Applications</a:t>
            </a:r>
          </a:p>
        </p:txBody>
      </p:sp>
      <p:sp>
        <p:nvSpPr>
          <p:cNvPr id="3" name="Content Placeholder 2">
            <a:extLst>
              <a:ext uri="{FF2B5EF4-FFF2-40B4-BE49-F238E27FC236}">
                <a16:creationId xmlns:a16="http://schemas.microsoft.com/office/drawing/2014/main" id="{3A0B1732-B241-428C-8DC9-373904850E49}"/>
              </a:ext>
            </a:extLst>
          </p:cNvPr>
          <p:cNvSpPr>
            <a:spLocks noGrp="1"/>
          </p:cNvSpPr>
          <p:nvPr>
            <p:ph idx="1"/>
          </p:nvPr>
        </p:nvSpPr>
        <p:spPr>
          <a:xfrm>
            <a:off x="838200" y="1825625"/>
            <a:ext cx="6104138" cy="4351338"/>
          </a:xfrm>
        </p:spPr>
        <p:txBody>
          <a:bodyPr/>
          <a:lstStyle/>
          <a:p>
            <a:r>
              <a:rPr lang="en-US" dirty="0"/>
              <a:t>For in loops are used to loop through arrays and objects, which iterates over property names.</a:t>
            </a:r>
          </a:p>
          <a:p>
            <a:r>
              <a:rPr lang="en-US" dirty="0"/>
              <a:t>They are commonly used to interact with the content inside the targeted object.</a:t>
            </a:r>
          </a:p>
        </p:txBody>
      </p:sp>
      <p:pic>
        <p:nvPicPr>
          <p:cNvPr id="5" name="Picture 4">
            <a:extLst>
              <a:ext uri="{FF2B5EF4-FFF2-40B4-BE49-F238E27FC236}">
                <a16:creationId xmlns:a16="http://schemas.microsoft.com/office/drawing/2014/main" id="{C7000FDE-A6F0-4BA0-AB64-DD933BDDF2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75829" y="2876704"/>
            <a:ext cx="3616171" cy="3616171"/>
          </a:xfrm>
          <a:prstGeom prst="rect">
            <a:avLst/>
          </a:prstGeom>
        </p:spPr>
      </p:pic>
      <p:sp>
        <p:nvSpPr>
          <p:cNvPr id="6" name="Speech Bubble: Oval 5">
            <a:extLst>
              <a:ext uri="{FF2B5EF4-FFF2-40B4-BE49-F238E27FC236}">
                <a16:creationId xmlns:a16="http://schemas.microsoft.com/office/drawing/2014/main" id="{5871950F-9AA4-4B3E-AA1E-FA691DFDA814}"/>
              </a:ext>
            </a:extLst>
          </p:cNvPr>
          <p:cNvSpPr/>
          <p:nvPr/>
        </p:nvSpPr>
        <p:spPr>
          <a:xfrm>
            <a:off x="5699464" y="4429958"/>
            <a:ext cx="2589321" cy="2139518"/>
          </a:xfrm>
          <a:prstGeom prst="wedgeEllipseCallout">
            <a:avLst>
              <a:gd name="adj1" fmla="val 105979"/>
              <a:gd name="adj2" fmla="val -17240"/>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Joseph messed up my code, so I had to make some changes to my project. I will show you.</a:t>
            </a:r>
          </a:p>
        </p:txBody>
      </p:sp>
    </p:spTree>
    <p:extLst>
      <p:ext uri="{BB962C8B-B14F-4D97-AF65-F5344CB8AC3E}">
        <p14:creationId xmlns:p14="http://schemas.microsoft.com/office/powerpoint/2010/main" val="23650455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0664A-004C-497F-A51C-91A3C8C1029B}"/>
              </a:ext>
            </a:extLst>
          </p:cNvPr>
          <p:cNvSpPr>
            <a:spLocks noGrp="1"/>
          </p:cNvSpPr>
          <p:nvPr>
            <p:ph type="title"/>
          </p:nvPr>
        </p:nvSpPr>
        <p:spPr/>
        <p:txBody>
          <a:bodyPr/>
          <a:lstStyle/>
          <a:p>
            <a:r>
              <a:rPr lang="en-US" dirty="0"/>
              <a:t>for in Loop example</a:t>
            </a:r>
          </a:p>
        </p:txBody>
      </p:sp>
      <p:pic>
        <p:nvPicPr>
          <p:cNvPr id="5" name="Picture 4">
            <a:extLst>
              <a:ext uri="{FF2B5EF4-FFF2-40B4-BE49-F238E27FC236}">
                <a16:creationId xmlns:a16="http://schemas.microsoft.com/office/drawing/2014/main" id="{289196C9-7F13-4127-9925-6DD14FCDE4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9710" y="1690688"/>
            <a:ext cx="6932290" cy="972056"/>
          </a:xfrm>
          <a:prstGeom prst="rect">
            <a:avLst/>
          </a:prstGeom>
        </p:spPr>
      </p:pic>
      <p:pic>
        <p:nvPicPr>
          <p:cNvPr id="7" name="Picture 6">
            <a:extLst>
              <a:ext uri="{FF2B5EF4-FFF2-40B4-BE49-F238E27FC236}">
                <a16:creationId xmlns:a16="http://schemas.microsoft.com/office/drawing/2014/main" id="{C4267A84-4364-495F-BA39-F3232A1667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54037" y="2952684"/>
            <a:ext cx="2943636" cy="476316"/>
          </a:xfrm>
          <a:prstGeom prst="rect">
            <a:avLst/>
          </a:prstGeom>
        </p:spPr>
      </p:pic>
      <p:pic>
        <p:nvPicPr>
          <p:cNvPr id="9" name="Picture 8">
            <a:extLst>
              <a:ext uri="{FF2B5EF4-FFF2-40B4-BE49-F238E27FC236}">
                <a16:creationId xmlns:a16="http://schemas.microsoft.com/office/drawing/2014/main" id="{7BFFE016-D465-4A60-9028-5DD00273B95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3195961"/>
            <a:ext cx="3669135" cy="3662038"/>
          </a:xfrm>
          <a:prstGeom prst="rect">
            <a:avLst/>
          </a:prstGeom>
        </p:spPr>
      </p:pic>
      <p:sp>
        <p:nvSpPr>
          <p:cNvPr id="10" name="Speech Bubble: Oval 9">
            <a:extLst>
              <a:ext uri="{FF2B5EF4-FFF2-40B4-BE49-F238E27FC236}">
                <a16:creationId xmlns:a16="http://schemas.microsoft.com/office/drawing/2014/main" id="{7C53D339-008D-43AE-A032-09E652674949}"/>
              </a:ext>
            </a:extLst>
          </p:cNvPr>
          <p:cNvSpPr/>
          <p:nvPr/>
        </p:nvSpPr>
        <p:spPr>
          <a:xfrm>
            <a:off x="4012707" y="3790765"/>
            <a:ext cx="2734321" cy="1802167"/>
          </a:xfrm>
          <a:prstGeom prst="wedgeEllipseCallout">
            <a:avLst>
              <a:gd name="adj1" fmla="val -91809"/>
              <a:gd name="adj2" fmla="val 17791"/>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 made this list, so I could keep track of the stands that The World will surely defeat.</a:t>
            </a:r>
          </a:p>
        </p:txBody>
      </p:sp>
      <p:pic>
        <p:nvPicPr>
          <p:cNvPr id="15" name="Picture 14">
            <a:extLst>
              <a:ext uri="{FF2B5EF4-FFF2-40B4-BE49-F238E27FC236}">
                <a16:creationId xmlns:a16="http://schemas.microsoft.com/office/drawing/2014/main" id="{661A6001-8256-4A34-9D6E-1EC70A3F02F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083636" y="5749635"/>
            <a:ext cx="1108363" cy="1108363"/>
          </a:xfrm>
          <a:prstGeom prst="rect">
            <a:avLst/>
          </a:prstGeom>
        </p:spPr>
      </p:pic>
      <p:sp>
        <p:nvSpPr>
          <p:cNvPr id="16" name="Speech Bubble: Oval 15">
            <a:extLst>
              <a:ext uri="{FF2B5EF4-FFF2-40B4-BE49-F238E27FC236}">
                <a16:creationId xmlns:a16="http://schemas.microsoft.com/office/drawing/2014/main" id="{670D2060-38AC-4535-980E-ECE3E28512D9}"/>
              </a:ext>
            </a:extLst>
          </p:cNvPr>
          <p:cNvSpPr/>
          <p:nvPr/>
        </p:nvSpPr>
        <p:spPr>
          <a:xfrm>
            <a:off x="10096072" y="6254716"/>
            <a:ext cx="1108364" cy="476317"/>
          </a:xfrm>
          <a:prstGeom prst="wedgeEllipseCallout">
            <a:avLst>
              <a:gd name="adj1" fmla="val 72631"/>
              <a:gd name="adj2" fmla="val -6019"/>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But DIO, You lost…</a:t>
            </a:r>
          </a:p>
        </p:txBody>
      </p:sp>
    </p:spTree>
    <p:extLst>
      <p:ext uri="{BB962C8B-B14F-4D97-AF65-F5344CB8AC3E}">
        <p14:creationId xmlns:p14="http://schemas.microsoft.com/office/powerpoint/2010/main" val="269096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9D539-8C53-42C0-95EE-F2736AC18436}"/>
              </a:ext>
            </a:extLst>
          </p:cNvPr>
          <p:cNvSpPr>
            <a:spLocks noGrp="1"/>
          </p:cNvSpPr>
          <p:nvPr>
            <p:ph type="title"/>
          </p:nvPr>
        </p:nvSpPr>
        <p:spPr/>
        <p:txBody>
          <a:bodyPr/>
          <a:lstStyle/>
          <a:p>
            <a:r>
              <a:rPr lang="en-US" dirty="0"/>
              <a:t>for of Loops</a:t>
            </a:r>
          </a:p>
        </p:txBody>
      </p:sp>
      <p:sp>
        <p:nvSpPr>
          <p:cNvPr id="3" name="Content Placeholder 2">
            <a:extLst>
              <a:ext uri="{FF2B5EF4-FFF2-40B4-BE49-F238E27FC236}">
                <a16:creationId xmlns:a16="http://schemas.microsoft.com/office/drawing/2014/main" id="{7DA8378F-C171-4937-B5F6-CD53E8A0D805}"/>
              </a:ext>
            </a:extLst>
          </p:cNvPr>
          <p:cNvSpPr>
            <a:spLocks noGrp="1"/>
          </p:cNvSpPr>
          <p:nvPr>
            <p:ph idx="1"/>
          </p:nvPr>
        </p:nvSpPr>
        <p:spPr>
          <a:xfrm>
            <a:off x="838200" y="1825625"/>
            <a:ext cx="6459245" cy="4351338"/>
          </a:xfrm>
        </p:spPr>
        <p:txBody>
          <a:bodyPr/>
          <a:lstStyle/>
          <a:p>
            <a:pPr marL="0" indent="0">
              <a:buNone/>
            </a:pPr>
            <a:r>
              <a:rPr lang="en-US" dirty="0"/>
              <a:t>For of loops consist of the following parts:</a:t>
            </a:r>
          </a:p>
          <a:p>
            <a:r>
              <a:rPr lang="en-US" dirty="0"/>
              <a:t>for()</a:t>
            </a:r>
          </a:p>
          <a:p>
            <a:r>
              <a:rPr lang="en-US" dirty="0"/>
              <a:t>variable name</a:t>
            </a:r>
          </a:p>
          <a:p>
            <a:r>
              <a:rPr lang="en-US" dirty="0"/>
              <a:t>of</a:t>
            </a:r>
          </a:p>
          <a:p>
            <a:r>
              <a:rPr lang="en-US" dirty="0"/>
              <a:t>Any JavaScript object that can be iterated.</a:t>
            </a:r>
          </a:p>
        </p:txBody>
      </p:sp>
      <p:pic>
        <p:nvPicPr>
          <p:cNvPr id="5" name="Picture 4">
            <a:extLst>
              <a:ext uri="{FF2B5EF4-FFF2-40B4-BE49-F238E27FC236}">
                <a16:creationId xmlns:a16="http://schemas.microsoft.com/office/drawing/2014/main" id="{ED74631A-8447-47AA-9571-548A461DE3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6057" y="2484582"/>
            <a:ext cx="4895943" cy="1228437"/>
          </a:xfrm>
          <a:prstGeom prst="rect">
            <a:avLst/>
          </a:prstGeom>
        </p:spPr>
      </p:pic>
    </p:spTree>
    <p:extLst>
      <p:ext uri="{BB962C8B-B14F-4D97-AF65-F5344CB8AC3E}">
        <p14:creationId xmlns:p14="http://schemas.microsoft.com/office/powerpoint/2010/main" val="32496616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51E00D2AC2DD14EB60A774F4411C2DE" ma:contentTypeVersion="13" ma:contentTypeDescription="Create a new document." ma:contentTypeScope="" ma:versionID="036df18e1970ffb2eed1a222809146e3">
  <xsd:schema xmlns:xsd="http://www.w3.org/2001/XMLSchema" xmlns:xs="http://www.w3.org/2001/XMLSchema" xmlns:p="http://schemas.microsoft.com/office/2006/metadata/properties" xmlns:ns3="a226a929-813b-4430-a398-5fab01598312" xmlns:ns4="ec5225a2-c630-40f5-9e8d-7fb3531c4cbf" targetNamespace="http://schemas.microsoft.com/office/2006/metadata/properties" ma:root="true" ma:fieldsID="93c2ddbe5e19f23e7b8e78a74927e2d9" ns3:_="" ns4:_="">
    <xsd:import namespace="a226a929-813b-4430-a398-5fab01598312"/>
    <xsd:import namespace="ec5225a2-c630-40f5-9e8d-7fb3531c4cbf"/>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AutoTags" minOccurs="0"/>
                <xsd:element ref="ns3:MediaServiceGenerationTime" minOccurs="0"/>
                <xsd:element ref="ns3:MediaServiceEventHashCode" minOccurs="0"/>
                <xsd:element ref="ns3:MediaServiceOCR" minOccurs="0"/>
                <xsd:element ref="ns3:MediaLengthInSeconds" minOccurs="0"/>
                <xsd:element ref="ns3:MediaServiceDateTaken"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226a929-813b-4430-a398-5fab0159831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LengthInSeconds" ma:index="16" nillable="true" ma:displayName="Length (seconds)" ma:internalName="MediaLengthInSeconds" ma:readOnly="true">
      <xsd:simpleType>
        <xsd:restriction base="dms:Unknown"/>
      </xsd:simpleType>
    </xsd:element>
    <xsd:element name="MediaServiceDateTaken" ma:index="17"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c5225a2-c630-40f5-9e8d-7fb3531c4cbf"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SharingHintHash" ma:index="20"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188F9B3-AC8A-4761-B3E1-31EB4BA30CB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226a929-813b-4430-a398-5fab01598312"/>
    <ds:schemaRef ds:uri="ec5225a2-c630-40f5-9e8d-7fb3531c4cb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0FA8559-EE40-42A8-8601-15B1E51B4757}">
  <ds:schemaRefs>
    <ds:schemaRef ds:uri="http://schemas.microsoft.com/sharepoint/v3/contenttype/forms"/>
  </ds:schemaRefs>
</ds:datastoreItem>
</file>

<file path=customXml/itemProps3.xml><?xml version="1.0" encoding="utf-8"?>
<ds:datastoreItem xmlns:ds="http://schemas.openxmlformats.org/officeDocument/2006/customXml" ds:itemID="{AFA92CF8-765C-4040-873A-7E897C5AD17F}">
  <ds:schemaRefs>
    <ds:schemaRef ds:uri="http://schemas.microsoft.com/office/infopath/2007/PartnerControls"/>
    <ds:schemaRef ds:uri="ec5225a2-c630-40f5-9e8d-7fb3531c4cbf"/>
    <ds:schemaRef ds:uri="http://schemas.microsoft.com/office/2006/documentManagement/types"/>
    <ds:schemaRef ds:uri="http://www.w3.org/XML/1998/namespace"/>
    <ds:schemaRef ds:uri="http://schemas.microsoft.com/office/2006/metadata/properties"/>
    <ds:schemaRef ds:uri="http://purl.org/dc/elements/1.1/"/>
    <ds:schemaRef ds:uri="http://purl.org/dc/dcmitype/"/>
    <ds:schemaRef ds:uri="http://schemas.openxmlformats.org/package/2006/metadata/core-properties"/>
    <ds:schemaRef ds:uri="a226a929-813b-4430-a398-5fab01598312"/>
    <ds:schemaRef ds:uri="http://purl.org/dc/terms/"/>
  </ds:schemaRefs>
</ds:datastoreItem>
</file>

<file path=docProps/app.xml><?xml version="1.0" encoding="utf-8"?>
<Properties xmlns="http://schemas.openxmlformats.org/officeDocument/2006/extended-properties" xmlns:vt="http://schemas.openxmlformats.org/officeDocument/2006/docPropsVTypes">
  <TotalTime>2131</TotalTime>
  <Words>725</Words>
  <Application>Microsoft Office PowerPoint</Application>
  <PresentationFormat>Widescreen</PresentationFormat>
  <Paragraphs>85</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Office Theme</vt:lpstr>
      <vt:lpstr>For and While Loops</vt:lpstr>
      <vt:lpstr>Overview</vt:lpstr>
      <vt:lpstr>For Loop</vt:lpstr>
      <vt:lpstr>for Loop Applications</vt:lpstr>
      <vt:lpstr>for Loop example</vt:lpstr>
      <vt:lpstr>for in Loops</vt:lpstr>
      <vt:lpstr>for in Loop Applications</vt:lpstr>
      <vt:lpstr>for in Loop example</vt:lpstr>
      <vt:lpstr>for of Loops</vt:lpstr>
      <vt:lpstr>for of Loop Applications</vt:lpstr>
      <vt:lpstr>for of Loop example</vt:lpstr>
      <vt:lpstr>.forEach() Loops</vt:lpstr>
      <vt:lpstr>.forEach() Loops Applications</vt:lpstr>
      <vt:lpstr>.forEach() Loops Example</vt:lpstr>
      <vt:lpstr>while and doWhile Loops</vt:lpstr>
      <vt:lpstr>while and doWhile Loops continued </vt:lpstr>
      <vt:lpstr>while and doWhile Loops Applications</vt:lpstr>
      <vt:lpstr>While Loops Example</vt:lpstr>
      <vt:lpstr>For and While: What’s the difference?</vt:lpstr>
      <vt:lpstr>Any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 Loops</dc:title>
  <dc:creator>Dylan Martin</dc:creator>
  <cp:lastModifiedBy>Dylan Martin</cp:lastModifiedBy>
  <cp:revision>36</cp:revision>
  <dcterms:created xsi:type="dcterms:W3CDTF">2022-03-15T13:07:56Z</dcterms:created>
  <dcterms:modified xsi:type="dcterms:W3CDTF">2022-03-18T17:41:56Z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0x010100651E00D2AC2DD14EB60A774F4411C2DE</vt:lpwstr>
  </property>
</Properties>
</file>