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8" r:id="rId6"/>
    <p:sldId id="271" r:id="rId7"/>
    <p:sldId id="272" r:id="rId8"/>
    <p:sldId id="273" r:id="rId9"/>
    <p:sldId id="274" r:id="rId10"/>
    <p:sldId id="269" r:id="rId11"/>
    <p:sldId id="270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dd7fc2d5-9988-40ef-9498-c94fd49fd9a4" providerId="ADAL" clId="{59E6A48B-EF36-4B79-93D5-64BEB6A4C63E}"/>
    <pc:docChg chg="custSel addSld delSld modSld">
      <pc:chgData name="SMITH, CHRISTOPHER" userId="dd7fc2d5-9988-40ef-9498-c94fd49fd9a4" providerId="ADAL" clId="{59E6A48B-EF36-4B79-93D5-64BEB6A4C63E}" dt="2022-01-31T13:52:35.594" v="2289" actId="20577"/>
      <pc:docMkLst>
        <pc:docMk/>
      </pc:docMkLst>
      <pc:sldChg chg="modSp modAnim">
        <pc:chgData name="SMITH, CHRISTOPHER" userId="dd7fc2d5-9988-40ef-9498-c94fd49fd9a4" providerId="ADAL" clId="{59E6A48B-EF36-4B79-93D5-64BEB6A4C63E}" dt="2022-01-31T13:47:39.932" v="1894" actId="20577"/>
        <pc:sldMkLst>
          <pc:docMk/>
          <pc:sldMk cId="3805420812" sldId="259"/>
        </pc:sldMkLst>
        <pc:spChg chg="mod">
          <ac:chgData name="SMITH, CHRISTOPHER" userId="dd7fc2d5-9988-40ef-9498-c94fd49fd9a4" providerId="ADAL" clId="{59E6A48B-EF36-4B79-93D5-64BEB6A4C63E}" dt="2022-01-31T13:22:59.397" v="34" actId="20577"/>
          <ac:spMkLst>
            <pc:docMk/>
            <pc:sldMk cId="3805420812" sldId="259"/>
            <ac:spMk id="2" creationId="{38534906-9BBF-463A-8D9A-A01B395E4EB4}"/>
          </ac:spMkLst>
        </pc:spChg>
        <pc:spChg chg="mod">
          <ac:chgData name="SMITH, CHRISTOPHER" userId="dd7fc2d5-9988-40ef-9498-c94fd49fd9a4" providerId="ADAL" clId="{59E6A48B-EF36-4B79-93D5-64BEB6A4C63E}" dt="2022-01-31T13:47:39.932" v="1894" actId="20577"/>
          <ac:spMkLst>
            <pc:docMk/>
            <pc:sldMk cId="3805420812" sldId="259"/>
            <ac:spMk id="3" creationId="{B9E5D367-D237-4E23-B824-EFA9D6549F5D}"/>
          </ac:spMkLst>
        </pc:spChg>
      </pc:sldChg>
      <pc:sldChg chg="del">
        <pc:chgData name="SMITH, CHRISTOPHER" userId="dd7fc2d5-9988-40ef-9498-c94fd49fd9a4" providerId="ADAL" clId="{59E6A48B-EF36-4B79-93D5-64BEB6A4C63E}" dt="2022-01-31T13:32:50.734" v="597" actId="2696"/>
        <pc:sldMkLst>
          <pc:docMk/>
          <pc:sldMk cId="582423652" sldId="262"/>
        </pc:sldMkLst>
      </pc:sldChg>
      <pc:sldChg chg="del">
        <pc:chgData name="SMITH, CHRISTOPHER" userId="dd7fc2d5-9988-40ef-9498-c94fd49fd9a4" providerId="ADAL" clId="{59E6A48B-EF36-4B79-93D5-64BEB6A4C63E}" dt="2022-01-31T13:32:51.374" v="598" actId="2696"/>
        <pc:sldMkLst>
          <pc:docMk/>
          <pc:sldMk cId="2084979498" sldId="263"/>
        </pc:sldMkLst>
      </pc:sldChg>
      <pc:sldChg chg="del">
        <pc:chgData name="SMITH, CHRISTOPHER" userId="dd7fc2d5-9988-40ef-9498-c94fd49fd9a4" providerId="ADAL" clId="{59E6A48B-EF36-4B79-93D5-64BEB6A4C63E}" dt="2022-01-31T13:32:49.552" v="595" actId="2696"/>
        <pc:sldMkLst>
          <pc:docMk/>
          <pc:sldMk cId="3657143412" sldId="264"/>
        </pc:sldMkLst>
      </pc:sldChg>
      <pc:sldChg chg="del">
        <pc:chgData name="SMITH, CHRISTOPHER" userId="dd7fc2d5-9988-40ef-9498-c94fd49fd9a4" providerId="ADAL" clId="{59E6A48B-EF36-4B79-93D5-64BEB6A4C63E}" dt="2022-01-31T13:32:50.508" v="596" actId="2696"/>
        <pc:sldMkLst>
          <pc:docMk/>
          <pc:sldMk cId="1976847749" sldId="265"/>
        </pc:sldMkLst>
      </pc:sldChg>
      <pc:sldChg chg="modSp add modAnim">
        <pc:chgData name="SMITH, CHRISTOPHER" userId="dd7fc2d5-9988-40ef-9498-c94fd49fd9a4" providerId="ADAL" clId="{59E6A48B-EF36-4B79-93D5-64BEB6A4C63E}" dt="2022-01-31T13:52:35.594" v="2289" actId="20577"/>
        <pc:sldMkLst>
          <pc:docMk/>
          <pc:sldMk cId="3122868583" sldId="266"/>
        </pc:sldMkLst>
        <pc:spChg chg="mod">
          <ac:chgData name="SMITH, CHRISTOPHER" userId="dd7fc2d5-9988-40ef-9498-c94fd49fd9a4" providerId="ADAL" clId="{59E6A48B-EF36-4B79-93D5-64BEB6A4C63E}" dt="2022-01-31T13:29:50.996" v="250" actId="20577"/>
          <ac:spMkLst>
            <pc:docMk/>
            <pc:sldMk cId="3122868583" sldId="266"/>
            <ac:spMk id="2" creationId="{60AEA855-46A8-41FC-A066-608201F1BD52}"/>
          </ac:spMkLst>
        </pc:spChg>
        <pc:spChg chg="mod">
          <ac:chgData name="SMITH, CHRISTOPHER" userId="dd7fc2d5-9988-40ef-9498-c94fd49fd9a4" providerId="ADAL" clId="{59E6A48B-EF36-4B79-93D5-64BEB6A4C63E}" dt="2022-01-31T13:52:35.594" v="2289" actId="20577"/>
          <ac:spMkLst>
            <pc:docMk/>
            <pc:sldMk cId="3122868583" sldId="266"/>
            <ac:spMk id="3" creationId="{D878B2E8-858B-4630-80E6-55C862670A15}"/>
          </ac:spMkLst>
        </pc:spChg>
      </pc:sldChg>
      <pc:sldChg chg="modSp add modAnim">
        <pc:chgData name="SMITH, CHRISTOPHER" userId="dd7fc2d5-9988-40ef-9498-c94fd49fd9a4" providerId="ADAL" clId="{59E6A48B-EF36-4B79-93D5-64BEB6A4C63E}" dt="2022-01-31T13:50:44.338" v="2238"/>
        <pc:sldMkLst>
          <pc:docMk/>
          <pc:sldMk cId="3655159181" sldId="267"/>
        </pc:sldMkLst>
        <pc:spChg chg="mod">
          <ac:chgData name="SMITH, CHRISTOPHER" userId="dd7fc2d5-9988-40ef-9498-c94fd49fd9a4" providerId="ADAL" clId="{59E6A48B-EF36-4B79-93D5-64BEB6A4C63E}" dt="2022-01-31T13:33:49.883" v="662" actId="20577"/>
          <ac:spMkLst>
            <pc:docMk/>
            <pc:sldMk cId="3655159181" sldId="267"/>
            <ac:spMk id="2" creationId="{5D07A8F3-F37C-4F84-99D6-3DC3DD670363}"/>
          </ac:spMkLst>
        </pc:spChg>
        <pc:spChg chg="mod">
          <ac:chgData name="SMITH, CHRISTOPHER" userId="dd7fc2d5-9988-40ef-9498-c94fd49fd9a4" providerId="ADAL" clId="{59E6A48B-EF36-4B79-93D5-64BEB6A4C63E}" dt="2022-01-31T13:35:32.846" v="835" actId="20577"/>
          <ac:spMkLst>
            <pc:docMk/>
            <pc:sldMk cId="3655159181" sldId="267"/>
            <ac:spMk id="3" creationId="{40673A85-75B3-4A53-9500-00D67B30C544}"/>
          </ac:spMkLst>
        </pc:spChg>
      </pc:sldChg>
      <pc:sldChg chg="addSp modSp add modAnim">
        <pc:chgData name="SMITH, CHRISTOPHER" userId="dd7fc2d5-9988-40ef-9498-c94fd49fd9a4" providerId="ADAL" clId="{59E6A48B-EF36-4B79-93D5-64BEB6A4C63E}" dt="2022-01-31T13:50:47.602" v="2239"/>
        <pc:sldMkLst>
          <pc:docMk/>
          <pc:sldMk cId="1516531240" sldId="268"/>
        </pc:sldMkLst>
        <pc:spChg chg="mod">
          <ac:chgData name="SMITH, CHRISTOPHER" userId="dd7fc2d5-9988-40ef-9498-c94fd49fd9a4" providerId="ADAL" clId="{59E6A48B-EF36-4B79-93D5-64BEB6A4C63E}" dt="2022-01-31T13:36:02.853" v="862" actId="20577"/>
          <ac:spMkLst>
            <pc:docMk/>
            <pc:sldMk cId="1516531240" sldId="268"/>
            <ac:spMk id="2" creationId="{BED75AE7-FFA7-4A6A-A6D7-04BCCF06D1B0}"/>
          </ac:spMkLst>
        </pc:spChg>
        <pc:spChg chg="mod">
          <ac:chgData name="SMITH, CHRISTOPHER" userId="dd7fc2d5-9988-40ef-9498-c94fd49fd9a4" providerId="ADAL" clId="{59E6A48B-EF36-4B79-93D5-64BEB6A4C63E}" dt="2022-01-31T13:41:55.689" v="1426" actId="20577"/>
          <ac:spMkLst>
            <pc:docMk/>
            <pc:sldMk cId="1516531240" sldId="268"/>
            <ac:spMk id="3" creationId="{F5325B43-924C-4B88-8A3B-998C48CCEA06}"/>
          </ac:spMkLst>
        </pc:spChg>
        <pc:graphicFrameChg chg="add mod">
          <ac:chgData name="SMITH, CHRISTOPHER" userId="dd7fc2d5-9988-40ef-9498-c94fd49fd9a4" providerId="ADAL" clId="{59E6A48B-EF36-4B79-93D5-64BEB6A4C63E}" dt="2022-01-31T13:36:53.314" v="865" actId="1076"/>
          <ac:graphicFrameMkLst>
            <pc:docMk/>
            <pc:sldMk cId="1516531240" sldId="268"/>
            <ac:graphicFrameMk id="4" creationId="{245F0D8A-88D7-46F4-B700-9094992C30AC}"/>
          </ac:graphicFrameMkLst>
        </pc:graphicFrameChg>
      </pc:sldChg>
      <pc:sldChg chg="modSp add modAnim">
        <pc:chgData name="SMITH, CHRISTOPHER" userId="dd7fc2d5-9988-40ef-9498-c94fd49fd9a4" providerId="ADAL" clId="{59E6A48B-EF36-4B79-93D5-64BEB6A4C63E}" dt="2022-01-31T13:50:50.354" v="2240"/>
        <pc:sldMkLst>
          <pc:docMk/>
          <pc:sldMk cId="1945284720" sldId="269"/>
        </pc:sldMkLst>
        <pc:spChg chg="mod">
          <ac:chgData name="SMITH, CHRISTOPHER" userId="dd7fc2d5-9988-40ef-9498-c94fd49fd9a4" providerId="ADAL" clId="{59E6A48B-EF36-4B79-93D5-64BEB6A4C63E}" dt="2022-01-31T13:42:56.101" v="1452" actId="20577"/>
          <ac:spMkLst>
            <pc:docMk/>
            <pc:sldMk cId="1945284720" sldId="269"/>
            <ac:spMk id="2" creationId="{6C843981-43D1-4605-87AB-17BA5DC928C5}"/>
          </ac:spMkLst>
        </pc:spChg>
        <pc:spChg chg="mod">
          <ac:chgData name="SMITH, CHRISTOPHER" userId="dd7fc2d5-9988-40ef-9498-c94fd49fd9a4" providerId="ADAL" clId="{59E6A48B-EF36-4B79-93D5-64BEB6A4C63E}" dt="2022-01-31T13:44:25.732" v="1773" actId="20577"/>
          <ac:spMkLst>
            <pc:docMk/>
            <pc:sldMk cId="1945284720" sldId="269"/>
            <ac:spMk id="3" creationId="{BF3DF002-41B6-4D2D-8458-0BC4B8CCC227}"/>
          </ac:spMkLst>
        </pc:spChg>
      </pc:sldChg>
      <pc:sldChg chg="modSp add modAnim">
        <pc:chgData name="SMITH, CHRISTOPHER" userId="dd7fc2d5-9988-40ef-9498-c94fd49fd9a4" providerId="ADAL" clId="{59E6A48B-EF36-4B79-93D5-64BEB6A4C63E}" dt="2022-01-31T13:50:52.746" v="2241"/>
        <pc:sldMkLst>
          <pc:docMk/>
          <pc:sldMk cId="2543424542" sldId="270"/>
        </pc:sldMkLst>
        <pc:spChg chg="mod">
          <ac:chgData name="SMITH, CHRISTOPHER" userId="dd7fc2d5-9988-40ef-9498-c94fd49fd9a4" providerId="ADAL" clId="{59E6A48B-EF36-4B79-93D5-64BEB6A4C63E}" dt="2022-01-31T13:45:06.741" v="1784" actId="20577"/>
          <ac:spMkLst>
            <pc:docMk/>
            <pc:sldMk cId="2543424542" sldId="270"/>
            <ac:spMk id="2" creationId="{24D8E1E6-76E0-4CAF-8928-50CC5E769555}"/>
          </ac:spMkLst>
        </pc:spChg>
        <pc:spChg chg="mod">
          <ac:chgData name="SMITH, CHRISTOPHER" userId="dd7fc2d5-9988-40ef-9498-c94fd49fd9a4" providerId="ADAL" clId="{59E6A48B-EF36-4B79-93D5-64BEB6A4C63E}" dt="2022-01-31T13:49:41.983" v="2236" actId="20577"/>
          <ac:spMkLst>
            <pc:docMk/>
            <pc:sldMk cId="2543424542" sldId="270"/>
            <ac:spMk id="3" creationId="{B289034F-03A1-48D3-A5DB-280ECA8E0FC4}"/>
          </ac:spMkLst>
        </pc:spChg>
      </pc:sldChg>
    </pc:docChg>
  </pc:docChgLst>
  <pc:docChgLst>
    <pc:chgData name="Christopher Smith" userId="dd7fc2d5-9988-40ef-9498-c94fd49fd9a4" providerId="ADAL" clId="{80D747C6-076E-4998-BAD5-1FD408321E60}"/>
    <pc:docChg chg="modSld">
      <pc:chgData name="Christopher Smith" userId="dd7fc2d5-9988-40ef-9498-c94fd49fd9a4" providerId="ADAL" clId="{80D747C6-076E-4998-BAD5-1FD408321E60}" dt="2022-01-18T16:11:01.117" v="3"/>
      <pc:docMkLst>
        <pc:docMk/>
      </pc:docMkLst>
      <pc:sldChg chg="modAnim">
        <pc:chgData name="Christopher Smith" userId="dd7fc2d5-9988-40ef-9498-c94fd49fd9a4" providerId="ADAL" clId="{80D747C6-076E-4998-BAD5-1FD408321E60}" dt="2022-01-18T16:10:55.286" v="0"/>
        <pc:sldMkLst>
          <pc:docMk/>
          <pc:sldMk cId="3805420812" sldId="259"/>
        </pc:sldMkLst>
      </pc:sldChg>
    </pc:docChg>
  </pc:docChgLst>
  <pc:docChgLst>
    <pc:chgData name="Christopher Smith" userId="dd7fc2d5-9988-40ef-9498-c94fd49fd9a4" providerId="ADAL" clId="{534B7050-A031-4BB8-8A86-52106BEB9AB7}"/>
    <pc:docChg chg="undo redo custSel addSld delSld modSld sldOrd">
      <pc:chgData name="Christopher Smith" userId="dd7fc2d5-9988-40ef-9498-c94fd49fd9a4" providerId="ADAL" clId="{534B7050-A031-4BB8-8A86-52106BEB9AB7}" dt="2022-01-24T21:00:10.149" v="1499"/>
      <pc:docMkLst>
        <pc:docMk/>
      </pc:docMkLst>
      <pc:sldChg chg="modSp">
        <pc:chgData name="Christopher Smith" userId="dd7fc2d5-9988-40ef-9498-c94fd49fd9a4" providerId="ADAL" clId="{534B7050-A031-4BB8-8A86-52106BEB9AB7}" dt="2022-01-24T20:17:55.637" v="12" actId="20577"/>
        <pc:sldMkLst>
          <pc:docMk/>
          <pc:sldMk cId="2854341820" sldId="256"/>
        </pc:sldMkLst>
        <pc:spChg chg="mod">
          <ac:chgData name="Christopher Smith" userId="dd7fc2d5-9988-40ef-9498-c94fd49fd9a4" providerId="ADAL" clId="{534B7050-A031-4BB8-8A86-52106BEB9AB7}" dt="2022-01-24T20:17:55.637" v="12" actId="20577"/>
          <ac:spMkLst>
            <pc:docMk/>
            <pc:sldMk cId="2854341820" sldId="256"/>
            <ac:spMk id="2" creationId="{8416994D-544B-48E2-AE49-6ED72BA455A3}"/>
          </ac:spMkLst>
        </pc:spChg>
      </pc:sldChg>
      <pc:sldChg chg="modSp modAnim">
        <pc:chgData name="Christopher Smith" userId="dd7fc2d5-9988-40ef-9498-c94fd49fd9a4" providerId="ADAL" clId="{534B7050-A031-4BB8-8A86-52106BEB9AB7}" dt="2022-01-24T20:24:27.260" v="734" actId="20577"/>
        <pc:sldMkLst>
          <pc:docMk/>
          <pc:sldMk cId="3805420812" sldId="259"/>
        </pc:sldMkLst>
        <pc:spChg chg="mod">
          <ac:chgData name="Christopher Smith" userId="dd7fc2d5-9988-40ef-9498-c94fd49fd9a4" providerId="ADAL" clId="{534B7050-A031-4BB8-8A86-52106BEB9AB7}" dt="2022-01-24T20:18:10.333" v="50" actId="20577"/>
          <ac:spMkLst>
            <pc:docMk/>
            <pc:sldMk cId="3805420812" sldId="259"/>
            <ac:spMk id="2" creationId="{38534906-9BBF-463A-8D9A-A01B395E4EB4}"/>
          </ac:spMkLst>
        </pc:spChg>
        <pc:spChg chg="mod">
          <ac:chgData name="Christopher Smith" userId="dd7fc2d5-9988-40ef-9498-c94fd49fd9a4" providerId="ADAL" clId="{534B7050-A031-4BB8-8A86-52106BEB9AB7}" dt="2022-01-24T20:24:27.260" v="734" actId="20577"/>
          <ac:spMkLst>
            <pc:docMk/>
            <pc:sldMk cId="3805420812" sldId="259"/>
            <ac:spMk id="3" creationId="{B9E5D367-D237-4E23-B824-EFA9D6549F5D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762C-0D26-499A-8D34-32912AEF1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A66C0-8B83-4D87-B87A-044AF142D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D8901-35D3-4285-8063-362CF53E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D5B53-52C0-49A4-96B1-8EA526D8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4FA85-898D-4635-B4DA-0450E949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5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86A9-ECF3-4CF9-9442-C0D4E47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A6945-7E19-4349-A098-58C15E58F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071F6-EA24-469A-8554-5EB0E673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1EEF4-096B-49B2-B170-025D051D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7B64E-C823-4C99-A8D7-1D9F3FFD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3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C3CF8-DF56-46D1-92CA-B1676BFA8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68C99-8344-49A4-8254-8527C5508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430F3-F7EF-4883-84CE-C5A69E36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3329-470F-47F8-9F4B-744C24B5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54B04-02FB-4A2E-BF25-08689F5C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6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0959-2CC2-4E58-A8AD-B09D7FE8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59983-004D-4D4B-ABD6-3BFD695D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A377-1305-4ED8-AB4F-DB54426A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36865-8023-45CC-9C7A-AE7B6195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9C76-FAA7-4F2C-A452-C5BFE61B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6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59EC-5F1E-4E0F-B7AB-839D8252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02DAD-A0C5-44B5-965E-16DACF3AA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A313-E8C8-48B6-95AE-884BA0BD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454E-3C86-46A4-85DF-6AB4EE41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DF0D-F1FE-4C60-BB0E-4ADB81D5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7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0695-DF74-4D45-B730-3A2763FC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18D8-CFA5-47E6-A9BD-042726325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9F505-81B9-4471-8B9C-083AB0F87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B7CD7-B27D-4DAE-9A86-B6A0279A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ED591-EC59-40E9-864A-7C995757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2B6B-C492-4737-BA07-76FC5FB7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3996-08FA-46E8-A732-8F127B5B0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0D1C4-A18A-4019-A698-F2A160666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C5EC1-79FA-4351-983B-B7304D5DB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CF80C-9DB6-4A00-9B33-A7F40C19F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A1E94-F7F8-4824-984E-986A41CB9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B17BE-FE68-4E15-8A93-8CD92E3D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456DA-A87A-401D-87B5-ACF35E89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C5D1E-F8FA-45E3-84E0-A35AB82B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ECA0-81C4-41E0-8826-E30EC217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C582B-A754-4F9E-8B2E-13F7C57A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E8BAD-9375-4B81-90D0-94186888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D2237-6943-4F94-B619-D023D318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B4B56-DA0E-41E9-8AA2-D571F6ED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2917D-7BC2-4ACA-8720-1FF677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7678D-0595-4EDC-A311-1FFA4A4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6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3ADB-79C2-4B5D-856F-4F3CB7D2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568A-69A8-455E-A809-6ACEDAA2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8C6A8-50DA-434D-B289-2088A594E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861A1-9326-4473-9587-16FA19DA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DF15C-A7CB-4FB9-AC77-B345698A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01864-9A12-4AAA-AABC-0D4D19E4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1CD6-95B5-482E-B0C2-A81FEC1C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E8545-9E95-4A35-BB9F-E02385086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26290-E6C0-40CE-B469-FA71F4839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AEB7B-4265-4ECF-A61F-4F4225AC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AB10C-A741-4C35-8A6A-BD6FE3CB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FA75E-0CC7-4A4C-8526-981A4B02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7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A28CF-2CA6-4D7A-A041-DA6003B7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A801E-9BEF-4CF4-A80B-60C326B06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CE386-4102-4E6F-BC96-82C5DB4F6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B72E8-B12F-4F24-84EA-C15599633662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A016D-46B0-4A32-83BC-B083BFE4A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7C661-AD27-4709-8084-59D34849D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1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994D-544B-48E2-AE49-6ED72BA45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FA696-108E-47D2-91EA-7FA992B3F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4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5AE7-FFA7-4A6A-A6D7-04BCCF06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System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25B43-924C-4B88-8A3B-998C48CCE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654" y="1825625"/>
            <a:ext cx="942614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OK, I get that there are tiers, but like, what is the actual score?</a:t>
            </a:r>
          </a:p>
          <a:p>
            <a:r>
              <a:rPr lang="en-US" dirty="0"/>
              <a:t>S</a:t>
            </a:r>
          </a:p>
          <a:p>
            <a:pPr lvl="1"/>
            <a:r>
              <a:rPr lang="en-US" dirty="0"/>
              <a:t>5 points</a:t>
            </a:r>
          </a:p>
          <a:p>
            <a:r>
              <a:rPr lang="en-US" dirty="0"/>
              <a:t>A</a:t>
            </a:r>
          </a:p>
          <a:p>
            <a:pPr lvl="1"/>
            <a:r>
              <a:rPr lang="en-US" dirty="0"/>
              <a:t>3 points</a:t>
            </a:r>
          </a:p>
          <a:p>
            <a:r>
              <a:rPr lang="en-US" dirty="0"/>
              <a:t>C</a:t>
            </a:r>
          </a:p>
          <a:p>
            <a:pPr lvl="1"/>
            <a:r>
              <a:rPr lang="en-US" dirty="0"/>
              <a:t>2 points</a:t>
            </a:r>
          </a:p>
          <a:p>
            <a:r>
              <a:rPr lang="en-US" dirty="0"/>
              <a:t>F</a:t>
            </a:r>
          </a:p>
          <a:p>
            <a:pPr lvl="1"/>
            <a:r>
              <a:rPr lang="en-US" dirty="0"/>
              <a:t>0 points</a:t>
            </a:r>
          </a:p>
          <a:p>
            <a:r>
              <a:rPr lang="en-US" dirty="0"/>
              <a:t>DocPac Condition worth less (for obvious reasons)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45F0D8A-88D7-46F4-B700-9094992C30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887462"/>
              </p:ext>
            </p:extLst>
          </p:nvPr>
        </p:nvGraphicFramePr>
        <p:xfrm>
          <a:off x="838200" y="2033587"/>
          <a:ext cx="723900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map Image" r:id="rId3" imgW="724001" imgH="2790476" progId="Paint.Picture">
                  <p:embed/>
                </p:oleObj>
              </mc:Choice>
              <mc:Fallback>
                <p:oleObj name="Bitmap Image" r:id="rId3" imgW="724001" imgH="2790476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45F0D8A-88D7-46F4-B700-9094992C30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33587"/>
                        <a:ext cx="723900" cy="279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653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D40C-1B12-47BB-AA4A-75276362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Nocti</a:t>
            </a:r>
            <a:r>
              <a:rPr lang="en-US" dirty="0"/>
              <a:t> Flow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213C6-8F7A-44A6-9E0E-0779494C7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Nobody got it fully correct.</a:t>
            </a:r>
          </a:p>
          <a:p>
            <a:r>
              <a:rPr lang="en-US" dirty="0"/>
              <a:t>Those who got closest were given credit for correct.</a:t>
            </a:r>
          </a:p>
          <a:p>
            <a:r>
              <a:rPr lang="en-US" dirty="0"/>
              <a:t>Some of these were literally a linear copy/paste of the words in the </a:t>
            </a:r>
            <a:r>
              <a:rPr lang="en-US" dirty="0" err="1"/>
              <a:t>Nocti</a:t>
            </a:r>
            <a:r>
              <a:rPr lang="en-US" dirty="0"/>
              <a:t> guide.</a:t>
            </a:r>
          </a:p>
          <a:p>
            <a:pPr lvl="1"/>
            <a:r>
              <a:rPr lang="en-US" dirty="0"/>
              <a:t>No loops, no decisions, no calculations.</a:t>
            </a:r>
          </a:p>
          <a:p>
            <a:r>
              <a:rPr lang="en-US" dirty="0"/>
              <a:t>If you see the word “if” or “each”, you will need a decision and loop,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81262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D9F46-1AC6-4B4C-AED6-A7E1B3FB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D0E70-0E2B-4000-8AAA-E5E966008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2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454F-EC3B-47E7-B4F8-CE8B8FDA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Underpants Gnomes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62972-6DE1-446E-B050-41F3A84B9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3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BBACE-87AF-4295-A8AE-8ABA1A9E5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PR’s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D094D-BD5B-4418-87B5-14C71B0E2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got 15 out of 27</a:t>
            </a:r>
          </a:p>
          <a:p>
            <a:r>
              <a:rPr lang="en-US" dirty="0"/>
              <a:t>DocPac stated each student needed to submit their own PR</a:t>
            </a:r>
          </a:p>
          <a:p>
            <a:r>
              <a:rPr lang="en-US" dirty="0"/>
              <a:t>Read the DocPac carefully</a:t>
            </a:r>
          </a:p>
          <a:p>
            <a:r>
              <a:rPr lang="en-US" dirty="0"/>
              <a:t>I will avoid doing individual PRs like this anymore</a:t>
            </a:r>
          </a:p>
        </p:txBody>
      </p:sp>
    </p:spTree>
    <p:extLst>
      <p:ext uri="{BB962C8B-B14F-4D97-AF65-F5344CB8AC3E}">
        <p14:creationId xmlns:p14="http://schemas.microsoft.com/office/powerpoint/2010/main" val="324432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3981-43D1-4605-87AB-17BA5DC9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by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F002-41B6-4D2D-8458-0BC4B8CCC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the DocPac said “Single assignment. Do Not Share”, then why would you send your work to another student from another team to copy?</a:t>
            </a:r>
          </a:p>
          <a:p>
            <a:pPr lvl="1"/>
            <a:r>
              <a:rPr lang="en-US" dirty="0"/>
              <a:t>Great way to be failed for the week</a:t>
            </a:r>
          </a:p>
          <a:p>
            <a:r>
              <a:rPr lang="en-US" dirty="0"/>
              <a:t>I can’t stop you from working together, nor do I really want to.</a:t>
            </a:r>
          </a:p>
          <a:p>
            <a:r>
              <a:rPr lang="en-US" dirty="0"/>
              <a:t>But I do not want one person doing the work and another just copying.</a:t>
            </a:r>
          </a:p>
          <a:p>
            <a:r>
              <a:rPr lang="en-US" dirty="0"/>
              <a:t>If I mark it as “Single”, that is the signal to you that this is content you need to know. </a:t>
            </a:r>
          </a:p>
          <a:p>
            <a:pPr lvl="1"/>
            <a:r>
              <a:rPr lang="en-US" dirty="0"/>
              <a:t>You literally aren’t allowed to graduate without understanding this content, so copying it from someone else for short-term grades is a bad long-term strategy.</a:t>
            </a:r>
          </a:p>
        </p:txBody>
      </p:sp>
    </p:spTree>
    <p:extLst>
      <p:ext uri="{BB962C8B-B14F-4D97-AF65-F5344CB8AC3E}">
        <p14:creationId xmlns:p14="http://schemas.microsoft.com/office/powerpoint/2010/main" val="194528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E1E6-76E0-4CAF-8928-50CC5E76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Strictly Scheduled vs. Freeform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9034F-03A1-48D3-A5DB-280ECA8E0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TUTD:</a:t>
            </a:r>
          </a:p>
          <a:p>
            <a:pPr lvl="1"/>
            <a:r>
              <a:rPr lang="en-US" dirty="0"/>
              <a:t>Up for freeform like last week</a:t>
            </a:r>
          </a:p>
          <a:p>
            <a:pPr lvl="1"/>
            <a:r>
              <a:rPr lang="en-US" dirty="0"/>
              <a:t>Wiggle for a mix</a:t>
            </a:r>
          </a:p>
          <a:p>
            <a:pPr lvl="1"/>
            <a:r>
              <a:rPr lang="en-US" dirty="0"/>
              <a:t>Down for lessons and pre-scheduled work</a:t>
            </a:r>
          </a:p>
          <a:p>
            <a:r>
              <a:rPr lang="en-US" dirty="0"/>
              <a:t>People were in a better mood, and I had more time to get my own work done…</a:t>
            </a:r>
          </a:p>
          <a:p>
            <a:r>
              <a:rPr lang="en-US" dirty="0"/>
              <a:t>… but grades seemed to be lower.</a:t>
            </a:r>
          </a:p>
          <a:p>
            <a:r>
              <a:rPr lang="en-US" dirty="0"/>
              <a:t>It seems the ones who were doing good are doing better, but the ones who were doing poorly are doing worse.</a:t>
            </a:r>
          </a:p>
          <a:p>
            <a:r>
              <a:rPr lang="en-US" dirty="0"/>
              <a:t>If you have the attitude that you’re too far behind, knock it off.</a:t>
            </a:r>
          </a:p>
        </p:txBody>
      </p:sp>
    </p:spTree>
    <p:extLst>
      <p:ext uri="{BB962C8B-B14F-4D97-AF65-F5344CB8AC3E}">
        <p14:creationId xmlns:p14="http://schemas.microsoft.com/office/powerpoint/2010/main" val="254342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EFD49-49A5-4C99-B3F0-B4F572E7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EC658-CBFE-4D34-B2F7-CC79FE949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68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223F759147049B9D8A25DED07DD24" ma:contentTypeVersion="14" ma:contentTypeDescription="Create a new document." ma:contentTypeScope="" ma:versionID="754cccfe17833f4d06e0267dc9c12ab7">
  <xsd:schema xmlns:xsd="http://www.w3.org/2001/XMLSchema" xmlns:xs="http://www.w3.org/2001/XMLSchema" xmlns:p="http://schemas.microsoft.com/office/2006/metadata/properties" xmlns:ns3="cc9255bc-4d99-4f42-bba5-857cbcc6e725" xmlns:ns4="fc2bff61-6a31-4c51-9f32-b9bba46405e5" targetNamespace="http://schemas.microsoft.com/office/2006/metadata/properties" ma:root="true" ma:fieldsID="e32414dc8724dfdc561355c14801bc84" ns3:_="" ns4:_="">
    <xsd:import namespace="cc9255bc-4d99-4f42-bba5-857cbcc6e725"/>
    <xsd:import namespace="fc2bff61-6a31-4c51-9f32-b9bba46405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255bc-4d99-4f42-bba5-857cbcc6e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bff61-6a31-4c51-9f32-b9bba46405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D82F21-8668-4A3F-A308-37FA558F9F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9255bc-4d99-4f42-bba5-857cbcc6e725"/>
    <ds:schemaRef ds:uri="fc2bff61-6a31-4c51-9f32-b9bba46405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A546FB-9270-4554-87AE-89FE30D805B0}">
  <ds:schemaRefs>
    <ds:schemaRef ds:uri="fc2bff61-6a31-4c51-9f32-b9bba46405e5"/>
    <ds:schemaRef ds:uri="http://purl.org/dc/terms/"/>
    <ds:schemaRef ds:uri="http://purl.org/dc/dcmitype/"/>
    <ds:schemaRef ds:uri="cc9255bc-4d99-4f42-bba5-857cbcc6e725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FFF71063-750A-4F15-A0E6-049A2BA10D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356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Bitmap Image</vt:lpstr>
      <vt:lpstr>Weekly Review</vt:lpstr>
      <vt:lpstr>Grading System Points</vt:lpstr>
      <vt:lpstr>Nocti Flow Charts</vt:lpstr>
      <vt:lpstr>Closest Example</vt:lpstr>
      <vt:lpstr>Underpants Gnomes Example</vt:lpstr>
      <vt:lpstr>Individual PR’s</vt:lpstr>
      <vt:lpstr>Assignments by Groups</vt:lpstr>
      <vt:lpstr>Strictly Scheduled vs. Freeform</vt:lpstr>
      <vt:lpstr>This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Jan7 Review</dc:title>
  <dc:creator>Mr. Smith</dc:creator>
  <cp:lastModifiedBy>SMITH, CHRISTOPHER</cp:lastModifiedBy>
  <cp:revision>12</cp:revision>
  <dcterms:created xsi:type="dcterms:W3CDTF">2022-01-18T15:50:52Z</dcterms:created>
  <dcterms:modified xsi:type="dcterms:W3CDTF">2022-02-07T00:22:55Z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0x010100ABA223F759147049B9D8A25DED07DD24</vt:lpwstr>
  </property>
</Properties>
</file>