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9" r:id="rId11"/>
    <p:sldId id="265" r:id="rId12"/>
    <p:sldId id="263" r:id="rId13"/>
    <p:sldId id="262" r:id="rId14"/>
    <p:sldId id="264" r:id="rId15"/>
    <p:sldId id="267" r:id="rId16"/>
    <p:sldId id="268" r:id="rId17"/>
    <p:sldId id="27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pp, Jessica" userId="9a674628-791e-40a8-b488-ce9d719fd0a5" providerId="ADAL" clId="{24B65ED8-8836-4C1C-BCC2-5FBC6D04A2B3}"/>
    <pc:docChg chg="custSel addSld delSld modSld sldOrd">
      <pc:chgData name="Kipp, Jessica" userId="9a674628-791e-40a8-b488-ce9d719fd0a5" providerId="ADAL" clId="{24B65ED8-8836-4C1C-BCC2-5FBC6D04A2B3}" dt="2022-03-15T12:16:49.548" v="179" actId="20577"/>
      <pc:docMkLst>
        <pc:docMk/>
      </pc:docMkLst>
      <pc:sldChg chg="modSp">
        <pc:chgData name="Kipp, Jessica" userId="9a674628-791e-40a8-b488-ce9d719fd0a5" providerId="ADAL" clId="{24B65ED8-8836-4C1C-BCC2-5FBC6D04A2B3}" dt="2022-03-14T18:43:15.620" v="34" actId="207"/>
        <pc:sldMkLst>
          <pc:docMk/>
          <pc:sldMk cId="3136550929" sldId="256"/>
        </pc:sldMkLst>
        <pc:spChg chg="mod">
          <ac:chgData name="Kipp, Jessica" userId="9a674628-791e-40a8-b488-ce9d719fd0a5" providerId="ADAL" clId="{24B65ED8-8836-4C1C-BCC2-5FBC6D04A2B3}" dt="2022-03-14T18:43:15.620" v="34" actId="207"/>
          <ac:spMkLst>
            <pc:docMk/>
            <pc:sldMk cId="3136550929" sldId="256"/>
            <ac:spMk id="2" creationId="{41BBF035-1BE4-4955-B2CF-911B7295F487}"/>
          </ac:spMkLst>
        </pc:spChg>
        <pc:spChg chg="mod">
          <ac:chgData name="Kipp, Jessica" userId="9a674628-791e-40a8-b488-ce9d719fd0a5" providerId="ADAL" clId="{24B65ED8-8836-4C1C-BCC2-5FBC6D04A2B3}" dt="2022-03-14T18:35:22.498" v="12" actId="207"/>
          <ac:spMkLst>
            <pc:docMk/>
            <pc:sldMk cId="3136550929" sldId="256"/>
            <ac:spMk id="3" creationId="{CB9D36DB-4404-4E91-AEDD-BA650D1F7226}"/>
          </ac:spMkLst>
        </pc:spChg>
      </pc:sldChg>
      <pc:sldChg chg="modSp add">
        <pc:chgData name="Kipp, Jessica" userId="9a674628-791e-40a8-b488-ce9d719fd0a5" providerId="ADAL" clId="{24B65ED8-8836-4C1C-BCC2-5FBC6D04A2B3}" dt="2022-03-15T12:15:37.773" v="62" actId="20577"/>
        <pc:sldMkLst>
          <pc:docMk/>
          <pc:sldMk cId="1086212246" sldId="257"/>
        </pc:sldMkLst>
        <pc:spChg chg="mod">
          <ac:chgData name="Kipp, Jessica" userId="9a674628-791e-40a8-b488-ce9d719fd0a5" providerId="ADAL" clId="{24B65ED8-8836-4C1C-BCC2-5FBC6D04A2B3}" dt="2022-03-15T12:15:37.773" v="62" actId="20577"/>
          <ac:spMkLst>
            <pc:docMk/>
            <pc:sldMk cId="1086212246" sldId="257"/>
            <ac:spMk id="2" creationId="{EB352F87-364A-4557-A609-7BEA7E6BEB19}"/>
          </ac:spMkLst>
        </pc:spChg>
      </pc:sldChg>
      <pc:sldChg chg="modSp add del">
        <pc:chgData name="Kipp, Jessica" userId="9a674628-791e-40a8-b488-ce9d719fd0a5" providerId="ADAL" clId="{24B65ED8-8836-4C1C-BCC2-5FBC6D04A2B3}" dt="2022-03-15T12:13:59.476" v="37" actId="2696"/>
        <pc:sldMkLst>
          <pc:docMk/>
          <pc:sldMk cId="1874838537" sldId="257"/>
        </pc:sldMkLst>
        <pc:spChg chg="mod">
          <ac:chgData name="Kipp, Jessica" userId="9a674628-791e-40a8-b488-ce9d719fd0a5" providerId="ADAL" clId="{24B65ED8-8836-4C1C-BCC2-5FBC6D04A2B3}" dt="2022-03-14T18:44:24.939" v="36" actId="14100"/>
          <ac:spMkLst>
            <pc:docMk/>
            <pc:sldMk cId="1874838537" sldId="257"/>
            <ac:spMk id="2" creationId="{0F4A6055-3B07-41CB-AC4A-1D1F87BA346F}"/>
          </ac:spMkLst>
        </pc:spChg>
      </pc:sldChg>
      <pc:sldChg chg="modSp add">
        <pc:chgData name="Kipp, Jessica" userId="9a674628-791e-40a8-b488-ce9d719fd0a5" providerId="ADAL" clId="{24B65ED8-8836-4C1C-BCC2-5FBC6D04A2B3}" dt="2022-03-15T12:15:47.196" v="86" actId="20577"/>
        <pc:sldMkLst>
          <pc:docMk/>
          <pc:sldMk cId="1542959229" sldId="258"/>
        </pc:sldMkLst>
        <pc:spChg chg="mod">
          <ac:chgData name="Kipp, Jessica" userId="9a674628-791e-40a8-b488-ce9d719fd0a5" providerId="ADAL" clId="{24B65ED8-8836-4C1C-BCC2-5FBC6D04A2B3}" dt="2022-03-15T12:15:47.196" v="86" actId="20577"/>
          <ac:spMkLst>
            <pc:docMk/>
            <pc:sldMk cId="1542959229" sldId="258"/>
            <ac:spMk id="2" creationId="{14927240-870E-435B-A984-56FDBB192E77}"/>
          </ac:spMkLst>
        </pc:spChg>
      </pc:sldChg>
      <pc:sldChg chg="modSp add">
        <pc:chgData name="Kipp, Jessica" userId="9a674628-791e-40a8-b488-ce9d719fd0a5" providerId="ADAL" clId="{24B65ED8-8836-4C1C-BCC2-5FBC6D04A2B3}" dt="2022-03-15T12:15:57.049" v="105" actId="20577"/>
        <pc:sldMkLst>
          <pc:docMk/>
          <pc:sldMk cId="3514065982" sldId="259"/>
        </pc:sldMkLst>
        <pc:spChg chg="mod">
          <ac:chgData name="Kipp, Jessica" userId="9a674628-791e-40a8-b488-ce9d719fd0a5" providerId="ADAL" clId="{24B65ED8-8836-4C1C-BCC2-5FBC6D04A2B3}" dt="2022-03-15T12:15:57.049" v="105" actId="20577"/>
          <ac:spMkLst>
            <pc:docMk/>
            <pc:sldMk cId="3514065982" sldId="259"/>
            <ac:spMk id="2" creationId="{38D13D91-B3A7-4894-881A-B54F02ABE3B1}"/>
          </ac:spMkLst>
        </pc:spChg>
      </pc:sldChg>
      <pc:sldChg chg="modSp add">
        <pc:chgData name="Kipp, Jessica" userId="9a674628-791e-40a8-b488-ce9d719fd0a5" providerId="ADAL" clId="{24B65ED8-8836-4C1C-BCC2-5FBC6D04A2B3}" dt="2022-03-15T12:16:05.479" v="117" actId="20577"/>
        <pc:sldMkLst>
          <pc:docMk/>
          <pc:sldMk cId="116241794" sldId="260"/>
        </pc:sldMkLst>
        <pc:spChg chg="mod">
          <ac:chgData name="Kipp, Jessica" userId="9a674628-791e-40a8-b488-ce9d719fd0a5" providerId="ADAL" clId="{24B65ED8-8836-4C1C-BCC2-5FBC6D04A2B3}" dt="2022-03-15T12:16:05.479" v="117" actId="20577"/>
          <ac:spMkLst>
            <pc:docMk/>
            <pc:sldMk cId="116241794" sldId="260"/>
            <ac:spMk id="2" creationId="{2D252E6D-2FEC-4E84-B638-F5913D4C300E}"/>
          </ac:spMkLst>
        </pc:spChg>
      </pc:sldChg>
      <pc:sldChg chg="modSp add">
        <pc:chgData name="Kipp, Jessica" userId="9a674628-791e-40a8-b488-ce9d719fd0a5" providerId="ADAL" clId="{24B65ED8-8836-4C1C-BCC2-5FBC6D04A2B3}" dt="2022-03-15T12:16:13.597" v="127" actId="20577"/>
        <pc:sldMkLst>
          <pc:docMk/>
          <pc:sldMk cId="111008240" sldId="261"/>
        </pc:sldMkLst>
        <pc:spChg chg="mod">
          <ac:chgData name="Kipp, Jessica" userId="9a674628-791e-40a8-b488-ce9d719fd0a5" providerId="ADAL" clId="{24B65ED8-8836-4C1C-BCC2-5FBC6D04A2B3}" dt="2022-03-15T12:16:13.597" v="127" actId="20577"/>
          <ac:spMkLst>
            <pc:docMk/>
            <pc:sldMk cId="111008240" sldId="261"/>
            <ac:spMk id="2" creationId="{01A12C17-A6F7-4948-95E4-277CFCB8095A}"/>
          </ac:spMkLst>
        </pc:spChg>
      </pc:sldChg>
      <pc:sldChg chg="modSp add">
        <pc:chgData name="Kipp, Jessica" userId="9a674628-791e-40a8-b488-ce9d719fd0a5" providerId="ADAL" clId="{24B65ED8-8836-4C1C-BCC2-5FBC6D04A2B3}" dt="2022-03-15T12:16:38.681" v="163" actId="20577"/>
        <pc:sldMkLst>
          <pc:docMk/>
          <pc:sldMk cId="427726979" sldId="262"/>
        </pc:sldMkLst>
        <pc:spChg chg="mod">
          <ac:chgData name="Kipp, Jessica" userId="9a674628-791e-40a8-b488-ce9d719fd0a5" providerId="ADAL" clId="{24B65ED8-8836-4C1C-BCC2-5FBC6D04A2B3}" dt="2022-03-15T12:16:38.681" v="163" actId="20577"/>
          <ac:spMkLst>
            <pc:docMk/>
            <pc:sldMk cId="427726979" sldId="262"/>
            <ac:spMk id="2" creationId="{1EC37807-447A-4C33-9D2B-280C07F328ED}"/>
          </ac:spMkLst>
        </pc:spChg>
      </pc:sldChg>
      <pc:sldChg chg="modSp add ord">
        <pc:chgData name="Kipp, Jessica" userId="9a674628-791e-40a8-b488-ce9d719fd0a5" providerId="ADAL" clId="{24B65ED8-8836-4C1C-BCC2-5FBC6D04A2B3}" dt="2022-03-15T12:16:49.548" v="179" actId="20577"/>
        <pc:sldMkLst>
          <pc:docMk/>
          <pc:sldMk cId="4057950628" sldId="263"/>
        </pc:sldMkLst>
        <pc:spChg chg="mod">
          <ac:chgData name="Kipp, Jessica" userId="9a674628-791e-40a8-b488-ce9d719fd0a5" providerId="ADAL" clId="{24B65ED8-8836-4C1C-BCC2-5FBC6D04A2B3}" dt="2022-03-15T12:16:49.548" v="179" actId="20577"/>
          <ac:spMkLst>
            <pc:docMk/>
            <pc:sldMk cId="4057950628" sldId="263"/>
            <ac:spMk id="2" creationId="{54DA180E-2334-4BE1-919F-DC2AE20A630D}"/>
          </ac:spMkLst>
        </pc:spChg>
      </pc:sldChg>
    </pc:docChg>
  </pc:docChgLst>
  <pc:docChgLst>
    <pc:chgData name="Kipp, Jessica" userId="9a674628-791e-40a8-b488-ce9d719fd0a5" providerId="ADAL" clId="{2E9606E9-7F34-40FF-B699-A442AEF79E98}"/>
    <pc:docChg chg="undo custSel addSld modSld sldOrd">
      <pc:chgData name="Kipp, Jessica" userId="9a674628-791e-40a8-b488-ce9d719fd0a5" providerId="ADAL" clId="{2E9606E9-7F34-40FF-B699-A442AEF79E98}" dt="2022-03-15T13:39:24.626" v="5354"/>
      <pc:docMkLst>
        <pc:docMk/>
      </pc:docMkLst>
      <pc:sldChg chg="modTransition modAnim">
        <pc:chgData name="Kipp, Jessica" userId="9a674628-791e-40a8-b488-ce9d719fd0a5" providerId="ADAL" clId="{2E9606E9-7F34-40FF-B699-A442AEF79E98}" dt="2022-03-15T13:38:34.152" v="5340"/>
        <pc:sldMkLst>
          <pc:docMk/>
          <pc:sldMk cId="3136550929" sldId="256"/>
        </pc:sldMkLst>
      </pc:sldChg>
      <pc:sldChg chg="modSp modTransition modAnim">
        <pc:chgData name="Kipp, Jessica" userId="9a674628-791e-40a8-b488-ce9d719fd0a5" providerId="ADAL" clId="{2E9606E9-7F34-40FF-B699-A442AEF79E98}" dt="2022-03-15T13:38:41.102" v="5341"/>
        <pc:sldMkLst>
          <pc:docMk/>
          <pc:sldMk cId="1086212246" sldId="257"/>
        </pc:sldMkLst>
        <pc:spChg chg="mod">
          <ac:chgData name="Kipp, Jessica" userId="9a674628-791e-40a8-b488-ce9d719fd0a5" providerId="ADAL" clId="{2E9606E9-7F34-40FF-B699-A442AEF79E98}" dt="2022-03-15T12:36:14.371" v="762" actId="20577"/>
          <ac:spMkLst>
            <pc:docMk/>
            <pc:sldMk cId="1086212246" sldId="257"/>
            <ac:spMk id="3" creationId="{E8108897-980C-4853-A863-DC76959D1867}"/>
          </ac:spMkLst>
        </pc:spChg>
      </pc:sldChg>
      <pc:sldChg chg="modSp modTransition modAnim">
        <pc:chgData name="Kipp, Jessica" userId="9a674628-791e-40a8-b488-ce9d719fd0a5" providerId="ADAL" clId="{2E9606E9-7F34-40FF-B699-A442AEF79E98}" dt="2022-03-15T13:38:45.567" v="5342"/>
        <pc:sldMkLst>
          <pc:docMk/>
          <pc:sldMk cId="1542959229" sldId="258"/>
        </pc:sldMkLst>
        <pc:spChg chg="mod">
          <ac:chgData name="Kipp, Jessica" userId="9a674628-791e-40a8-b488-ce9d719fd0a5" providerId="ADAL" clId="{2E9606E9-7F34-40FF-B699-A442AEF79E98}" dt="2022-03-15T12:39:00.513" v="893" actId="20577"/>
          <ac:spMkLst>
            <pc:docMk/>
            <pc:sldMk cId="1542959229" sldId="258"/>
            <ac:spMk id="3" creationId="{BAFC9F8C-6A92-4268-AA12-8A1F6A70AEDD}"/>
          </ac:spMkLst>
        </pc:spChg>
      </pc:sldChg>
      <pc:sldChg chg="modSp modTransition modAnim">
        <pc:chgData name="Kipp, Jessica" userId="9a674628-791e-40a8-b488-ce9d719fd0a5" providerId="ADAL" clId="{2E9606E9-7F34-40FF-B699-A442AEF79E98}" dt="2022-03-15T13:38:49.752" v="5343"/>
        <pc:sldMkLst>
          <pc:docMk/>
          <pc:sldMk cId="3514065982" sldId="259"/>
        </pc:sldMkLst>
        <pc:spChg chg="mod">
          <ac:chgData name="Kipp, Jessica" userId="9a674628-791e-40a8-b488-ce9d719fd0a5" providerId="ADAL" clId="{2E9606E9-7F34-40FF-B699-A442AEF79E98}" dt="2022-03-15T12:24:40.880" v="0" actId="20577"/>
          <ac:spMkLst>
            <pc:docMk/>
            <pc:sldMk cId="3514065982" sldId="259"/>
            <ac:spMk id="2" creationId="{38D13D91-B3A7-4894-881A-B54F02ABE3B1}"/>
          </ac:spMkLst>
        </pc:spChg>
        <pc:spChg chg="mod">
          <ac:chgData name="Kipp, Jessica" userId="9a674628-791e-40a8-b488-ce9d719fd0a5" providerId="ADAL" clId="{2E9606E9-7F34-40FF-B699-A442AEF79E98}" dt="2022-03-15T12:42:22.191" v="1299" actId="14100"/>
          <ac:spMkLst>
            <pc:docMk/>
            <pc:sldMk cId="3514065982" sldId="259"/>
            <ac:spMk id="3" creationId="{DB1C0F67-8FF0-44E4-8ECC-FAD1E0352BDB}"/>
          </ac:spMkLst>
        </pc:spChg>
      </pc:sldChg>
      <pc:sldChg chg="modSp modTransition modAnim">
        <pc:chgData name="Kipp, Jessica" userId="9a674628-791e-40a8-b488-ce9d719fd0a5" providerId="ADAL" clId="{2E9606E9-7F34-40FF-B699-A442AEF79E98}" dt="2022-03-15T13:38:54.582" v="5344"/>
        <pc:sldMkLst>
          <pc:docMk/>
          <pc:sldMk cId="116241794" sldId="260"/>
        </pc:sldMkLst>
        <pc:spChg chg="mod">
          <ac:chgData name="Kipp, Jessica" userId="9a674628-791e-40a8-b488-ce9d719fd0a5" providerId="ADAL" clId="{2E9606E9-7F34-40FF-B699-A442AEF79E98}" dt="2022-03-15T12:44:18.943" v="1442" actId="20577"/>
          <ac:spMkLst>
            <pc:docMk/>
            <pc:sldMk cId="116241794" sldId="260"/>
            <ac:spMk id="2" creationId="{2D252E6D-2FEC-4E84-B638-F5913D4C300E}"/>
          </ac:spMkLst>
        </pc:spChg>
        <pc:spChg chg="mod">
          <ac:chgData name="Kipp, Jessica" userId="9a674628-791e-40a8-b488-ce9d719fd0a5" providerId="ADAL" clId="{2E9606E9-7F34-40FF-B699-A442AEF79E98}" dt="2022-03-15T12:45:07.583" v="1516" actId="20577"/>
          <ac:spMkLst>
            <pc:docMk/>
            <pc:sldMk cId="116241794" sldId="260"/>
            <ac:spMk id="3" creationId="{9E30EE8C-F2E8-4903-B66D-586059E6BBE6}"/>
          </ac:spMkLst>
        </pc:spChg>
      </pc:sldChg>
      <pc:sldChg chg="modSp modTransition modAnim">
        <pc:chgData name="Kipp, Jessica" userId="9a674628-791e-40a8-b488-ce9d719fd0a5" providerId="ADAL" clId="{2E9606E9-7F34-40FF-B699-A442AEF79E98}" dt="2022-03-15T13:38:57.627" v="5345"/>
        <pc:sldMkLst>
          <pc:docMk/>
          <pc:sldMk cId="111008240" sldId="261"/>
        </pc:sldMkLst>
        <pc:spChg chg="mod">
          <ac:chgData name="Kipp, Jessica" userId="9a674628-791e-40a8-b488-ce9d719fd0a5" providerId="ADAL" clId="{2E9606E9-7F34-40FF-B699-A442AEF79E98}" dt="2022-03-15T12:44:24.722" v="1450" actId="20577"/>
          <ac:spMkLst>
            <pc:docMk/>
            <pc:sldMk cId="111008240" sldId="261"/>
            <ac:spMk id="2" creationId="{01A12C17-A6F7-4948-95E4-277CFCB8095A}"/>
          </ac:spMkLst>
        </pc:spChg>
        <pc:spChg chg="mod">
          <ac:chgData name="Kipp, Jessica" userId="9a674628-791e-40a8-b488-ce9d719fd0a5" providerId="ADAL" clId="{2E9606E9-7F34-40FF-B699-A442AEF79E98}" dt="2022-03-15T12:47:08.654" v="1716" actId="20577"/>
          <ac:spMkLst>
            <pc:docMk/>
            <pc:sldMk cId="111008240" sldId="261"/>
            <ac:spMk id="3" creationId="{853509F1-B028-4F89-9FD9-335DB864397D}"/>
          </ac:spMkLst>
        </pc:spChg>
      </pc:sldChg>
      <pc:sldChg chg="modSp modTransition modAnim">
        <pc:chgData name="Kipp, Jessica" userId="9a674628-791e-40a8-b488-ce9d719fd0a5" providerId="ADAL" clId="{2E9606E9-7F34-40FF-B699-A442AEF79E98}" dt="2022-03-15T13:39:10.652" v="5349"/>
        <pc:sldMkLst>
          <pc:docMk/>
          <pc:sldMk cId="427726979" sldId="262"/>
        </pc:sldMkLst>
        <pc:spChg chg="mod">
          <ac:chgData name="Kipp, Jessica" userId="9a674628-791e-40a8-b488-ce9d719fd0a5" providerId="ADAL" clId="{2E9606E9-7F34-40FF-B699-A442AEF79E98}" dt="2022-03-15T13:03:12.274" v="3696" actId="313"/>
          <ac:spMkLst>
            <pc:docMk/>
            <pc:sldMk cId="427726979" sldId="262"/>
            <ac:spMk id="3" creationId="{B24F7A37-5666-47F0-8628-50053BC74D2D}"/>
          </ac:spMkLst>
        </pc:spChg>
      </pc:sldChg>
      <pc:sldChg chg="modSp modTransition modAnim">
        <pc:chgData name="Kipp, Jessica" userId="9a674628-791e-40a8-b488-ce9d719fd0a5" providerId="ADAL" clId="{2E9606E9-7F34-40FF-B699-A442AEF79E98}" dt="2022-03-15T13:39:07.398" v="5348"/>
        <pc:sldMkLst>
          <pc:docMk/>
          <pc:sldMk cId="4057950628" sldId="263"/>
        </pc:sldMkLst>
        <pc:spChg chg="mod">
          <ac:chgData name="Kipp, Jessica" userId="9a674628-791e-40a8-b488-ce9d719fd0a5" providerId="ADAL" clId="{2E9606E9-7F34-40FF-B699-A442AEF79E98}" dt="2022-03-15T12:57:48.036" v="3177" actId="14100"/>
          <ac:spMkLst>
            <pc:docMk/>
            <pc:sldMk cId="4057950628" sldId="263"/>
            <ac:spMk id="3" creationId="{C97CD319-108F-4AE6-85F4-EA12A9EC5CB8}"/>
          </ac:spMkLst>
        </pc:spChg>
      </pc:sldChg>
      <pc:sldChg chg="modSp add modTransition modAnim">
        <pc:chgData name="Kipp, Jessica" userId="9a674628-791e-40a8-b488-ce9d719fd0a5" providerId="ADAL" clId="{2E9606E9-7F34-40FF-B699-A442AEF79E98}" dt="2022-03-15T13:39:13.492" v="5350"/>
        <pc:sldMkLst>
          <pc:docMk/>
          <pc:sldMk cId="2219493051" sldId="264"/>
        </pc:sldMkLst>
        <pc:spChg chg="mod">
          <ac:chgData name="Kipp, Jessica" userId="9a674628-791e-40a8-b488-ce9d719fd0a5" providerId="ADAL" clId="{2E9606E9-7F34-40FF-B699-A442AEF79E98}" dt="2022-03-15T12:25:01.957" v="32" actId="20577"/>
          <ac:spMkLst>
            <pc:docMk/>
            <pc:sldMk cId="2219493051" sldId="264"/>
            <ac:spMk id="2" creationId="{B093D3B7-357B-4B69-A38F-B2BAEA053182}"/>
          </ac:spMkLst>
        </pc:spChg>
        <pc:spChg chg="mod">
          <ac:chgData name="Kipp, Jessica" userId="9a674628-791e-40a8-b488-ce9d719fd0a5" providerId="ADAL" clId="{2E9606E9-7F34-40FF-B699-A442AEF79E98}" dt="2022-03-15T13:11:40.138" v="5151" actId="113"/>
          <ac:spMkLst>
            <pc:docMk/>
            <pc:sldMk cId="2219493051" sldId="264"/>
            <ac:spMk id="3" creationId="{46B0D460-4153-4714-A254-DBB636C2BA1F}"/>
          </ac:spMkLst>
        </pc:spChg>
      </pc:sldChg>
      <pc:sldChg chg="modSp add ord modTransition modAnim">
        <pc:chgData name="Kipp, Jessica" userId="9a674628-791e-40a8-b488-ce9d719fd0a5" providerId="ADAL" clId="{2E9606E9-7F34-40FF-B699-A442AEF79E98}" dt="2022-03-15T13:39:04.167" v="5347"/>
        <pc:sldMkLst>
          <pc:docMk/>
          <pc:sldMk cId="4062873853" sldId="265"/>
        </pc:sldMkLst>
        <pc:spChg chg="mod">
          <ac:chgData name="Kipp, Jessica" userId="9a674628-791e-40a8-b488-ce9d719fd0a5" providerId="ADAL" clId="{2E9606E9-7F34-40FF-B699-A442AEF79E98}" dt="2022-03-15T12:25:30.088" v="94" actId="20577"/>
          <ac:spMkLst>
            <pc:docMk/>
            <pc:sldMk cId="4062873853" sldId="265"/>
            <ac:spMk id="2" creationId="{83A94F9B-810E-4E97-8C4B-B9803E58FA89}"/>
          </ac:spMkLst>
        </pc:spChg>
        <pc:spChg chg="mod">
          <ac:chgData name="Kipp, Jessica" userId="9a674628-791e-40a8-b488-ce9d719fd0a5" providerId="ADAL" clId="{2E9606E9-7F34-40FF-B699-A442AEF79E98}" dt="2022-03-15T12:54:23.068" v="2743" actId="20577"/>
          <ac:spMkLst>
            <pc:docMk/>
            <pc:sldMk cId="4062873853" sldId="265"/>
            <ac:spMk id="3" creationId="{1A4834A0-A949-4BC5-B298-7B8AEF57B3AB}"/>
          </ac:spMkLst>
        </pc:spChg>
      </pc:sldChg>
      <pc:sldChg chg="modSp add modTransition modAnim">
        <pc:chgData name="Kipp, Jessica" userId="9a674628-791e-40a8-b488-ce9d719fd0a5" providerId="ADAL" clId="{2E9606E9-7F34-40FF-B699-A442AEF79E98}" dt="2022-03-15T13:39:24.626" v="5354"/>
        <pc:sldMkLst>
          <pc:docMk/>
          <pc:sldMk cId="766016573" sldId="266"/>
        </pc:sldMkLst>
        <pc:spChg chg="mod">
          <ac:chgData name="Kipp, Jessica" userId="9a674628-791e-40a8-b488-ce9d719fd0a5" providerId="ADAL" clId="{2E9606E9-7F34-40FF-B699-A442AEF79E98}" dt="2022-03-15T12:26:49.420" v="129" actId="403"/>
          <ac:spMkLst>
            <pc:docMk/>
            <pc:sldMk cId="766016573" sldId="266"/>
            <ac:spMk id="2" creationId="{F85149AB-329D-4A69-AD2A-51273ACEE744}"/>
          </ac:spMkLst>
        </pc:spChg>
        <pc:spChg chg="mod">
          <ac:chgData name="Kipp, Jessica" userId="9a674628-791e-40a8-b488-ce9d719fd0a5" providerId="ADAL" clId="{2E9606E9-7F34-40FF-B699-A442AEF79E98}" dt="2022-03-15T12:26:56.114" v="145" actId="20577"/>
          <ac:spMkLst>
            <pc:docMk/>
            <pc:sldMk cId="766016573" sldId="266"/>
            <ac:spMk id="3" creationId="{8B45EE6C-B502-416E-8412-A6A1E86BFF29}"/>
          </ac:spMkLst>
        </pc:spChg>
      </pc:sldChg>
      <pc:sldChg chg="modSp add modTransition modAnim">
        <pc:chgData name="Kipp, Jessica" userId="9a674628-791e-40a8-b488-ce9d719fd0a5" providerId="ADAL" clId="{2E9606E9-7F34-40FF-B699-A442AEF79E98}" dt="2022-03-15T13:39:16.148" v="5351"/>
        <pc:sldMkLst>
          <pc:docMk/>
          <pc:sldMk cId="3386135386" sldId="267"/>
        </pc:sldMkLst>
        <pc:spChg chg="mod">
          <ac:chgData name="Kipp, Jessica" userId="9a674628-791e-40a8-b488-ce9d719fd0a5" providerId="ADAL" clId="{2E9606E9-7F34-40FF-B699-A442AEF79E98}" dt="2022-03-15T12:31:52.752" v="230" actId="20577"/>
          <ac:spMkLst>
            <pc:docMk/>
            <pc:sldMk cId="3386135386" sldId="267"/>
            <ac:spMk id="2" creationId="{2C8CDC75-DEF4-42E2-A57E-5AA6E236B6F1}"/>
          </ac:spMkLst>
        </pc:spChg>
        <pc:spChg chg="mod">
          <ac:chgData name="Kipp, Jessica" userId="9a674628-791e-40a8-b488-ce9d719fd0a5" providerId="ADAL" clId="{2E9606E9-7F34-40FF-B699-A442AEF79E98}" dt="2022-03-15T13:07:07.975" v="4431" actId="20577"/>
          <ac:spMkLst>
            <pc:docMk/>
            <pc:sldMk cId="3386135386" sldId="267"/>
            <ac:spMk id="3" creationId="{D3D59987-5B0A-49C4-8AF7-59FD97FF707A}"/>
          </ac:spMkLst>
        </pc:spChg>
      </pc:sldChg>
      <pc:sldChg chg="modSp add modTransition modAnim">
        <pc:chgData name="Kipp, Jessica" userId="9a674628-791e-40a8-b488-ce9d719fd0a5" providerId="ADAL" clId="{2E9606E9-7F34-40FF-B699-A442AEF79E98}" dt="2022-03-15T13:39:18.891" v="5352"/>
        <pc:sldMkLst>
          <pc:docMk/>
          <pc:sldMk cId="356014933" sldId="268"/>
        </pc:sldMkLst>
        <pc:spChg chg="mod">
          <ac:chgData name="Kipp, Jessica" userId="9a674628-791e-40a8-b488-ce9d719fd0a5" providerId="ADAL" clId="{2E9606E9-7F34-40FF-B699-A442AEF79E98}" dt="2022-03-15T12:32:21.463" v="285" actId="20577"/>
          <ac:spMkLst>
            <pc:docMk/>
            <pc:sldMk cId="356014933" sldId="268"/>
            <ac:spMk id="2" creationId="{AABADBE4-DFFE-4FD8-A40F-A9966D8641A3}"/>
          </ac:spMkLst>
        </pc:spChg>
        <pc:spChg chg="mod">
          <ac:chgData name="Kipp, Jessica" userId="9a674628-791e-40a8-b488-ce9d719fd0a5" providerId="ADAL" clId="{2E9606E9-7F34-40FF-B699-A442AEF79E98}" dt="2022-03-15T13:09:52.726" v="4927" actId="20577"/>
          <ac:spMkLst>
            <pc:docMk/>
            <pc:sldMk cId="356014933" sldId="268"/>
            <ac:spMk id="3" creationId="{CDA9412F-4576-4321-88FC-CC496D283109}"/>
          </ac:spMkLst>
        </pc:spChg>
      </pc:sldChg>
      <pc:sldChg chg="modSp add modTransition modAnim">
        <pc:chgData name="Kipp, Jessica" userId="9a674628-791e-40a8-b488-ce9d719fd0a5" providerId="ADAL" clId="{2E9606E9-7F34-40FF-B699-A442AEF79E98}" dt="2022-03-15T13:39:01.230" v="5346"/>
        <pc:sldMkLst>
          <pc:docMk/>
          <pc:sldMk cId="2699331783" sldId="269"/>
        </pc:sldMkLst>
        <pc:spChg chg="mod">
          <ac:chgData name="Kipp, Jessica" userId="9a674628-791e-40a8-b488-ce9d719fd0a5" providerId="ADAL" clId="{2E9606E9-7F34-40FF-B699-A442AEF79E98}" dt="2022-03-15T12:41:52.304" v="1207" actId="20577"/>
          <ac:spMkLst>
            <pc:docMk/>
            <pc:sldMk cId="2699331783" sldId="269"/>
            <ac:spMk id="2" creationId="{EE84EB63-173F-45F7-930D-D8E6604DBB05}"/>
          </ac:spMkLst>
        </pc:spChg>
        <pc:spChg chg="mod">
          <ac:chgData name="Kipp, Jessica" userId="9a674628-791e-40a8-b488-ce9d719fd0a5" providerId="ADAL" clId="{2E9606E9-7F34-40FF-B699-A442AEF79E98}" dt="2022-03-15T12:50:02.416" v="2196" actId="20577"/>
          <ac:spMkLst>
            <pc:docMk/>
            <pc:sldMk cId="2699331783" sldId="269"/>
            <ac:spMk id="3" creationId="{5A245A75-0AE0-46C0-9E83-AD8EE0F8B917}"/>
          </ac:spMkLst>
        </pc:spChg>
      </pc:sldChg>
      <pc:sldChg chg="modSp add modTransition modAnim">
        <pc:chgData name="Kipp, Jessica" userId="9a674628-791e-40a8-b488-ce9d719fd0a5" providerId="ADAL" clId="{2E9606E9-7F34-40FF-B699-A442AEF79E98}" dt="2022-03-15T13:39:22.002" v="5353"/>
        <pc:sldMkLst>
          <pc:docMk/>
          <pc:sldMk cId="1282761605" sldId="270"/>
        </pc:sldMkLst>
        <pc:spChg chg="mod">
          <ac:chgData name="Kipp, Jessica" userId="9a674628-791e-40a8-b488-ce9d719fd0a5" providerId="ADAL" clId="{2E9606E9-7F34-40FF-B699-A442AEF79E98}" dt="2022-03-15T13:10:19.320" v="4950" actId="20577"/>
          <ac:spMkLst>
            <pc:docMk/>
            <pc:sldMk cId="1282761605" sldId="270"/>
            <ac:spMk id="2" creationId="{AE24F3D6-AF53-4BDA-B974-99B554235FED}"/>
          </ac:spMkLst>
        </pc:spChg>
        <pc:spChg chg="mod">
          <ac:chgData name="Kipp, Jessica" userId="9a674628-791e-40a8-b488-ce9d719fd0a5" providerId="ADAL" clId="{2E9606E9-7F34-40FF-B699-A442AEF79E98}" dt="2022-03-15T13:11:18.022" v="5150" actId="20577"/>
          <ac:spMkLst>
            <pc:docMk/>
            <pc:sldMk cId="1282761605" sldId="270"/>
            <ac:spMk id="3" creationId="{AAC663B7-51C8-4FB2-8364-118369FBE6A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F035-1BE4-4955-B2CF-911B7295F487}"/>
              </a:ext>
            </a:extLst>
          </p:cNvPr>
          <p:cNvSpPr>
            <a:spLocks noGrp="1"/>
          </p:cNvSpPr>
          <p:nvPr>
            <p:ph type="ctrTitle"/>
          </p:nvPr>
        </p:nvSpPr>
        <p:spPr/>
        <p:txBody>
          <a:bodyPr>
            <a:normAutofit fontScale="90000"/>
          </a:bodyPr>
          <a:lstStyle/>
          <a:p>
            <a:pPr algn="ctr"/>
            <a:br>
              <a:rPr lang="en-US" dirty="0"/>
            </a:br>
            <a:r>
              <a:rPr lang="en-US" sz="10700" dirty="0"/>
              <a:t>Routines</a:t>
            </a:r>
            <a:br>
              <a:rPr lang="en-US" dirty="0"/>
            </a:br>
            <a:endParaRPr lang="en-US" dirty="0"/>
          </a:p>
        </p:txBody>
      </p:sp>
      <p:sp>
        <p:nvSpPr>
          <p:cNvPr id="3" name="Subtitle 2">
            <a:extLst>
              <a:ext uri="{FF2B5EF4-FFF2-40B4-BE49-F238E27FC236}">
                <a16:creationId xmlns:a16="http://schemas.microsoft.com/office/drawing/2014/main" id="{CB9D36DB-4404-4E91-AEDD-BA650D1F7226}"/>
              </a:ext>
            </a:extLst>
          </p:cNvPr>
          <p:cNvSpPr>
            <a:spLocks noGrp="1"/>
          </p:cNvSpPr>
          <p:nvPr>
            <p:ph type="subTitle" idx="1"/>
          </p:nvPr>
        </p:nvSpPr>
        <p:spPr>
          <a:xfrm>
            <a:off x="1876424" y="3602038"/>
            <a:ext cx="8791575" cy="600846"/>
          </a:xfrm>
        </p:spPr>
        <p:txBody>
          <a:bodyPr/>
          <a:lstStyle/>
          <a:p>
            <a:pPr algn="ctr"/>
            <a:r>
              <a:rPr lang="en-US" dirty="0">
                <a:solidFill>
                  <a:schemeClr val="tx2">
                    <a:lumMod val="40000"/>
                    <a:lumOff val="60000"/>
                  </a:schemeClr>
                </a:solidFill>
              </a:rPr>
              <a:t>Sammy Kipp</a:t>
            </a:r>
          </a:p>
        </p:txBody>
      </p:sp>
    </p:spTree>
    <p:extLst>
      <p:ext uri="{BB962C8B-B14F-4D97-AF65-F5344CB8AC3E}">
        <p14:creationId xmlns:p14="http://schemas.microsoft.com/office/powerpoint/2010/main" val="31365509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style.rotation</p:attrName>
                                        </p:attrNameLst>
                                      </p:cBhvr>
                                      <p:tavLst>
                                        <p:tav tm="0">
                                          <p:val>
                                            <p:fltVal val="90"/>
                                          </p:val>
                                        </p:tav>
                                        <p:tav tm="100000">
                                          <p:val>
                                            <p:fltVal val="0"/>
                                          </p:val>
                                        </p:tav>
                                      </p:tavLst>
                                    </p:anim>
                                    <p:animEffect transition="in" filter="fade">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7807-447A-4C33-9D2B-280C07F328ED}"/>
              </a:ext>
            </a:extLst>
          </p:cNvPr>
          <p:cNvSpPr>
            <a:spLocks noGrp="1"/>
          </p:cNvSpPr>
          <p:nvPr>
            <p:ph type="title"/>
          </p:nvPr>
        </p:nvSpPr>
        <p:spPr/>
        <p:txBody>
          <a:bodyPr/>
          <a:lstStyle/>
          <a:p>
            <a:r>
              <a:rPr lang="en-US" dirty="0"/>
              <a:t>Tasks outside the Routine</a:t>
            </a:r>
          </a:p>
        </p:txBody>
      </p:sp>
      <p:sp>
        <p:nvSpPr>
          <p:cNvPr id="3" name="Content Placeholder 2">
            <a:extLst>
              <a:ext uri="{FF2B5EF4-FFF2-40B4-BE49-F238E27FC236}">
                <a16:creationId xmlns:a16="http://schemas.microsoft.com/office/drawing/2014/main" id="{B24F7A37-5666-47F0-8628-50053BC74D2D}"/>
              </a:ext>
            </a:extLst>
          </p:cNvPr>
          <p:cNvSpPr>
            <a:spLocks noGrp="1"/>
          </p:cNvSpPr>
          <p:nvPr>
            <p:ph idx="1"/>
          </p:nvPr>
        </p:nvSpPr>
        <p:spPr/>
        <p:txBody>
          <a:bodyPr/>
          <a:lstStyle/>
          <a:p>
            <a:pPr marL="0" indent="0">
              <a:buNone/>
            </a:pPr>
            <a:r>
              <a:rPr lang="en-US" dirty="0"/>
              <a:t>So you’ve set up your routine and made it a habit, but oh no you’ve got a doctor’s appointment next week which will throw off your evening routine. </a:t>
            </a:r>
          </a:p>
          <a:p>
            <a:pPr marL="0" indent="0">
              <a:buNone/>
            </a:pPr>
            <a:endParaRPr lang="en-US" dirty="0"/>
          </a:p>
          <a:p>
            <a:pPr marL="0" indent="0">
              <a:buNone/>
            </a:pPr>
            <a:r>
              <a:rPr lang="en-US" dirty="0"/>
              <a:t>Not a problem. A routine is a schedule of your day. All you have to do is shift your schedule is accommodate this appointment. If your homework time is 4 to 7 in the evening, and the appointment is 3 to 5, You can try doing homework in the waiting room, or push back the rest of your schedule.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726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D3B7-357B-4B69-A38F-B2BAEA053182}"/>
              </a:ext>
            </a:extLst>
          </p:cNvPr>
          <p:cNvSpPr>
            <a:spLocks noGrp="1"/>
          </p:cNvSpPr>
          <p:nvPr>
            <p:ph type="title"/>
          </p:nvPr>
        </p:nvSpPr>
        <p:spPr/>
        <p:txBody>
          <a:bodyPr/>
          <a:lstStyle/>
          <a:p>
            <a:r>
              <a:rPr lang="en-US" dirty="0"/>
              <a:t>What to do if you break routine</a:t>
            </a:r>
          </a:p>
        </p:txBody>
      </p:sp>
      <p:sp>
        <p:nvSpPr>
          <p:cNvPr id="3" name="Content Placeholder 2">
            <a:extLst>
              <a:ext uri="{FF2B5EF4-FFF2-40B4-BE49-F238E27FC236}">
                <a16:creationId xmlns:a16="http://schemas.microsoft.com/office/drawing/2014/main" id="{46B0D460-4153-4714-A254-DBB636C2BA1F}"/>
              </a:ext>
            </a:extLst>
          </p:cNvPr>
          <p:cNvSpPr>
            <a:spLocks noGrp="1"/>
          </p:cNvSpPr>
          <p:nvPr>
            <p:ph idx="1"/>
          </p:nvPr>
        </p:nvSpPr>
        <p:spPr/>
        <p:txBody>
          <a:bodyPr/>
          <a:lstStyle/>
          <a:p>
            <a:pPr marL="0" indent="0" algn="ctr">
              <a:buNone/>
            </a:pPr>
            <a:r>
              <a:rPr lang="en-US" b="1" u="sng" dirty="0"/>
              <a:t>DO NOT BREAK ROUTINE IF YOU CAN HELP IT!!!!</a:t>
            </a:r>
          </a:p>
          <a:p>
            <a:pPr marL="0" indent="0" algn="ctr">
              <a:buNone/>
            </a:pPr>
            <a:endParaRPr lang="en-US" u="sng" dirty="0"/>
          </a:p>
          <a:p>
            <a:pPr marL="0" indent="0">
              <a:buNone/>
            </a:pPr>
            <a:r>
              <a:rPr lang="en-US" dirty="0"/>
              <a:t>But sometimes you can’t help it, like the doctor’s appointment. If you happen to break routine simply get yourself back on track tomorrow.</a:t>
            </a:r>
          </a:p>
          <a:p>
            <a:pPr marL="0" indent="0">
              <a:buNone/>
            </a:pPr>
            <a:endParaRPr lang="en-US" dirty="0"/>
          </a:p>
          <a:p>
            <a:pPr marL="0" indent="0">
              <a:buNone/>
            </a:pPr>
            <a:r>
              <a:rPr lang="en-US" dirty="0"/>
              <a:t>Keep doing it everyday and you’ll be just fine.</a:t>
            </a:r>
          </a:p>
        </p:txBody>
      </p:sp>
    </p:spTree>
    <p:extLst>
      <p:ext uri="{BB962C8B-B14F-4D97-AF65-F5344CB8AC3E}">
        <p14:creationId xmlns:p14="http://schemas.microsoft.com/office/powerpoint/2010/main" val="2219493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2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2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150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150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DC75-DEF4-42E2-A57E-5AA6E236B6F1}"/>
              </a:ext>
            </a:extLst>
          </p:cNvPr>
          <p:cNvSpPr>
            <a:spLocks noGrp="1"/>
          </p:cNvSpPr>
          <p:nvPr>
            <p:ph type="title"/>
          </p:nvPr>
        </p:nvSpPr>
        <p:spPr/>
        <p:txBody>
          <a:bodyPr/>
          <a:lstStyle/>
          <a:p>
            <a:r>
              <a:rPr lang="en-US" dirty="0"/>
              <a:t>What about days off from the routine?</a:t>
            </a:r>
          </a:p>
        </p:txBody>
      </p:sp>
      <p:sp>
        <p:nvSpPr>
          <p:cNvPr id="3" name="Content Placeholder 2">
            <a:extLst>
              <a:ext uri="{FF2B5EF4-FFF2-40B4-BE49-F238E27FC236}">
                <a16:creationId xmlns:a16="http://schemas.microsoft.com/office/drawing/2014/main" id="{D3D59987-5B0A-49C4-8AF7-59FD97FF707A}"/>
              </a:ext>
            </a:extLst>
          </p:cNvPr>
          <p:cNvSpPr>
            <a:spLocks noGrp="1"/>
          </p:cNvSpPr>
          <p:nvPr>
            <p:ph idx="1"/>
          </p:nvPr>
        </p:nvSpPr>
        <p:spPr/>
        <p:txBody>
          <a:bodyPr/>
          <a:lstStyle/>
          <a:p>
            <a:pPr marL="0" indent="0">
              <a:buNone/>
            </a:pPr>
            <a:r>
              <a:rPr lang="en-US" dirty="0"/>
              <a:t>Days off from routine in the first 21 days don’t exist. Don’t do it.</a:t>
            </a:r>
          </a:p>
          <a:p>
            <a:pPr marL="0" indent="0">
              <a:buNone/>
            </a:pPr>
            <a:endParaRPr lang="en-US" dirty="0"/>
          </a:p>
          <a:p>
            <a:pPr marL="0" indent="0">
              <a:buNone/>
            </a:pPr>
            <a:r>
              <a:rPr lang="en-US" dirty="0"/>
              <a:t>After that, an occasional day where you don’t follow your routine exactly is fine. Say you go hang out with friends instead of gaming all day. That’s fine. But still do little tasks like waking up and going to bed at the same time as usual, or eating at the same times. That will help you get back into routine the next day. </a:t>
            </a:r>
          </a:p>
        </p:txBody>
      </p:sp>
    </p:spTree>
    <p:extLst>
      <p:ext uri="{BB962C8B-B14F-4D97-AF65-F5344CB8AC3E}">
        <p14:creationId xmlns:p14="http://schemas.microsoft.com/office/powerpoint/2010/main" val="3386135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DBE4-DFFE-4FD8-A40F-A9966D8641A3}"/>
              </a:ext>
            </a:extLst>
          </p:cNvPr>
          <p:cNvSpPr>
            <a:spLocks noGrp="1"/>
          </p:cNvSpPr>
          <p:nvPr>
            <p:ph type="title"/>
          </p:nvPr>
        </p:nvSpPr>
        <p:spPr/>
        <p:txBody>
          <a:bodyPr/>
          <a:lstStyle/>
          <a:p>
            <a:r>
              <a:rPr lang="en-US" dirty="0"/>
              <a:t>How to cope with large changes to your routine</a:t>
            </a:r>
          </a:p>
        </p:txBody>
      </p:sp>
      <p:sp>
        <p:nvSpPr>
          <p:cNvPr id="3" name="Content Placeholder 2">
            <a:extLst>
              <a:ext uri="{FF2B5EF4-FFF2-40B4-BE49-F238E27FC236}">
                <a16:creationId xmlns:a16="http://schemas.microsoft.com/office/drawing/2014/main" id="{CDA9412F-4576-4321-88FC-CC496D283109}"/>
              </a:ext>
            </a:extLst>
          </p:cNvPr>
          <p:cNvSpPr>
            <a:spLocks noGrp="1"/>
          </p:cNvSpPr>
          <p:nvPr>
            <p:ph idx="1"/>
          </p:nvPr>
        </p:nvSpPr>
        <p:spPr/>
        <p:txBody>
          <a:bodyPr/>
          <a:lstStyle/>
          <a:p>
            <a:pPr marL="0" indent="0">
              <a:buNone/>
            </a:pPr>
            <a:r>
              <a:rPr lang="en-US" dirty="0"/>
              <a:t>Now you may be like me, where if anything changes it’s the end of the world for your mental state. You simply cease to function. You simply can not handle sudden changes especially not to your routine. </a:t>
            </a:r>
          </a:p>
          <a:p>
            <a:pPr marL="0" indent="0">
              <a:buNone/>
            </a:pPr>
            <a:endParaRPr lang="en-US" dirty="0"/>
          </a:p>
          <a:p>
            <a:pPr marL="0" indent="0">
              <a:buNone/>
            </a:pPr>
            <a:r>
              <a:rPr lang="en-US" dirty="0"/>
              <a:t>If this is you, don’t worry. You’re not alone. Try and find a support friend. When your routine changes, they’ll be there to remind you what you need to be doing, and help you get through the time of brain no </a:t>
            </a:r>
            <a:r>
              <a:rPr lang="en-US" dirty="0" err="1"/>
              <a:t>worky</a:t>
            </a:r>
            <a:r>
              <a:rPr lang="en-US" dirty="0"/>
              <a:t>. </a:t>
            </a:r>
          </a:p>
        </p:txBody>
      </p:sp>
    </p:spTree>
    <p:extLst>
      <p:ext uri="{BB962C8B-B14F-4D97-AF65-F5344CB8AC3E}">
        <p14:creationId xmlns:p14="http://schemas.microsoft.com/office/powerpoint/2010/main" val="356014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3D6-AF53-4BDA-B974-99B554235FED}"/>
              </a:ext>
            </a:extLst>
          </p:cNvPr>
          <p:cNvSpPr>
            <a:spLocks noGrp="1"/>
          </p:cNvSpPr>
          <p:nvPr>
            <p:ph type="title"/>
          </p:nvPr>
        </p:nvSpPr>
        <p:spPr/>
        <p:txBody>
          <a:bodyPr/>
          <a:lstStyle/>
          <a:p>
            <a:r>
              <a:rPr lang="en-US" dirty="0"/>
              <a:t>So what’s next?</a:t>
            </a:r>
          </a:p>
        </p:txBody>
      </p:sp>
      <p:sp>
        <p:nvSpPr>
          <p:cNvPr id="3" name="Content Placeholder 2">
            <a:extLst>
              <a:ext uri="{FF2B5EF4-FFF2-40B4-BE49-F238E27FC236}">
                <a16:creationId xmlns:a16="http://schemas.microsoft.com/office/drawing/2014/main" id="{AAC663B7-51C8-4FB2-8364-118369FBE6A6}"/>
              </a:ext>
            </a:extLst>
          </p:cNvPr>
          <p:cNvSpPr>
            <a:spLocks noGrp="1"/>
          </p:cNvSpPr>
          <p:nvPr>
            <p:ph idx="1"/>
          </p:nvPr>
        </p:nvSpPr>
        <p:spPr/>
        <p:txBody>
          <a:bodyPr/>
          <a:lstStyle/>
          <a:p>
            <a:pPr marL="0" indent="0">
              <a:buNone/>
            </a:pPr>
            <a:r>
              <a:rPr lang="en-US" dirty="0"/>
              <a:t>Well now that you know everything there is to know about routines. Go make one! Follow it! Make your life better with a routine!</a:t>
            </a:r>
          </a:p>
          <a:p>
            <a:pPr marL="0" indent="0">
              <a:buNone/>
            </a:pPr>
            <a:endParaRPr lang="en-US" dirty="0"/>
          </a:p>
          <a:p>
            <a:pPr marL="0" indent="0">
              <a:buNone/>
            </a:pPr>
            <a:r>
              <a:rPr lang="en-US" dirty="0"/>
              <a:t>Trust me, you’ll feel a lot better once you do. </a:t>
            </a:r>
          </a:p>
          <a:p>
            <a:pPr marL="0" indent="0">
              <a:buNone/>
            </a:pPr>
            <a:endParaRPr lang="en-US" dirty="0"/>
          </a:p>
          <a:p>
            <a:pPr marL="0" indent="0">
              <a:buNone/>
            </a:pPr>
            <a:r>
              <a:rPr lang="en-US" dirty="0"/>
              <a:t>Good Luck!</a:t>
            </a:r>
          </a:p>
        </p:txBody>
      </p:sp>
    </p:spTree>
    <p:extLst>
      <p:ext uri="{BB962C8B-B14F-4D97-AF65-F5344CB8AC3E}">
        <p14:creationId xmlns:p14="http://schemas.microsoft.com/office/powerpoint/2010/main" val="1282761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Effect transition="in" filter="fade">
                                      <p:cBhvr>
                                        <p:cTn id="9" dur="12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50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49AB-329D-4A69-AD2A-51273ACEE744}"/>
              </a:ext>
            </a:extLst>
          </p:cNvPr>
          <p:cNvSpPr>
            <a:spLocks noGrp="1"/>
          </p:cNvSpPr>
          <p:nvPr>
            <p:ph type="title"/>
          </p:nvPr>
        </p:nvSpPr>
        <p:spPr>
          <a:xfrm>
            <a:off x="1141411" y="939567"/>
            <a:ext cx="9906000" cy="2489433"/>
          </a:xfrm>
        </p:spPr>
        <p:txBody>
          <a:bodyPr>
            <a:normAutofit/>
          </a:bodyPr>
          <a:lstStyle/>
          <a:p>
            <a:pPr algn="ctr"/>
            <a:r>
              <a:rPr lang="en-US" sz="11500" dirty="0"/>
              <a:t>The End</a:t>
            </a:r>
          </a:p>
        </p:txBody>
      </p:sp>
      <p:sp>
        <p:nvSpPr>
          <p:cNvPr id="3" name="Text Placeholder 2">
            <a:extLst>
              <a:ext uri="{FF2B5EF4-FFF2-40B4-BE49-F238E27FC236}">
                <a16:creationId xmlns:a16="http://schemas.microsoft.com/office/drawing/2014/main" id="{8B45EE6C-B502-416E-8412-A6A1E86BFF29}"/>
              </a:ext>
            </a:extLst>
          </p:cNvPr>
          <p:cNvSpPr>
            <a:spLocks noGrp="1"/>
          </p:cNvSpPr>
          <p:nvPr>
            <p:ph type="body" idx="1"/>
          </p:nvPr>
        </p:nvSpPr>
        <p:spPr/>
        <p:txBody>
          <a:bodyPr/>
          <a:lstStyle/>
          <a:p>
            <a:pPr algn="ctr"/>
            <a:r>
              <a:rPr lang="en-US" dirty="0"/>
              <a:t>Go do your best</a:t>
            </a:r>
          </a:p>
        </p:txBody>
      </p:sp>
    </p:spTree>
    <p:extLst>
      <p:ext uri="{BB962C8B-B14F-4D97-AF65-F5344CB8AC3E}">
        <p14:creationId xmlns:p14="http://schemas.microsoft.com/office/powerpoint/2010/main" val="766016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fltVal val="0"/>
                                          </p:val>
                                        </p:tav>
                                        <p:tav tm="100000">
                                          <p:val>
                                            <p:strVal val="#ppt_w"/>
                                          </p:val>
                                        </p:tav>
                                      </p:tavLst>
                                    </p:anim>
                                    <p:anim calcmode="lin" valueType="num">
                                      <p:cBhvr>
                                        <p:cTn id="8" dur="3000" fill="hold"/>
                                        <p:tgtEl>
                                          <p:spTgt spid="2"/>
                                        </p:tgtEl>
                                        <p:attrNameLst>
                                          <p:attrName>ppt_h</p:attrName>
                                        </p:attrNameLst>
                                      </p:cBhvr>
                                      <p:tavLst>
                                        <p:tav tm="0">
                                          <p:val>
                                            <p:fltVal val="0"/>
                                          </p:val>
                                        </p:tav>
                                        <p:tav tm="100000">
                                          <p:val>
                                            <p:strVal val="#ppt_h"/>
                                          </p:val>
                                        </p:tav>
                                      </p:tavLst>
                                    </p:anim>
                                    <p:anim calcmode="lin" valueType="num">
                                      <p:cBhvr>
                                        <p:cTn id="9" dur="3000" fill="hold"/>
                                        <p:tgtEl>
                                          <p:spTgt spid="2"/>
                                        </p:tgtEl>
                                        <p:attrNameLst>
                                          <p:attrName>style.rotation</p:attrName>
                                        </p:attrNameLst>
                                      </p:cBhvr>
                                      <p:tavLst>
                                        <p:tav tm="0">
                                          <p:val>
                                            <p:fltVal val="90"/>
                                          </p:val>
                                        </p:tav>
                                        <p:tav tm="100000">
                                          <p:val>
                                            <p:fltVal val="0"/>
                                          </p:val>
                                        </p:tav>
                                      </p:tavLst>
                                    </p:anim>
                                    <p:animEffect transition="in" filter="fade">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2F87-364A-4557-A609-7BEA7E6BEB19}"/>
              </a:ext>
            </a:extLst>
          </p:cNvPr>
          <p:cNvSpPr>
            <a:spLocks noGrp="1"/>
          </p:cNvSpPr>
          <p:nvPr>
            <p:ph type="title"/>
          </p:nvPr>
        </p:nvSpPr>
        <p:spPr/>
        <p:txBody>
          <a:bodyPr/>
          <a:lstStyle/>
          <a:p>
            <a:r>
              <a:rPr lang="en-US" dirty="0"/>
              <a:t>What is a routine?</a:t>
            </a:r>
          </a:p>
        </p:txBody>
      </p:sp>
      <p:sp>
        <p:nvSpPr>
          <p:cNvPr id="3" name="Content Placeholder 2">
            <a:extLst>
              <a:ext uri="{FF2B5EF4-FFF2-40B4-BE49-F238E27FC236}">
                <a16:creationId xmlns:a16="http://schemas.microsoft.com/office/drawing/2014/main" id="{E8108897-980C-4853-A863-DC76959D1867}"/>
              </a:ext>
            </a:extLst>
          </p:cNvPr>
          <p:cNvSpPr>
            <a:spLocks noGrp="1"/>
          </p:cNvSpPr>
          <p:nvPr>
            <p:ph idx="1"/>
          </p:nvPr>
        </p:nvSpPr>
        <p:spPr/>
        <p:txBody>
          <a:bodyPr/>
          <a:lstStyle/>
          <a:p>
            <a:pPr marL="0" indent="0">
              <a:buNone/>
            </a:pPr>
            <a:r>
              <a:rPr lang="en-US" dirty="0"/>
              <a:t>A routine is a sequence of actions regularly followed. Some people would go as far as to call them daily rituals.</a:t>
            </a:r>
          </a:p>
          <a:p>
            <a:pPr marL="0" indent="0">
              <a:buNone/>
            </a:pPr>
            <a:endParaRPr lang="en-US" dirty="0"/>
          </a:p>
          <a:p>
            <a:pPr marL="0" indent="0">
              <a:buNone/>
            </a:pPr>
            <a:r>
              <a:rPr lang="en-US" dirty="0"/>
              <a:t>Whether you know it or not, you follow routines all the time. Class schedule? That’s a routine. Always getting up at the same time? That’s a routine. Playing video games instead of getting sleep every night? You guessed it, that’s a routine too. </a:t>
            </a:r>
          </a:p>
        </p:txBody>
      </p:sp>
    </p:spTree>
    <p:extLst>
      <p:ext uri="{BB962C8B-B14F-4D97-AF65-F5344CB8AC3E}">
        <p14:creationId xmlns:p14="http://schemas.microsoft.com/office/powerpoint/2010/main" val="1086212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7240-870E-435B-A984-56FDBB192E77}"/>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BAFC9F8C-6A92-4268-AA12-8A1F6A70AEDD}"/>
              </a:ext>
            </a:extLst>
          </p:cNvPr>
          <p:cNvSpPr>
            <a:spLocks noGrp="1"/>
          </p:cNvSpPr>
          <p:nvPr>
            <p:ph idx="1"/>
          </p:nvPr>
        </p:nvSpPr>
        <p:spPr/>
        <p:txBody>
          <a:bodyPr/>
          <a:lstStyle/>
          <a:p>
            <a:pPr marL="0" indent="0">
              <a:buNone/>
            </a:pPr>
            <a:r>
              <a:rPr lang="en-US" dirty="0"/>
              <a:t>Having a routine or multiple routines helps give your life structure so that you’re not a walking disaster. </a:t>
            </a:r>
          </a:p>
          <a:p>
            <a:pPr marL="0" indent="0">
              <a:buNone/>
            </a:pPr>
            <a:endParaRPr lang="en-US" dirty="0"/>
          </a:p>
          <a:p>
            <a:pPr marL="0" indent="0">
              <a:buNone/>
            </a:pPr>
            <a:r>
              <a:rPr lang="en-US" dirty="0"/>
              <a:t>They also help you understand where you need to be or what you need to be doing, and when. </a:t>
            </a:r>
          </a:p>
        </p:txBody>
      </p:sp>
    </p:spTree>
    <p:extLst>
      <p:ext uri="{BB962C8B-B14F-4D97-AF65-F5344CB8AC3E}">
        <p14:creationId xmlns:p14="http://schemas.microsoft.com/office/powerpoint/2010/main" val="154295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3D91-B3A7-4894-881A-B54F02ABE3B1}"/>
              </a:ext>
            </a:extLst>
          </p:cNvPr>
          <p:cNvSpPr>
            <a:spLocks noGrp="1"/>
          </p:cNvSpPr>
          <p:nvPr>
            <p:ph type="title"/>
          </p:nvPr>
        </p:nvSpPr>
        <p:spPr/>
        <p:txBody>
          <a:bodyPr/>
          <a:lstStyle/>
          <a:p>
            <a:r>
              <a:rPr lang="en-US" dirty="0"/>
              <a:t>How do you make one?</a:t>
            </a:r>
          </a:p>
        </p:txBody>
      </p:sp>
      <p:sp>
        <p:nvSpPr>
          <p:cNvPr id="3" name="Content Placeholder 2">
            <a:extLst>
              <a:ext uri="{FF2B5EF4-FFF2-40B4-BE49-F238E27FC236}">
                <a16:creationId xmlns:a16="http://schemas.microsoft.com/office/drawing/2014/main" id="{DB1C0F67-8FF0-44E4-8ECC-FAD1E0352BDB}"/>
              </a:ext>
            </a:extLst>
          </p:cNvPr>
          <p:cNvSpPr>
            <a:spLocks noGrp="1"/>
          </p:cNvSpPr>
          <p:nvPr>
            <p:ph idx="1"/>
          </p:nvPr>
        </p:nvSpPr>
        <p:spPr>
          <a:xfrm>
            <a:off x="1141412" y="2249486"/>
            <a:ext cx="9905999" cy="3639585"/>
          </a:xfrm>
        </p:spPr>
        <p:txBody>
          <a:bodyPr>
            <a:normAutofit lnSpcReduction="10000"/>
          </a:bodyPr>
          <a:lstStyle/>
          <a:p>
            <a:pPr marL="0" indent="0">
              <a:buNone/>
            </a:pPr>
            <a:r>
              <a:rPr lang="en-US" dirty="0"/>
              <a:t>Making a routine is really simple! </a:t>
            </a:r>
          </a:p>
          <a:p>
            <a:pPr marL="0" indent="0">
              <a:buNone/>
            </a:pPr>
            <a:endParaRPr lang="en-US" dirty="0"/>
          </a:p>
          <a:p>
            <a:pPr marL="0" indent="0">
              <a:buNone/>
            </a:pPr>
            <a:r>
              <a:rPr lang="en-US" dirty="0"/>
              <a:t>Take all the things you do each day, we’ll call them your tasks, and put them in a list in the order you usually do those things. BAM! You’ve just made a routine. </a:t>
            </a:r>
          </a:p>
          <a:p>
            <a:pPr marL="0" indent="0">
              <a:buNone/>
            </a:pPr>
            <a:endParaRPr lang="en-US" dirty="0"/>
          </a:p>
          <a:p>
            <a:pPr marL="0" indent="0">
              <a:buNone/>
            </a:pPr>
            <a:r>
              <a:rPr lang="en-US" dirty="0"/>
              <a:t>Now the hard part. Actually following it. But first some routine examples, incase this slide didn’t make sense to you.</a:t>
            </a:r>
          </a:p>
        </p:txBody>
      </p:sp>
    </p:spTree>
    <p:extLst>
      <p:ext uri="{BB962C8B-B14F-4D97-AF65-F5344CB8AC3E}">
        <p14:creationId xmlns:p14="http://schemas.microsoft.com/office/powerpoint/2010/main" val="3514065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25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2E6D-2FEC-4E84-B638-F5913D4C300E}"/>
              </a:ext>
            </a:extLst>
          </p:cNvPr>
          <p:cNvSpPr>
            <a:spLocks noGrp="1"/>
          </p:cNvSpPr>
          <p:nvPr>
            <p:ph type="title"/>
          </p:nvPr>
        </p:nvSpPr>
        <p:spPr/>
        <p:txBody>
          <a:bodyPr/>
          <a:lstStyle/>
          <a:p>
            <a:r>
              <a:rPr lang="en-US" dirty="0"/>
              <a:t>Routine Example 1</a:t>
            </a:r>
          </a:p>
        </p:txBody>
      </p:sp>
      <p:sp>
        <p:nvSpPr>
          <p:cNvPr id="3" name="Content Placeholder 2">
            <a:extLst>
              <a:ext uri="{FF2B5EF4-FFF2-40B4-BE49-F238E27FC236}">
                <a16:creationId xmlns:a16="http://schemas.microsoft.com/office/drawing/2014/main" id="{9E30EE8C-F2E8-4903-B66D-586059E6BBE6}"/>
              </a:ext>
            </a:extLst>
          </p:cNvPr>
          <p:cNvSpPr>
            <a:spLocks noGrp="1"/>
          </p:cNvSpPr>
          <p:nvPr>
            <p:ph idx="1"/>
          </p:nvPr>
        </p:nvSpPr>
        <p:spPr/>
        <p:txBody>
          <a:bodyPr/>
          <a:lstStyle/>
          <a:p>
            <a:pPr marL="0" indent="0">
              <a:buNone/>
            </a:pPr>
            <a:r>
              <a:rPr lang="en-US" dirty="0"/>
              <a:t>6:00 am – Wake Up</a:t>
            </a:r>
          </a:p>
          <a:p>
            <a:pPr marL="0" indent="0">
              <a:buNone/>
            </a:pPr>
            <a:r>
              <a:rPr lang="en-US" dirty="0"/>
              <a:t>7:00 am – Go To School</a:t>
            </a:r>
          </a:p>
          <a:p>
            <a:pPr marL="0" indent="0">
              <a:buNone/>
            </a:pPr>
            <a:r>
              <a:rPr lang="en-US" dirty="0"/>
              <a:t>8:00 am to 3:00 pm – Do School Stuff</a:t>
            </a:r>
          </a:p>
          <a:p>
            <a:pPr marL="0" indent="0">
              <a:buNone/>
            </a:pPr>
            <a:r>
              <a:rPr lang="en-US" dirty="0"/>
              <a:t>4:00pm – Get home</a:t>
            </a:r>
          </a:p>
          <a:p>
            <a:pPr marL="0" indent="0">
              <a:buNone/>
            </a:pPr>
            <a:r>
              <a:rPr lang="en-US" dirty="0"/>
              <a:t>5:00 pm – Go to work</a:t>
            </a:r>
          </a:p>
          <a:p>
            <a:pPr marL="0" indent="0">
              <a:buNone/>
            </a:pPr>
            <a:r>
              <a:rPr lang="en-US" dirty="0"/>
              <a:t>9:00pm – Get home from work and go to bed</a:t>
            </a:r>
          </a:p>
        </p:txBody>
      </p:sp>
    </p:spTree>
    <p:extLst>
      <p:ext uri="{BB962C8B-B14F-4D97-AF65-F5344CB8AC3E}">
        <p14:creationId xmlns:p14="http://schemas.microsoft.com/office/powerpoint/2010/main" val="116241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1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50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1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50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1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50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1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50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2C17-A6F7-4948-95E4-277CFCB8095A}"/>
              </a:ext>
            </a:extLst>
          </p:cNvPr>
          <p:cNvSpPr>
            <a:spLocks noGrp="1"/>
          </p:cNvSpPr>
          <p:nvPr>
            <p:ph type="title"/>
          </p:nvPr>
        </p:nvSpPr>
        <p:spPr/>
        <p:txBody>
          <a:bodyPr/>
          <a:lstStyle/>
          <a:p>
            <a:r>
              <a:rPr lang="en-US" dirty="0"/>
              <a:t>Routine Example 2</a:t>
            </a:r>
          </a:p>
        </p:txBody>
      </p:sp>
      <p:sp>
        <p:nvSpPr>
          <p:cNvPr id="3" name="Content Placeholder 2">
            <a:extLst>
              <a:ext uri="{FF2B5EF4-FFF2-40B4-BE49-F238E27FC236}">
                <a16:creationId xmlns:a16="http://schemas.microsoft.com/office/drawing/2014/main" id="{853509F1-B028-4F89-9FD9-335DB864397D}"/>
              </a:ext>
            </a:extLst>
          </p:cNvPr>
          <p:cNvSpPr>
            <a:spLocks noGrp="1"/>
          </p:cNvSpPr>
          <p:nvPr>
            <p:ph idx="1"/>
          </p:nvPr>
        </p:nvSpPr>
        <p:spPr/>
        <p:txBody>
          <a:bodyPr/>
          <a:lstStyle/>
          <a:p>
            <a:pPr marL="0" indent="0">
              <a:buNone/>
            </a:pPr>
            <a:r>
              <a:rPr lang="en-US" dirty="0"/>
              <a:t>10:00 am – Wake up</a:t>
            </a:r>
          </a:p>
          <a:p>
            <a:pPr marL="0" indent="0">
              <a:buNone/>
            </a:pPr>
            <a:r>
              <a:rPr lang="en-US" dirty="0"/>
              <a:t>2:00 pm – Actually get up</a:t>
            </a:r>
          </a:p>
          <a:p>
            <a:pPr marL="0" indent="0">
              <a:buNone/>
            </a:pPr>
            <a:r>
              <a:rPr lang="en-US" dirty="0"/>
              <a:t>3:00 pm to 2:30 am – Play video games</a:t>
            </a:r>
          </a:p>
          <a:p>
            <a:pPr marL="0" indent="0">
              <a:buNone/>
            </a:pPr>
            <a:r>
              <a:rPr lang="en-US" dirty="0"/>
              <a:t>3:00 am – Eat</a:t>
            </a:r>
          </a:p>
          <a:p>
            <a:pPr marL="0" indent="0">
              <a:buNone/>
            </a:pPr>
            <a:r>
              <a:rPr lang="en-US" dirty="0"/>
              <a:t>4:00 am – Go back to sleep</a:t>
            </a:r>
          </a:p>
        </p:txBody>
      </p:sp>
    </p:spTree>
    <p:extLst>
      <p:ext uri="{BB962C8B-B14F-4D97-AF65-F5344CB8AC3E}">
        <p14:creationId xmlns:p14="http://schemas.microsoft.com/office/powerpoint/2010/main" val="1110082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50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1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50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1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50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1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50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EB63-173F-45F7-930D-D8E6604DBB05}"/>
              </a:ext>
            </a:extLst>
          </p:cNvPr>
          <p:cNvSpPr>
            <a:spLocks noGrp="1"/>
          </p:cNvSpPr>
          <p:nvPr>
            <p:ph type="title"/>
          </p:nvPr>
        </p:nvSpPr>
        <p:spPr/>
        <p:txBody>
          <a:bodyPr/>
          <a:lstStyle/>
          <a:p>
            <a:r>
              <a:rPr lang="en-US" dirty="0"/>
              <a:t>How to follow a routine</a:t>
            </a:r>
          </a:p>
        </p:txBody>
      </p:sp>
      <p:sp>
        <p:nvSpPr>
          <p:cNvPr id="3" name="Content Placeholder 2">
            <a:extLst>
              <a:ext uri="{FF2B5EF4-FFF2-40B4-BE49-F238E27FC236}">
                <a16:creationId xmlns:a16="http://schemas.microsoft.com/office/drawing/2014/main" id="{5A245A75-0AE0-46C0-9E83-AD8EE0F8B917}"/>
              </a:ext>
            </a:extLst>
          </p:cNvPr>
          <p:cNvSpPr>
            <a:spLocks noGrp="1"/>
          </p:cNvSpPr>
          <p:nvPr>
            <p:ph idx="1"/>
          </p:nvPr>
        </p:nvSpPr>
        <p:spPr>
          <a:xfrm>
            <a:off x="1141412" y="2249486"/>
            <a:ext cx="9905999" cy="3715085"/>
          </a:xfrm>
        </p:spPr>
        <p:txBody>
          <a:bodyPr/>
          <a:lstStyle/>
          <a:p>
            <a:pPr marL="0" indent="0">
              <a:buNone/>
            </a:pPr>
            <a:r>
              <a:rPr lang="en-US" dirty="0"/>
              <a:t>Making a routine is easy, but actually following it is the hard part. </a:t>
            </a:r>
          </a:p>
          <a:p>
            <a:pPr marL="0" indent="0">
              <a:buNone/>
            </a:pPr>
            <a:endParaRPr lang="en-US" dirty="0"/>
          </a:p>
          <a:p>
            <a:pPr marL="0" indent="0">
              <a:buNone/>
            </a:pPr>
            <a:r>
              <a:rPr lang="en-US" dirty="0"/>
              <a:t>You need to start following your routine every single day, and try you best to not break routine. This will make your routine a habit. Once a routine becomes a habit it will come naturally to you and you’ll do it without even thinking. </a:t>
            </a:r>
          </a:p>
          <a:p>
            <a:pPr marL="0" indent="0">
              <a:buNone/>
            </a:pPr>
            <a:endParaRPr lang="en-US" dirty="0"/>
          </a:p>
          <a:p>
            <a:pPr marL="0" indent="0">
              <a:buNone/>
            </a:pPr>
            <a:r>
              <a:rPr lang="en-US" dirty="0"/>
              <a:t>But how long exactly does forming a habit take?</a:t>
            </a:r>
          </a:p>
        </p:txBody>
      </p:sp>
    </p:spTree>
    <p:extLst>
      <p:ext uri="{BB962C8B-B14F-4D97-AF65-F5344CB8AC3E}">
        <p14:creationId xmlns:p14="http://schemas.microsoft.com/office/powerpoint/2010/main" val="2699331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4F9B-810E-4E97-8C4B-B9803E58FA89}"/>
              </a:ext>
            </a:extLst>
          </p:cNvPr>
          <p:cNvSpPr>
            <a:spLocks noGrp="1"/>
          </p:cNvSpPr>
          <p:nvPr>
            <p:ph type="title"/>
          </p:nvPr>
        </p:nvSpPr>
        <p:spPr/>
        <p:txBody>
          <a:bodyPr/>
          <a:lstStyle/>
          <a:p>
            <a:r>
              <a:rPr lang="en-US" dirty="0"/>
              <a:t>How long does it take to make a routine a habit?</a:t>
            </a:r>
          </a:p>
        </p:txBody>
      </p:sp>
      <p:sp>
        <p:nvSpPr>
          <p:cNvPr id="3" name="Content Placeholder 2">
            <a:extLst>
              <a:ext uri="{FF2B5EF4-FFF2-40B4-BE49-F238E27FC236}">
                <a16:creationId xmlns:a16="http://schemas.microsoft.com/office/drawing/2014/main" id="{1A4834A0-A949-4BC5-B298-7B8AEF57B3AB}"/>
              </a:ext>
            </a:extLst>
          </p:cNvPr>
          <p:cNvSpPr>
            <a:spLocks noGrp="1"/>
          </p:cNvSpPr>
          <p:nvPr>
            <p:ph idx="1"/>
          </p:nvPr>
        </p:nvSpPr>
        <p:spPr/>
        <p:txBody>
          <a:bodyPr/>
          <a:lstStyle/>
          <a:p>
            <a:pPr marL="0" indent="0">
              <a:buNone/>
            </a:pPr>
            <a:r>
              <a:rPr lang="en-US" dirty="0"/>
              <a:t>The exact answer is 21 days. </a:t>
            </a:r>
            <a:br>
              <a:rPr lang="en-US" dirty="0"/>
            </a:br>
            <a:endParaRPr lang="en-US" dirty="0"/>
          </a:p>
          <a:p>
            <a:pPr marL="0" indent="0">
              <a:buNone/>
            </a:pPr>
            <a:r>
              <a:rPr lang="en-US" dirty="0"/>
              <a:t>If you do something for 21 days straight. It will become a habit. The important part is doing it everyday without fail. If you take even one day off, you’ll have to start all over again. </a:t>
            </a:r>
          </a:p>
          <a:p>
            <a:pPr marL="0" indent="0">
              <a:buNone/>
            </a:pPr>
            <a:endParaRPr lang="en-US" dirty="0"/>
          </a:p>
          <a:p>
            <a:pPr marL="0" indent="0">
              <a:buNone/>
            </a:pPr>
            <a:r>
              <a:rPr lang="en-US" dirty="0"/>
              <a:t>PRO TIP: It also helps to do the task at the exact same time every day.</a:t>
            </a:r>
          </a:p>
        </p:txBody>
      </p:sp>
    </p:spTree>
    <p:extLst>
      <p:ext uri="{BB962C8B-B14F-4D97-AF65-F5344CB8AC3E}">
        <p14:creationId xmlns:p14="http://schemas.microsoft.com/office/powerpoint/2010/main" val="4062873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1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180E-2334-4BE1-919F-DC2AE20A630D}"/>
              </a:ext>
            </a:extLst>
          </p:cNvPr>
          <p:cNvSpPr>
            <a:spLocks noGrp="1"/>
          </p:cNvSpPr>
          <p:nvPr>
            <p:ph type="title"/>
          </p:nvPr>
        </p:nvSpPr>
        <p:spPr/>
        <p:txBody>
          <a:bodyPr/>
          <a:lstStyle/>
          <a:p>
            <a:r>
              <a:rPr lang="en-US" dirty="0"/>
              <a:t>Grouping Tasks</a:t>
            </a:r>
          </a:p>
        </p:txBody>
      </p:sp>
      <p:sp>
        <p:nvSpPr>
          <p:cNvPr id="3" name="Content Placeholder 2">
            <a:extLst>
              <a:ext uri="{FF2B5EF4-FFF2-40B4-BE49-F238E27FC236}">
                <a16:creationId xmlns:a16="http://schemas.microsoft.com/office/drawing/2014/main" id="{C97CD319-108F-4AE6-85F4-EA12A9EC5CB8}"/>
              </a:ext>
            </a:extLst>
          </p:cNvPr>
          <p:cNvSpPr>
            <a:spLocks noGrp="1"/>
          </p:cNvSpPr>
          <p:nvPr>
            <p:ph idx="1"/>
          </p:nvPr>
        </p:nvSpPr>
        <p:spPr>
          <a:xfrm>
            <a:off x="1141412" y="2249486"/>
            <a:ext cx="10267616" cy="3731863"/>
          </a:xfrm>
        </p:spPr>
        <p:txBody>
          <a:bodyPr>
            <a:normAutofit fontScale="92500" lnSpcReduction="10000"/>
          </a:bodyPr>
          <a:lstStyle/>
          <a:p>
            <a:pPr marL="0" indent="0">
              <a:buNone/>
            </a:pPr>
            <a:r>
              <a:rPr lang="en-US" dirty="0"/>
              <a:t>Small tasks can also be grouped together to make bigger tasks. </a:t>
            </a:r>
          </a:p>
          <a:p>
            <a:pPr marL="0" indent="0">
              <a:buNone/>
            </a:pPr>
            <a:endParaRPr lang="en-US" dirty="0"/>
          </a:p>
          <a:p>
            <a:pPr marL="0" indent="0">
              <a:buNone/>
            </a:pPr>
            <a:r>
              <a:rPr lang="en-US" dirty="0"/>
              <a:t>Say you have Math, Chemistry, and English homework every night. Instead of listing each assignment separately. Just put DO HOMEWORK on your schedule for an allotted time period like 4:00 pm to 7:00 pm. </a:t>
            </a:r>
          </a:p>
          <a:p>
            <a:pPr marL="0" indent="0">
              <a:buNone/>
            </a:pPr>
            <a:endParaRPr lang="en-US" dirty="0"/>
          </a:p>
          <a:p>
            <a:pPr marL="0" indent="0">
              <a:buNone/>
            </a:pPr>
            <a:r>
              <a:rPr lang="en-US" dirty="0"/>
              <a:t>It makes it look like you actually have a lot less to do, making the routine easier to process and complete</a:t>
            </a:r>
          </a:p>
        </p:txBody>
      </p:sp>
    </p:spTree>
    <p:extLst>
      <p:ext uri="{BB962C8B-B14F-4D97-AF65-F5344CB8AC3E}">
        <p14:creationId xmlns:p14="http://schemas.microsoft.com/office/powerpoint/2010/main" val="4057950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1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1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1E00D2AC2DD14EB60A774F4411C2DE" ma:contentTypeVersion="10" ma:contentTypeDescription="Create a new document." ma:contentTypeScope="" ma:versionID="5fa4770c7f3533901a642ebc136dfacc">
  <xsd:schema xmlns:xsd="http://www.w3.org/2001/XMLSchema" xmlns:xs="http://www.w3.org/2001/XMLSchema" xmlns:p="http://schemas.microsoft.com/office/2006/metadata/properties" xmlns:ns3="a226a929-813b-4430-a398-5fab01598312" targetNamespace="http://schemas.microsoft.com/office/2006/metadata/properties" ma:root="true" ma:fieldsID="5ce44c3146c3c9503a47426e7c52d1ce" ns3:_="">
    <xsd:import namespace="a226a929-813b-4430-a398-5fab0159831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6a929-813b-4430-a398-5fab01598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4871AE-48D9-4E11-9A57-3EA7A57FE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26a929-813b-4430-a398-5fab015983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FDBBFF-58A2-4743-86D0-3AECD4801884}">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a226a929-813b-4430-a398-5fab01598312"/>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E53F1209-AC2B-401A-92D1-D05224B91C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1123</TotalTime>
  <Words>913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 Routines </vt:lpstr>
      <vt:lpstr>What is a routine?</vt:lpstr>
      <vt:lpstr>Why is it important?</vt:lpstr>
      <vt:lpstr>How do you make one?</vt:lpstr>
      <vt:lpstr>Routine Example 1</vt:lpstr>
      <vt:lpstr>Routine Example 2</vt:lpstr>
      <vt:lpstr>How to follow a routine</vt:lpstr>
      <vt:lpstr>How long does it take to make a routine a habit?</vt:lpstr>
      <vt:lpstr>Grouping Tasks</vt:lpstr>
      <vt:lpstr>Tasks outside the Routine</vt:lpstr>
      <vt:lpstr>What to do if you break routine</vt:lpstr>
      <vt:lpstr>What about days off from the routine?</vt:lpstr>
      <vt:lpstr>How to cope with large changes to your routine</vt:lpstr>
      <vt:lpstr>So what’s next?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Kipp, Jessica</dc:creator>
  <cp:lastModifiedBy>Kipp, Jessica</cp:lastModifiedBy>
  <cp:revision>5</cp:revision>
  <dcterms:created xsi:type="dcterms:W3CDTF">2022-03-14T18:33:22Z</dcterms:created>
  <dcterms:modified xsi:type="dcterms:W3CDTF">2022-03-15T13:39:33Z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0x010100651E00D2AC2DD14EB60A774F4411C2DE</vt:lpwstr>
  </property>
</Properties>
</file>