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sldIdLst>
    <p:sldId id="256" r:id="rId5"/>
    <p:sldId id="264"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Shimmel" userId="286029c0-62e7-4a9a-a8c5-e1a67015dc07" providerId="ADAL" clId="{FC5B18DB-3D33-43F0-8B19-5EACD155AD92}"/>
    <pc:docChg chg="undo custSel addSld modSld modMainMaster">
      <pc:chgData name="Ethan Shimmel" userId="286029c0-62e7-4a9a-a8c5-e1a67015dc07" providerId="ADAL" clId="{FC5B18DB-3D33-43F0-8B19-5EACD155AD92}" dt="2022-03-17T13:32:52.774" v="1347"/>
      <pc:docMkLst>
        <pc:docMk/>
      </pc:docMkLst>
      <pc:sldChg chg="modSp modTransition modAnim">
        <pc:chgData name="Ethan Shimmel" userId="286029c0-62e7-4a9a-a8c5-e1a67015dc07" providerId="ADAL" clId="{FC5B18DB-3D33-43F0-8B19-5EACD155AD92}" dt="2022-03-17T13:13:05.066" v="925" actId="20577"/>
        <pc:sldMkLst>
          <pc:docMk/>
          <pc:sldMk cId="2963086143" sldId="256"/>
        </pc:sldMkLst>
        <pc:spChg chg="mod">
          <ac:chgData name="Ethan Shimmel" userId="286029c0-62e7-4a9a-a8c5-e1a67015dc07" providerId="ADAL" clId="{FC5B18DB-3D33-43F0-8B19-5EACD155AD92}" dt="2022-03-17T13:13:05.066" v="925" actId="20577"/>
          <ac:spMkLst>
            <pc:docMk/>
            <pc:sldMk cId="2963086143" sldId="256"/>
            <ac:spMk id="3" creationId="{B168C69E-09B4-4629-A978-00E8BE80AAD1}"/>
          </ac:spMkLst>
        </pc:spChg>
      </pc:sldChg>
      <pc:sldChg chg="modTransition">
        <pc:chgData name="Ethan Shimmel" userId="286029c0-62e7-4a9a-a8c5-e1a67015dc07" providerId="ADAL" clId="{FC5B18DB-3D33-43F0-8B19-5EACD155AD92}" dt="2022-03-17T13:32:52.774" v="1347"/>
        <pc:sldMkLst>
          <pc:docMk/>
          <pc:sldMk cId="236129969" sldId="257"/>
        </pc:sldMkLst>
      </pc:sldChg>
      <pc:sldChg chg="modTransition">
        <pc:chgData name="Ethan Shimmel" userId="286029c0-62e7-4a9a-a8c5-e1a67015dc07" providerId="ADAL" clId="{FC5B18DB-3D33-43F0-8B19-5EACD155AD92}" dt="2022-03-17T13:03:22.581" v="565"/>
        <pc:sldMkLst>
          <pc:docMk/>
          <pc:sldMk cId="3784001045" sldId="258"/>
        </pc:sldMkLst>
      </pc:sldChg>
      <pc:sldChg chg="modTransition">
        <pc:chgData name="Ethan Shimmel" userId="286029c0-62e7-4a9a-a8c5-e1a67015dc07" providerId="ADAL" clId="{FC5B18DB-3D33-43F0-8B19-5EACD155AD92}" dt="2022-03-17T13:03:22.581" v="565"/>
        <pc:sldMkLst>
          <pc:docMk/>
          <pc:sldMk cId="1219515419" sldId="259"/>
        </pc:sldMkLst>
      </pc:sldChg>
      <pc:sldChg chg="modTransition">
        <pc:chgData name="Ethan Shimmel" userId="286029c0-62e7-4a9a-a8c5-e1a67015dc07" providerId="ADAL" clId="{FC5B18DB-3D33-43F0-8B19-5EACD155AD92}" dt="2022-03-17T13:03:22.581" v="565"/>
        <pc:sldMkLst>
          <pc:docMk/>
          <pc:sldMk cId="3074432503" sldId="260"/>
        </pc:sldMkLst>
      </pc:sldChg>
      <pc:sldChg chg="modSp modTransition modAnim">
        <pc:chgData name="Ethan Shimmel" userId="286029c0-62e7-4a9a-a8c5-e1a67015dc07" providerId="ADAL" clId="{FC5B18DB-3D33-43F0-8B19-5EACD155AD92}" dt="2022-03-17T13:03:22.581" v="565"/>
        <pc:sldMkLst>
          <pc:docMk/>
          <pc:sldMk cId="444955832" sldId="261"/>
        </pc:sldMkLst>
        <pc:spChg chg="mod">
          <ac:chgData name="Ethan Shimmel" userId="286029c0-62e7-4a9a-a8c5-e1a67015dc07" providerId="ADAL" clId="{FC5B18DB-3D33-43F0-8B19-5EACD155AD92}" dt="2022-03-17T12:55:06.443" v="175" actId="20577"/>
          <ac:spMkLst>
            <pc:docMk/>
            <pc:sldMk cId="444955832" sldId="261"/>
            <ac:spMk id="3" creationId="{EA02AF9A-9AF6-427A-B8EC-A7A393BE9261}"/>
          </ac:spMkLst>
        </pc:spChg>
      </pc:sldChg>
      <pc:sldChg chg="addSp modSp add modTransition modAnim">
        <pc:chgData name="Ethan Shimmel" userId="286029c0-62e7-4a9a-a8c5-e1a67015dc07" providerId="ADAL" clId="{FC5B18DB-3D33-43F0-8B19-5EACD155AD92}" dt="2022-03-17T13:03:22.581" v="565"/>
        <pc:sldMkLst>
          <pc:docMk/>
          <pc:sldMk cId="2577125482" sldId="262"/>
        </pc:sldMkLst>
        <pc:spChg chg="mod">
          <ac:chgData name="Ethan Shimmel" userId="286029c0-62e7-4a9a-a8c5-e1a67015dc07" providerId="ADAL" clId="{FC5B18DB-3D33-43F0-8B19-5EACD155AD92}" dt="2022-03-17T12:58:00.104" v="201" actId="20577"/>
          <ac:spMkLst>
            <pc:docMk/>
            <pc:sldMk cId="2577125482" sldId="262"/>
            <ac:spMk id="2" creationId="{BBFC0BD2-F1B3-45DE-A31A-5A7E942D91EE}"/>
          </ac:spMkLst>
        </pc:spChg>
        <pc:spChg chg="mod">
          <ac:chgData name="Ethan Shimmel" userId="286029c0-62e7-4a9a-a8c5-e1a67015dc07" providerId="ADAL" clId="{FC5B18DB-3D33-43F0-8B19-5EACD155AD92}" dt="2022-03-17T13:00:30.133" v="542" actId="20577"/>
          <ac:spMkLst>
            <pc:docMk/>
            <pc:sldMk cId="2577125482" sldId="262"/>
            <ac:spMk id="3" creationId="{C4A9827F-3E26-4171-A7D1-47B8BBB89938}"/>
          </ac:spMkLst>
        </pc:spChg>
        <pc:picChg chg="add mod">
          <ac:chgData name="Ethan Shimmel" userId="286029c0-62e7-4a9a-a8c5-e1a67015dc07" providerId="ADAL" clId="{FC5B18DB-3D33-43F0-8B19-5EACD155AD92}" dt="2022-03-17T13:00:03.046" v="454" actId="14100"/>
          <ac:picMkLst>
            <pc:docMk/>
            <pc:sldMk cId="2577125482" sldId="262"/>
            <ac:picMk id="4" creationId="{013BF171-B002-4CBA-9DD6-BFAE5CB6EA3E}"/>
          </ac:picMkLst>
        </pc:picChg>
      </pc:sldChg>
      <pc:sldChg chg="modSp add modTransition modAnim">
        <pc:chgData name="Ethan Shimmel" userId="286029c0-62e7-4a9a-a8c5-e1a67015dc07" providerId="ADAL" clId="{FC5B18DB-3D33-43F0-8B19-5EACD155AD92}" dt="2022-03-17T13:15:25.779" v="1000"/>
        <pc:sldMkLst>
          <pc:docMk/>
          <pc:sldMk cId="754858040" sldId="263"/>
        </pc:sldMkLst>
        <pc:spChg chg="mod">
          <ac:chgData name="Ethan Shimmel" userId="286029c0-62e7-4a9a-a8c5-e1a67015dc07" providerId="ADAL" clId="{FC5B18DB-3D33-43F0-8B19-5EACD155AD92}" dt="2022-03-17T13:04:41.979" v="599" actId="20577"/>
          <ac:spMkLst>
            <pc:docMk/>
            <pc:sldMk cId="754858040" sldId="263"/>
            <ac:spMk id="2" creationId="{545BE743-5F03-4931-ADF9-A5BE9F2266FA}"/>
          </ac:spMkLst>
        </pc:spChg>
        <pc:spChg chg="mod">
          <ac:chgData name="Ethan Shimmel" userId="286029c0-62e7-4a9a-a8c5-e1a67015dc07" providerId="ADAL" clId="{FC5B18DB-3D33-43F0-8B19-5EACD155AD92}" dt="2022-03-17T13:14:36.058" v="991" actId="20577"/>
          <ac:spMkLst>
            <pc:docMk/>
            <pc:sldMk cId="754858040" sldId="263"/>
            <ac:spMk id="3" creationId="{E3B97542-C133-4D12-84E7-B05411BC0FA8}"/>
          </ac:spMkLst>
        </pc:spChg>
      </pc:sldChg>
      <pc:sldChg chg="modSp add modTransition modAnim">
        <pc:chgData name="Ethan Shimmel" userId="286029c0-62e7-4a9a-a8c5-e1a67015dc07" providerId="ADAL" clId="{FC5B18DB-3D33-43F0-8B19-5EACD155AD92}" dt="2022-03-17T13:32:41.389" v="1341"/>
        <pc:sldMkLst>
          <pc:docMk/>
          <pc:sldMk cId="252027279" sldId="264"/>
        </pc:sldMkLst>
        <pc:spChg chg="mod">
          <ac:chgData name="Ethan Shimmel" userId="286029c0-62e7-4a9a-a8c5-e1a67015dc07" providerId="ADAL" clId="{FC5B18DB-3D33-43F0-8B19-5EACD155AD92}" dt="2022-03-17T13:28:59.420" v="1015" actId="20577"/>
          <ac:spMkLst>
            <pc:docMk/>
            <pc:sldMk cId="252027279" sldId="264"/>
            <ac:spMk id="2" creationId="{D548B84C-00ED-4DCF-88D7-EE7D77C59293}"/>
          </ac:spMkLst>
        </pc:spChg>
        <pc:spChg chg="mod">
          <ac:chgData name="Ethan Shimmel" userId="286029c0-62e7-4a9a-a8c5-e1a67015dc07" providerId="ADAL" clId="{FC5B18DB-3D33-43F0-8B19-5EACD155AD92}" dt="2022-03-17T13:32:11.793" v="1322" actId="20578"/>
          <ac:spMkLst>
            <pc:docMk/>
            <pc:sldMk cId="252027279" sldId="264"/>
            <ac:spMk id="3" creationId="{77CA4C7C-F70E-4115-8C1E-E1CCA7B05F91}"/>
          </ac:spMkLst>
        </pc:spChg>
      </pc:sldChg>
      <pc:sldMasterChg chg="modTransition modSldLayout">
        <pc:chgData name="Ethan Shimmel" userId="286029c0-62e7-4a9a-a8c5-e1a67015dc07" providerId="ADAL" clId="{FC5B18DB-3D33-43F0-8B19-5EACD155AD92}" dt="2022-03-17T13:03:22.581" v="565"/>
        <pc:sldMasterMkLst>
          <pc:docMk/>
          <pc:sldMasterMk cId="3084401998" sldId="2147483684"/>
        </pc:sldMasterMkLst>
        <pc:sldLayoutChg chg="modTransition">
          <pc:chgData name="Ethan Shimmel" userId="286029c0-62e7-4a9a-a8c5-e1a67015dc07" providerId="ADAL" clId="{FC5B18DB-3D33-43F0-8B19-5EACD155AD92}" dt="2022-03-17T13:03:22.581" v="565"/>
          <pc:sldLayoutMkLst>
            <pc:docMk/>
            <pc:sldMasterMk cId="3084401998" sldId="2147483684"/>
            <pc:sldLayoutMk cId="3507127957" sldId="2147483685"/>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1419365497" sldId="2147483686"/>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3470185184" sldId="2147483687"/>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3960056537" sldId="2147483688"/>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3665814002" sldId="2147483689"/>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209530405" sldId="2147483690"/>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1346145951" sldId="2147483691"/>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4207887100" sldId="2147483692"/>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2252599710" sldId="2147483693"/>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1826512713" sldId="2147483694"/>
          </pc:sldLayoutMkLst>
        </pc:sldLayoutChg>
        <pc:sldLayoutChg chg="modTransition">
          <pc:chgData name="Ethan Shimmel" userId="286029c0-62e7-4a9a-a8c5-e1a67015dc07" providerId="ADAL" clId="{FC5B18DB-3D33-43F0-8B19-5EACD155AD92}" dt="2022-03-17T13:03:22.581" v="565"/>
          <pc:sldLayoutMkLst>
            <pc:docMk/>
            <pc:sldMasterMk cId="3084401998" sldId="2147483684"/>
            <pc:sldLayoutMk cId="2044092207"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644F8-38CD-4317-B803-E44353FE9D11}"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09F26-B516-4E75-A0E9-85CCFBF7F6D0}" type="slidenum">
              <a:rPr lang="en-US" smtClean="0"/>
              <a:t>‹#›</a:t>
            </a:fld>
            <a:endParaRPr lang="en-US"/>
          </a:p>
        </p:txBody>
      </p:sp>
    </p:spTree>
    <p:extLst>
      <p:ext uri="{BB962C8B-B14F-4D97-AF65-F5344CB8AC3E}">
        <p14:creationId xmlns:p14="http://schemas.microsoft.com/office/powerpoint/2010/main" val="251724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F09F26-B516-4E75-A0E9-85CCFBF7F6D0}" type="slidenum">
              <a:rPr lang="en-US" smtClean="0"/>
              <a:t>1</a:t>
            </a:fld>
            <a:endParaRPr lang="en-US"/>
          </a:p>
        </p:txBody>
      </p:sp>
    </p:spTree>
    <p:extLst>
      <p:ext uri="{BB962C8B-B14F-4D97-AF65-F5344CB8AC3E}">
        <p14:creationId xmlns:p14="http://schemas.microsoft.com/office/powerpoint/2010/main" val="237773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last bullet point pause for 1-2 minutes until they all find a template and give a thumbs up</a:t>
            </a:r>
          </a:p>
        </p:txBody>
      </p:sp>
      <p:sp>
        <p:nvSpPr>
          <p:cNvPr id="4" name="Slide Number Placeholder 3"/>
          <p:cNvSpPr>
            <a:spLocks noGrp="1"/>
          </p:cNvSpPr>
          <p:nvPr>
            <p:ph type="sldNum" sz="quarter" idx="5"/>
          </p:nvPr>
        </p:nvSpPr>
        <p:spPr/>
        <p:txBody>
          <a:bodyPr/>
          <a:lstStyle/>
          <a:p>
            <a:fld id="{94F09F26-B516-4E75-A0E9-85CCFBF7F6D0}" type="slidenum">
              <a:rPr lang="en-US" smtClean="0"/>
              <a:t>3</a:t>
            </a:fld>
            <a:endParaRPr lang="en-US"/>
          </a:p>
        </p:txBody>
      </p:sp>
    </p:spTree>
    <p:extLst>
      <p:ext uri="{BB962C8B-B14F-4D97-AF65-F5344CB8AC3E}">
        <p14:creationId xmlns:p14="http://schemas.microsoft.com/office/powerpoint/2010/main" val="56617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1C517B-8F19-49F0-9E34-62ED44693A5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3507127957"/>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517B-8F19-49F0-9E34-62ED44693A5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1826512713"/>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517B-8F19-49F0-9E34-62ED44693A5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2044092207"/>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C517B-8F19-49F0-9E34-62ED44693A5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1419365497"/>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1C517B-8F19-49F0-9E34-62ED44693A5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3470185184"/>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1C517B-8F19-49F0-9E34-62ED44693A59}"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3960056537"/>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C517B-8F19-49F0-9E34-62ED44693A59}"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3665814002"/>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1C517B-8F19-49F0-9E34-62ED44693A59}"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209530405"/>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C517B-8F19-49F0-9E34-62ED44693A59}"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1346145951"/>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1C517B-8F19-49F0-9E34-62ED44693A59}"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4207887100"/>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1C517B-8F19-49F0-9E34-62ED44693A59}"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75AA5-45B6-46D0-8457-34784449B7DF}" type="slidenum">
              <a:rPr lang="en-US" smtClean="0"/>
              <a:t>‹#›</a:t>
            </a:fld>
            <a:endParaRPr lang="en-US"/>
          </a:p>
        </p:txBody>
      </p:sp>
    </p:spTree>
    <p:extLst>
      <p:ext uri="{BB962C8B-B14F-4D97-AF65-F5344CB8AC3E}">
        <p14:creationId xmlns:p14="http://schemas.microsoft.com/office/powerpoint/2010/main" val="2252599710"/>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C517B-8F19-49F0-9E34-62ED44693A59}" type="datetimeFigureOut">
              <a:rPr lang="en-US" smtClean="0"/>
              <a:t>3/17/2022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75AA5-45B6-46D0-8457-34784449B7DF}" type="slidenum">
              <a:rPr lang="en-US" smtClean="0"/>
              <a:t>‹#›</a:t>
            </a:fld>
            <a:endParaRPr lang="en-US"/>
          </a:p>
        </p:txBody>
      </p:sp>
    </p:spTree>
    <p:extLst>
      <p:ext uri="{BB962C8B-B14F-4D97-AF65-F5344CB8AC3E}">
        <p14:creationId xmlns:p14="http://schemas.microsoft.com/office/powerpoint/2010/main" val="308440199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7AA7-BA3C-4CF5-9A63-0ED20C30DD10}"/>
              </a:ext>
            </a:extLst>
          </p:cNvPr>
          <p:cNvSpPr>
            <a:spLocks noGrp="1"/>
          </p:cNvSpPr>
          <p:nvPr>
            <p:ph type="ctrTitle"/>
          </p:nvPr>
        </p:nvSpPr>
        <p:spPr/>
        <p:txBody>
          <a:bodyPr/>
          <a:lstStyle/>
          <a:p>
            <a:r>
              <a:rPr lang="en-US" dirty="0"/>
              <a:t>How to use jQuery</a:t>
            </a:r>
          </a:p>
        </p:txBody>
      </p:sp>
      <p:sp>
        <p:nvSpPr>
          <p:cNvPr id="3" name="Subtitle 2">
            <a:extLst>
              <a:ext uri="{FF2B5EF4-FFF2-40B4-BE49-F238E27FC236}">
                <a16:creationId xmlns:a16="http://schemas.microsoft.com/office/drawing/2014/main" id="{B168C69E-09B4-4629-A978-00E8BE80AAD1}"/>
              </a:ext>
            </a:extLst>
          </p:cNvPr>
          <p:cNvSpPr>
            <a:spLocks noGrp="1"/>
          </p:cNvSpPr>
          <p:nvPr>
            <p:ph type="subTitle" idx="1"/>
          </p:nvPr>
        </p:nvSpPr>
        <p:spPr/>
        <p:txBody>
          <a:bodyPr/>
          <a:lstStyle/>
          <a:p>
            <a:r>
              <a:rPr lang="en-US" dirty="0"/>
              <a:t>Ethan </a:t>
            </a:r>
            <a:r>
              <a:rPr lang="en-US" dirty="0" err="1"/>
              <a:t>Shimmel</a:t>
            </a:r>
            <a:endParaRPr lang="en-US" dirty="0"/>
          </a:p>
          <a:p>
            <a:r>
              <a:rPr lang="en-US" sz="1600" dirty="0"/>
              <a:t>(Please log on to the </a:t>
            </a:r>
            <a:r>
              <a:rPr lang="en-US" sz="1600" dirty="0" err="1"/>
              <a:t>formbar</a:t>
            </a:r>
            <a:r>
              <a:rPr lang="en-US" sz="1600" dirty="0"/>
              <a:t>)</a:t>
            </a:r>
          </a:p>
        </p:txBody>
      </p:sp>
      <p:sp>
        <p:nvSpPr>
          <p:cNvPr id="5" name="AutoShape 4" descr="https://files.slack.com/files-pri/T018VAVUG31-F037C60MLNM/old-man-computer-260nw-3592473.webp">
            <a:extLst>
              <a:ext uri="{FF2B5EF4-FFF2-40B4-BE49-F238E27FC236}">
                <a16:creationId xmlns:a16="http://schemas.microsoft.com/office/drawing/2014/main" id="{655B9F41-BF6C-45CF-A1EA-91FFDFC39B32}"/>
              </a:ext>
            </a:extLst>
          </p:cNvPr>
          <p:cNvSpPr>
            <a:spLocks noChangeAspect="1" noChangeArrowheads="1"/>
          </p:cNvSpPr>
          <p:nvPr/>
        </p:nvSpPr>
        <p:spPr bwMode="auto">
          <a:xfrm>
            <a:off x="5791200" y="5197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63086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84C-00ED-4DCF-88D7-EE7D77C59293}"/>
              </a:ext>
            </a:extLst>
          </p:cNvPr>
          <p:cNvSpPr>
            <a:spLocks noGrp="1"/>
          </p:cNvSpPr>
          <p:nvPr>
            <p:ph type="title"/>
          </p:nvPr>
        </p:nvSpPr>
        <p:spPr/>
        <p:txBody>
          <a:bodyPr/>
          <a:lstStyle/>
          <a:p>
            <a:r>
              <a:rPr lang="en-US" dirty="0"/>
              <a:t>Why use jQuery</a:t>
            </a:r>
          </a:p>
        </p:txBody>
      </p:sp>
      <p:sp>
        <p:nvSpPr>
          <p:cNvPr id="3" name="Content Placeholder 2">
            <a:extLst>
              <a:ext uri="{FF2B5EF4-FFF2-40B4-BE49-F238E27FC236}">
                <a16:creationId xmlns:a16="http://schemas.microsoft.com/office/drawing/2014/main" id="{77CA4C7C-F70E-4115-8C1E-E1CCA7B05F91}"/>
              </a:ext>
            </a:extLst>
          </p:cNvPr>
          <p:cNvSpPr>
            <a:spLocks noGrp="1"/>
          </p:cNvSpPr>
          <p:nvPr>
            <p:ph idx="1"/>
          </p:nvPr>
        </p:nvSpPr>
        <p:spPr/>
        <p:txBody>
          <a:bodyPr/>
          <a:lstStyle/>
          <a:p>
            <a:r>
              <a:rPr lang="en-US" dirty="0"/>
              <a:t>jQuery can be used to make it much easier to use JavaScript on your website</a:t>
            </a:r>
          </a:p>
          <a:p>
            <a:endParaRPr lang="en-US" dirty="0"/>
          </a:p>
          <a:p>
            <a:r>
              <a:rPr lang="en-US" dirty="0"/>
              <a:t>jQuery allows you to shrink your JavaScript programs by taking a lot of common tasks that require many lines into one method</a:t>
            </a:r>
          </a:p>
          <a:p>
            <a:endParaRPr lang="en-US" dirty="0"/>
          </a:p>
          <a:p>
            <a:r>
              <a:rPr lang="en-US" dirty="0"/>
              <a:t>This method usually will take up one to ten lines</a:t>
            </a:r>
          </a:p>
        </p:txBody>
      </p:sp>
    </p:spTree>
    <p:extLst>
      <p:ext uri="{BB962C8B-B14F-4D97-AF65-F5344CB8AC3E}">
        <p14:creationId xmlns:p14="http://schemas.microsoft.com/office/powerpoint/2010/main" val="252027279"/>
      </p:ext>
    </p:extLst>
  </p:cSld>
  <p:clrMapOvr>
    <a:masterClrMapping/>
  </p:clrMapOvr>
  <mc:AlternateContent xmlns:mc="http://schemas.openxmlformats.org/markup-compatibility/2006">
    <mc:Choice xmlns:p14="http://schemas.microsoft.com/office/powerpoint/2010/main" Requires="p14">
      <p:transition spd="slow" p14:dur="500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2029-3AD6-440D-93F9-49318DC5A5E4}"/>
              </a:ext>
            </a:extLst>
          </p:cNvPr>
          <p:cNvSpPr>
            <a:spLocks noGrp="1"/>
          </p:cNvSpPr>
          <p:nvPr>
            <p:ph type="title"/>
          </p:nvPr>
        </p:nvSpPr>
        <p:spPr/>
        <p:txBody>
          <a:bodyPr/>
          <a:lstStyle/>
          <a:p>
            <a:r>
              <a:rPr lang="en-US" dirty="0"/>
              <a:t>Finding which jQuery you want</a:t>
            </a:r>
          </a:p>
        </p:txBody>
      </p:sp>
      <p:sp>
        <p:nvSpPr>
          <p:cNvPr id="3" name="Content Placeholder 2">
            <a:extLst>
              <a:ext uri="{FF2B5EF4-FFF2-40B4-BE49-F238E27FC236}">
                <a16:creationId xmlns:a16="http://schemas.microsoft.com/office/drawing/2014/main" id="{952DAB67-344F-45B9-945F-1B6CED2040F8}"/>
              </a:ext>
            </a:extLst>
          </p:cNvPr>
          <p:cNvSpPr>
            <a:spLocks noGrp="1"/>
          </p:cNvSpPr>
          <p:nvPr>
            <p:ph idx="1"/>
          </p:nvPr>
        </p:nvSpPr>
        <p:spPr/>
        <p:txBody>
          <a:bodyPr>
            <a:normAutofit lnSpcReduction="10000"/>
          </a:bodyPr>
          <a:lstStyle/>
          <a:p>
            <a:r>
              <a:rPr lang="en-US" dirty="0"/>
              <a:t>Head to jqueryui.com/</a:t>
            </a:r>
          </a:p>
          <a:p>
            <a:endParaRPr lang="en-US" dirty="0"/>
          </a:p>
          <a:p>
            <a:r>
              <a:rPr lang="en-US" dirty="0"/>
              <a:t>On the left hand side of the webpage there are some of the basic templates(shown on the right hand side)</a:t>
            </a:r>
          </a:p>
          <a:p>
            <a:endParaRPr lang="en-US" dirty="0"/>
          </a:p>
          <a:p>
            <a:r>
              <a:rPr lang="en-US" dirty="0"/>
              <a:t>Look through those until you find what you are looking for</a:t>
            </a:r>
          </a:p>
          <a:p>
            <a:endParaRPr lang="en-US" dirty="0"/>
          </a:p>
          <a:p>
            <a:r>
              <a:rPr lang="en-US" dirty="0"/>
              <a:t>There are examples for each template on the page (Take one to two minutes to look around the page to find an example and give a thumbs up on the formbar once done)</a:t>
            </a:r>
          </a:p>
        </p:txBody>
      </p:sp>
      <p:pic>
        <p:nvPicPr>
          <p:cNvPr id="5" name="Picture 4">
            <a:extLst>
              <a:ext uri="{FF2B5EF4-FFF2-40B4-BE49-F238E27FC236}">
                <a16:creationId xmlns:a16="http://schemas.microsoft.com/office/drawing/2014/main" id="{A3A1091D-207A-4566-9134-20F2EEB553C2}"/>
              </a:ext>
            </a:extLst>
          </p:cNvPr>
          <p:cNvPicPr>
            <a:picLocks noChangeAspect="1"/>
          </p:cNvPicPr>
          <p:nvPr/>
        </p:nvPicPr>
        <p:blipFill rotWithShape="1">
          <a:blip r:embed="rId3"/>
          <a:srcRect r="16068"/>
          <a:stretch/>
        </p:blipFill>
        <p:spPr>
          <a:xfrm>
            <a:off x="10928412" y="0"/>
            <a:ext cx="1263588" cy="6858000"/>
          </a:xfrm>
          <a:prstGeom prst="rect">
            <a:avLst/>
          </a:prstGeom>
        </p:spPr>
      </p:pic>
    </p:spTree>
    <p:extLst>
      <p:ext uri="{BB962C8B-B14F-4D97-AF65-F5344CB8AC3E}">
        <p14:creationId xmlns:p14="http://schemas.microsoft.com/office/powerpoint/2010/main" val="236129969"/>
      </p:ext>
    </p:extLst>
  </p:cSld>
  <p:clrMapOvr>
    <a:masterClrMapping/>
  </p:clrMapOvr>
  <mc:AlternateContent xmlns:mc="http://schemas.openxmlformats.org/markup-compatibility/2006">
    <mc:Choice xmlns:p14="http://schemas.microsoft.com/office/powerpoint/2010/main" Requires="p14">
      <p:transition spd="slow" p14:dur="2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3AE3-6414-4C9A-877E-6C0221C67AB8}"/>
              </a:ext>
            </a:extLst>
          </p:cNvPr>
          <p:cNvSpPr>
            <a:spLocks noGrp="1"/>
          </p:cNvSpPr>
          <p:nvPr>
            <p:ph type="title"/>
          </p:nvPr>
        </p:nvSpPr>
        <p:spPr/>
        <p:txBody>
          <a:bodyPr/>
          <a:lstStyle/>
          <a:p>
            <a:r>
              <a:rPr lang="en-US" dirty="0"/>
              <a:t>What to do once you found a template</a:t>
            </a:r>
          </a:p>
        </p:txBody>
      </p:sp>
      <p:sp>
        <p:nvSpPr>
          <p:cNvPr id="3" name="Content Placeholder 2">
            <a:extLst>
              <a:ext uri="{FF2B5EF4-FFF2-40B4-BE49-F238E27FC236}">
                <a16:creationId xmlns:a16="http://schemas.microsoft.com/office/drawing/2014/main" id="{93C98C7A-D2F9-47EA-A80D-97DC9301D2BC}"/>
              </a:ext>
            </a:extLst>
          </p:cNvPr>
          <p:cNvSpPr>
            <a:spLocks noGrp="1"/>
          </p:cNvSpPr>
          <p:nvPr>
            <p:ph idx="1"/>
          </p:nvPr>
        </p:nvSpPr>
        <p:spPr/>
        <p:txBody>
          <a:bodyPr/>
          <a:lstStyle/>
          <a:p>
            <a:r>
              <a:rPr lang="en-US" dirty="0"/>
              <a:t>I am going to use the collapse content of the accordion as an example</a:t>
            </a:r>
          </a:p>
          <a:p>
            <a:endParaRPr lang="en-US" dirty="0"/>
          </a:p>
          <a:p>
            <a:r>
              <a:rPr lang="en-US" dirty="0"/>
              <a:t>All templates will have a view source hyperlink below the example.</a:t>
            </a:r>
          </a:p>
          <a:p>
            <a:endParaRPr lang="en-US" dirty="0"/>
          </a:p>
          <a:p>
            <a:r>
              <a:rPr lang="en-US" dirty="0"/>
              <a:t>Click that and it will pull up the code</a:t>
            </a:r>
          </a:p>
        </p:txBody>
      </p:sp>
    </p:spTree>
    <p:extLst>
      <p:ext uri="{BB962C8B-B14F-4D97-AF65-F5344CB8AC3E}">
        <p14:creationId xmlns:p14="http://schemas.microsoft.com/office/powerpoint/2010/main" val="3784001045"/>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D3D2-64CA-4460-9285-C486D979E0E7}"/>
              </a:ext>
            </a:extLst>
          </p:cNvPr>
          <p:cNvSpPr>
            <a:spLocks noGrp="1"/>
          </p:cNvSpPr>
          <p:nvPr>
            <p:ph type="title"/>
          </p:nvPr>
        </p:nvSpPr>
        <p:spPr/>
        <p:txBody>
          <a:bodyPr/>
          <a:lstStyle/>
          <a:p>
            <a:r>
              <a:rPr lang="en-US" dirty="0"/>
              <a:t>What to do from there</a:t>
            </a:r>
          </a:p>
        </p:txBody>
      </p:sp>
      <p:sp>
        <p:nvSpPr>
          <p:cNvPr id="3" name="Content Placeholder 2">
            <a:extLst>
              <a:ext uri="{FF2B5EF4-FFF2-40B4-BE49-F238E27FC236}">
                <a16:creationId xmlns:a16="http://schemas.microsoft.com/office/drawing/2014/main" id="{78322D21-0B2D-45AD-811A-9C483E266D75}"/>
              </a:ext>
            </a:extLst>
          </p:cNvPr>
          <p:cNvSpPr>
            <a:spLocks noGrp="1"/>
          </p:cNvSpPr>
          <p:nvPr>
            <p:ph idx="1"/>
          </p:nvPr>
        </p:nvSpPr>
        <p:spPr/>
        <p:txBody>
          <a:bodyPr/>
          <a:lstStyle/>
          <a:p>
            <a:r>
              <a:rPr lang="en-US" dirty="0"/>
              <a:t>You should copy(</a:t>
            </a:r>
            <a:r>
              <a:rPr lang="en-US" dirty="0" err="1"/>
              <a:t>ctrl+c</a:t>
            </a:r>
            <a:r>
              <a:rPr lang="en-US" dirty="0"/>
              <a:t>) all code inside the head tag as shown below</a:t>
            </a:r>
          </a:p>
          <a:p>
            <a:endParaRPr lang="en-US" dirty="0"/>
          </a:p>
          <a:p>
            <a:r>
              <a:rPr lang="en-US" dirty="0"/>
              <a:t>All of the other code below is to show how to use it</a:t>
            </a:r>
          </a:p>
          <a:p>
            <a:endParaRPr lang="en-US" dirty="0"/>
          </a:p>
          <a:p>
            <a:r>
              <a:rPr lang="en-US" dirty="0"/>
              <a:t>Last paste that into your “.html” file</a:t>
            </a:r>
          </a:p>
        </p:txBody>
      </p:sp>
      <p:pic>
        <p:nvPicPr>
          <p:cNvPr id="5" name="Picture 4">
            <a:extLst>
              <a:ext uri="{FF2B5EF4-FFF2-40B4-BE49-F238E27FC236}">
                <a16:creationId xmlns:a16="http://schemas.microsoft.com/office/drawing/2014/main" id="{377B5E56-B8A3-42B7-92F7-B046F82EBCDF}"/>
              </a:ext>
            </a:extLst>
          </p:cNvPr>
          <p:cNvPicPr>
            <a:picLocks noChangeAspect="1"/>
          </p:cNvPicPr>
          <p:nvPr/>
        </p:nvPicPr>
        <p:blipFill>
          <a:blip r:embed="rId2"/>
          <a:stretch>
            <a:fillRect/>
          </a:stretch>
        </p:blipFill>
        <p:spPr>
          <a:xfrm>
            <a:off x="0" y="4352925"/>
            <a:ext cx="7648575" cy="2505075"/>
          </a:xfrm>
          <a:prstGeom prst="rect">
            <a:avLst/>
          </a:prstGeom>
        </p:spPr>
      </p:pic>
    </p:spTree>
    <p:extLst>
      <p:ext uri="{BB962C8B-B14F-4D97-AF65-F5344CB8AC3E}">
        <p14:creationId xmlns:p14="http://schemas.microsoft.com/office/powerpoint/2010/main" val="1219515419"/>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anim calcmode="lin" valueType="num">
                                      <p:cBhvr>
                                        <p:cTn id="1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173B-D439-4E10-A196-D7C24FB2F0AE}"/>
              </a:ext>
            </a:extLst>
          </p:cNvPr>
          <p:cNvSpPr>
            <a:spLocks noGrp="1"/>
          </p:cNvSpPr>
          <p:nvPr>
            <p:ph type="title"/>
          </p:nvPr>
        </p:nvSpPr>
        <p:spPr/>
        <p:txBody>
          <a:bodyPr/>
          <a:lstStyle/>
          <a:p>
            <a:r>
              <a:rPr lang="en-US" dirty="0"/>
              <a:t>How to use that code</a:t>
            </a:r>
          </a:p>
        </p:txBody>
      </p:sp>
      <p:sp>
        <p:nvSpPr>
          <p:cNvPr id="3" name="Content Placeholder 2">
            <a:extLst>
              <a:ext uri="{FF2B5EF4-FFF2-40B4-BE49-F238E27FC236}">
                <a16:creationId xmlns:a16="http://schemas.microsoft.com/office/drawing/2014/main" id="{0B95FBD1-FE82-486A-9856-5D8D5EE5DB62}"/>
              </a:ext>
            </a:extLst>
          </p:cNvPr>
          <p:cNvSpPr>
            <a:spLocks noGrp="1"/>
          </p:cNvSpPr>
          <p:nvPr>
            <p:ph idx="1"/>
          </p:nvPr>
        </p:nvSpPr>
        <p:spPr/>
        <p:txBody>
          <a:bodyPr/>
          <a:lstStyle/>
          <a:p>
            <a:r>
              <a:rPr lang="en-US" dirty="0"/>
              <a:t>Next you will need to find the id tag used for your template</a:t>
            </a:r>
          </a:p>
          <a:p>
            <a:endParaRPr lang="en-US" dirty="0"/>
          </a:p>
          <a:p>
            <a:r>
              <a:rPr lang="en-US" dirty="0"/>
              <a:t>It will be in the code below what you copied(bottom right corner)</a:t>
            </a:r>
          </a:p>
          <a:p>
            <a:endParaRPr lang="en-US" dirty="0"/>
          </a:p>
          <a:p>
            <a:r>
              <a:rPr lang="en-US" dirty="0"/>
              <a:t>It will also be inside a function as shown in the bottom left(highlight part)</a:t>
            </a:r>
          </a:p>
        </p:txBody>
      </p:sp>
      <p:pic>
        <p:nvPicPr>
          <p:cNvPr id="5" name="Picture 4">
            <a:extLst>
              <a:ext uri="{FF2B5EF4-FFF2-40B4-BE49-F238E27FC236}">
                <a16:creationId xmlns:a16="http://schemas.microsoft.com/office/drawing/2014/main" id="{8A12D9A7-4847-45BD-8209-1384DA1029DE}"/>
              </a:ext>
            </a:extLst>
          </p:cNvPr>
          <p:cNvPicPr>
            <a:picLocks noChangeAspect="1"/>
          </p:cNvPicPr>
          <p:nvPr/>
        </p:nvPicPr>
        <p:blipFill>
          <a:blip r:embed="rId2"/>
          <a:stretch>
            <a:fillRect/>
          </a:stretch>
        </p:blipFill>
        <p:spPr>
          <a:xfrm>
            <a:off x="8166226" y="6368091"/>
            <a:ext cx="4025774" cy="489909"/>
          </a:xfrm>
          <a:prstGeom prst="rect">
            <a:avLst/>
          </a:prstGeom>
        </p:spPr>
      </p:pic>
      <p:pic>
        <p:nvPicPr>
          <p:cNvPr id="6" name="Picture 5">
            <a:extLst>
              <a:ext uri="{FF2B5EF4-FFF2-40B4-BE49-F238E27FC236}">
                <a16:creationId xmlns:a16="http://schemas.microsoft.com/office/drawing/2014/main" id="{6B927680-904C-471E-A693-4A6D9D4E4247}"/>
              </a:ext>
            </a:extLst>
          </p:cNvPr>
          <p:cNvPicPr>
            <a:picLocks noChangeAspect="1"/>
          </p:cNvPicPr>
          <p:nvPr/>
        </p:nvPicPr>
        <p:blipFill>
          <a:blip r:embed="rId3"/>
          <a:stretch>
            <a:fillRect/>
          </a:stretch>
        </p:blipFill>
        <p:spPr>
          <a:xfrm>
            <a:off x="0" y="5604095"/>
            <a:ext cx="3574344" cy="1260255"/>
          </a:xfrm>
          <a:prstGeom prst="rect">
            <a:avLst/>
          </a:prstGeom>
        </p:spPr>
      </p:pic>
    </p:spTree>
    <p:extLst>
      <p:ext uri="{BB962C8B-B14F-4D97-AF65-F5344CB8AC3E}">
        <p14:creationId xmlns:p14="http://schemas.microsoft.com/office/powerpoint/2010/main" val="3074432503"/>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21" presetID="37"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F67B-532A-4F47-B455-3F5CB0C2B8C4}"/>
              </a:ext>
            </a:extLst>
          </p:cNvPr>
          <p:cNvSpPr>
            <a:spLocks noGrp="1"/>
          </p:cNvSpPr>
          <p:nvPr>
            <p:ph type="title"/>
          </p:nvPr>
        </p:nvSpPr>
        <p:spPr/>
        <p:txBody>
          <a:bodyPr/>
          <a:lstStyle/>
          <a:p>
            <a:r>
              <a:rPr lang="en-US" dirty="0"/>
              <a:t>How to use that code (cont.)</a:t>
            </a:r>
          </a:p>
        </p:txBody>
      </p:sp>
      <p:sp>
        <p:nvSpPr>
          <p:cNvPr id="3" name="Content Placeholder 2">
            <a:extLst>
              <a:ext uri="{FF2B5EF4-FFF2-40B4-BE49-F238E27FC236}">
                <a16:creationId xmlns:a16="http://schemas.microsoft.com/office/drawing/2014/main" id="{EA02AF9A-9AF6-427A-B8EC-A7A393BE9261}"/>
              </a:ext>
            </a:extLst>
          </p:cNvPr>
          <p:cNvSpPr>
            <a:spLocks noGrp="1"/>
          </p:cNvSpPr>
          <p:nvPr>
            <p:ph idx="1"/>
          </p:nvPr>
        </p:nvSpPr>
        <p:spPr/>
        <p:txBody>
          <a:bodyPr/>
          <a:lstStyle/>
          <a:p>
            <a:r>
              <a:rPr lang="en-US" dirty="0"/>
              <a:t>Every part of your site that you want to add your template to will have to have that id as apart of it or in a &lt;div&gt; layer</a:t>
            </a:r>
          </a:p>
          <a:p>
            <a:endParaRPr lang="en-US" dirty="0"/>
          </a:p>
          <a:p>
            <a:r>
              <a:rPr lang="en-US" dirty="0"/>
              <a:t>As shown in the code in the bottom right of the screen</a:t>
            </a:r>
          </a:p>
          <a:p>
            <a:endParaRPr lang="en-US" dirty="0"/>
          </a:p>
          <a:p>
            <a:r>
              <a:rPr lang="en-US" dirty="0"/>
              <a:t>Each template will have different uses and therefor editing your code for it to work will be a little different</a:t>
            </a:r>
          </a:p>
        </p:txBody>
      </p:sp>
      <p:pic>
        <p:nvPicPr>
          <p:cNvPr id="4" name="Picture 3">
            <a:extLst>
              <a:ext uri="{FF2B5EF4-FFF2-40B4-BE49-F238E27FC236}">
                <a16:creationId xmlns:a16="http://schemas.microsoft.com/office/drawing/2014/main" id="{ECE4C29D-D233-4A81-BE89-537D04FEB63C}"/>
              </a:ext>
            </a:extLst>
          </p:cNvPr>
          <p:cNvPicPr>
            <a:picLocks noChangeAspect="1"/>
          </p:cNvPicPr>
          <p:nvPr/>
        </p:nvPicPr>
        <p:blipFill>
          <a:blip r:embed="rId2"/>
          <a:stretch>
            <a:fillRect/>
          </a:stretch>
        </p:blipFill>
        <p:spPr>
          <a:xfrm>
            <a:off x="6143625" y="5067300"/>
            <a:ext cx="6048375" cy="1790700"/>
          </a:xfrm>
          <a:prstGeom prst="rect">
            <a:avLst/>
          </a:prstGeom>
        </p:spPr>
      </p:pic>
    </p:spTree>
    <p:extLst>
      <p:ext uri="{BB962C8B-B14F-4D97-AF65-F5344CB8AC3E}">
        <p14:creationId xmlns:p14="http://schemas.microsoft.com/office/powerpoint/2010/main" val="444955832"/>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BD2-F1B3-45DE-A31A-5A7E942D91EE}"/>
              </a:ext>
            </a:extLst>
          </p:cNvPr>
          <p:cNvSpPr>
            <a:spLocks noGrp="1"/>
          </p:cNvSpPr>
          <p:nvPr>
            <p:ph type="title"/>
          </p:nvPr>
        </p:nvSpPr>
        <p:spPr/>
        <p:txBody>
          <a:bodyPr/>
          <a:lstStyle/>
          <a:p>
            <a:r>
              <a:rPr lang="en-US" dirty="0"/>
              <a:t>How to change the CSS</a:t>
            </a:r>
          </a:p>
        </p:txBody>
      </p:sp>
      <p:sp>
        <p:nvSpPr>
          <p:cNvPr id="3" name="Content Placeholder 2">
            <a:extLst>
              <a:ext uri="{FF2B5EF4-FFF2-40B4-BE49-F238E27FC236}">
                <a16:creationId xmlns:a16="http://schemas.microsoft.com/office/drawing/2014/main" id="{C4A9827F-3E26-4171-A7D1-47B8BBB89938}"/>
              </a:ext>
            </a:extLst>
          </p:cNvPr>
          <p:cNvSpPr>
            <a:spLocks noGrp="1"/>
          </p:cNvSpPr>
          <p:nvPr>
            <p:ph idx="1"/>
          </p:nvPr>
        </p:nvSpPr>
        <p:spPr/>
        <p:txBody>
          <a:bodyPr/>
          <a:lstStyle/>
          <a:p>
            <a:r>
              <a:rPr lang="en-US" dirty="0"/>
              <a:t>You can still change the CSS of templates id tag</a:t>
            </a:r>
          </a:p>
          <a:p>
            <a:endParaRPr lang="en-US" dirty="0"/>
          </a:p>
          <a:p>
            <a:r>
              <a:rPr lang="en-US" dirty="0"/>
              <a:t>You can use the id tag of the template or add div layers on the inside or outside in order to change the look of the template with the basics still working</a:t>
            </a:r>
          </a:p>
          <a:p>
            <a:endParaRPr lang="en-US" dirty="0"/>
          </a:p>
          <a:p>
            <a:r>
              <a:rPr lang="en-US" dirty="0"/>
              <a:t>In the bottom right is an example of CSS with the accordion template</a:t>
            </a:r>
          </a:p>
          <a:p>
            <a:endParaRPr lang="en-US" dirty="0"/>
          </a:p>
        </p:txBody>
      </p:sp>
      <p:pic>
        <p:nvPicPr>
          <p:cNvPr id="4" name="Picture 3">
            <a:extLst>
              <a:ext uri="{FF2B5EF4-FFF2-40B4-BE49-F238E27FC236}">
                <a16:creationId xmlns:a16="http://schemas.microsoft.com/office/drawing/2014/main" id="{013BF171-B002-4CBA-9DD6-BFAE5CB6EA3E}"/>
              </a:ext>
            </a:extLst>
          </p:cNvPr>
          <p:cNvPicPr>
            <a:picLocks noChangeAspect="1"/>
          </p:cNvPicPr>
          <p:nvPr/>
        </p:nvPicPr>
        <p:blipFill>
          <a:blip r:embed="rId2"/>
          <a:stretch>
            <a:fillRect/>
          </a:stretch>
        </p:blipFill>
        <p:spPr>
          <a:xfrm>
            <a:off x="7416847" y="5654180"/>
            <a:ext cx="4775153" cy="1203820"/>
          </a:xfrm>
          <a:prstGeom prst="rect">
            <a:avLst/>
          </a:prstGeom>
        </p:spPr>
      </p:pic>
    </p:spTree>
    <p:extLst>
      <p:ext uri="{BB962C8B-B14F-4D97-AF65-F5344CB8AC3E}">
        <p14:creationId xmlns:p14="http://schemas.microsoft.com/office/powerpoint/2010/main" val="2577125482"/>
      </p:ext>
    </p:extLst>
  </p:cSld>
  <p:clrMapOvr>
    <a:masterClrMapping/>
  </p:clrMapOvr>
  <mc:AlternateContent xmlns:mc="http://schemas.openxmlformats.org/markup-compatibility/2006">
    <mc:Choice xmlns:p14="http://schemas.microsoft.com/office/powerpoint/2010/main" Requires="p14">
      <p:transition spd="slow" p14:dur="3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80">
                                          <p:stCondLst>
                                            <p:cond delay="0"/>
                                          </p:stCondLst>
                                        </p:cTn>
                                        <p:tgtEl>
                                          <p:spTgt spid="3">
                                            <p:txEl>
                                              <p:pRg st="4" end="4"/>
                                            </p:txEl>
                                          </p:spTgt>
                                        </p:tgtEl>
                                      </p:cBhvr>
                                    </p:animEffect>
                                    <p:anim calcmode="lin" valueType="num">
                                      <p:cBhvr>
                                        <p:cTn id="1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4" end="4"/>
                                            </p:txEl>
                                          </p:spTgt>
                                        </p:tgtEl>
                                      </p:cBhvr>
                                      <p:to x="100000" y="60000"/>
                                    </p:animScale>
                                    <p:animScale>
                                      <p:cBhvr>
                                        <p:cTn id="19" dur="166" decel="50000">
                                          <p:stCondLst>
                                            <p:cond delay="676"/>
                                          </p:stCondLst>
                                        </p:cTn>
                                        <p:tgtEl>
                                          <p:spTgt spid="3">
                                            <p:txEl>
                                              <p:pRg st="4" end="4"/>
                                            </p:txEl>
                                          </p:spTgt>
                                        </p:tgtEl>
                                      </p:cBhvr>
                                      <p:to x="100000" y="100000"/>
                                    </p:animScale>
                                    <p:animScale>
                                      <p:cBhvr>
                                        <p:cTn id="20" dur="26">
                                          <p:stCondLst>
                                            <p:cond delay="1312"/>
                                          </p:stCondLst>
                                        </p:cTn>
                                        <p:tgtEl>
                                          <p:spTgt spid="3">
                                            <p:txEl>
                                              <p:pRg st="4" end="4"/>
                                            </p:txEl>
                                          </p:spTgt>
                                        </p:tgtEl>
                                      </p:cBhvr>
                                      <p:to x="100000" y="80000"/>
                                    </p:animScale>
                                    <p:animScale>
                                      <p:cBhvr>
                                        <p:cTn id="21" dur="166" decel="50000">
                                          <p:stCondLst>
                                            <p:cond delay="1338"/>
                                          </p:stCondLst>
                                        </p:cTn>
                                        <p:tgtEl>
                                          <p:spTgt spid="3">
                                            <p:txEl>
                                              <p:pRg st="4" end="4"/>
                                            </p:txEl>
                                          </p:spTgt>
                                        </p:tgtEl>
                                      </p:cBhvr>
                                      <p:to x="100000" y="100000"/>
                                    </p:animScale>
                                    <p:animScale>
                                      <p:cBhvr>
                                        <p:cTn id="22" dur="26">
                                          <p:stCondLst>
                                            <p:cond delay="1642"/>
                                          </p:stCondLst>
                                        </p:cTn>
                                        <p:tgtEl>
                                          <p:spTgt spid="3">
                                            <p:txEl>
                                              <p:pRg st="4" end="4"/>
                                            </p:txEl>
                                          </p:spTgt>
                                        </p:tgtEl>
                                      </p:cBhvr>
                                      <p:to x="100000" y="90000"/>
                                    </p:animScale>
                                    <p:animScale>
                                      <p:cBhvr>
                                        <p:cTn id="23" dur="166" decel="50000">
                                          <p:stCondLst>
                                            <p:cond delay="1668"/>
                                          </p:stCondLst>
                                        </p:cTn>
                                        <p:tgtEl>
                                          <p:spTgt spid="3">
                                            <p:txEl>
                                              <p:pRg st="4" end="4"/>
                                            </p:txEl>
                                          </p:spTgt>
                                        </p:tgtEl>
                                      </p:cBhvr>
                                      <p:to x="100000" y="100000"/>
                                    </p:animScale>
                                    <p:animScale>
                                      <p:cBhvr>
                                        <p:cTn id="24" dur="26">
                                          <p:stCondLst>
                                            <p:cond delay="1808"/>
                                          </p:stCondLst>
                                        </p:cTn>
                                        <p:tgtEl>
                                          <p:spTgt spid="3">
                                            <p:txEl>
                                              <p:pRg st="4" end="4"/>
                                            </p:txEl>
                                          </p:spTgt>
                                        </p:tgtEl>
                                      </p:cBhvr>
                                      <p:to x="100000" y="95000"/>
                                    </p:animScale>
                                    <p:animScale>
                                      <p:cBhvr>
                                        <p:cTn id="25" dur="166" decel="50000">
                                          <p:stCondLst>
                                            <p:cond delay="1834"/>
                                          </p:stCondLst>
                                        </p:cTn>
                                        <p:tgtEl>
                                          <p:spTgt spid="3">
                                            <p:txEl>
                                              <p:pRg st="4" end="4"/>
                                            </p:txEl>
                                          </p:spTgt>
                                        </p:tgtEl>
                                      </p:cBhvr>
                                      <p:to x="100000" y="100000"/>
                                    </p:animScale>
                                  </p:childTnLst>
                                </p:cTn>
                              </p:par>
                              <p:par>
                                <p:cTn id="26" presetID="3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600" decel="100000"/>
                                        <p:tgtEl>
                                          <p:spTgt spid="4"/>
                                        </p:tgtEl>
                                      </p:cBhvr>
                                    </p:animEffect>
                                    <p:anim calcmode="lin" valueType="num">
                                      <p:cBhvr>
                                        <p:cTn id="29" dur="1600" decel="100000" fill="hold"/>
                                        <p:tgtEl>
                                          <p:spTgt spid="4"/>
                                        </p:tgtEl>
                                        <p:attrNameLst>
                                          <p:attrName>style.rotation</p:attrName>
                                        </p:attrNameLst>
                                      </p:cBhvr>
                                      <p:tavLst>
                                        <p:tav tm="0">
                                          <p:val>
                                            <p:fltVal val="-90"/>
                                          </p:val>
                                        </p:tav>
                                        <p:tav tm="100000">
                                          <p:val>
                                            <p:fltVal val="0"/>
                                          </p:val>
                                        </p:tav>
                                      </p:tavLst>
                                    </p:anim>
                                    <p:anim calcmode="lin" valueType="num">
                                      <p:cBhvr>
                                        <p:cTn id="30" dur="1600" decel="100000" fill="hold"/>
                                        <p:tgtEl>
                                          <p:spTgt spid="4"/>
                                        </p:tgtEl>
                                        <p:attrNameLst>
                                          <p:attrName>ppt_x</p:attrName>
                                        </p:attrNameLst>
                                      </p:cBhvr>
                                      <p:tavLst>
                                        <p:tav tm="0">
                                          <p:val>
                                            <p:strVal val="#ppt_x+0.4"/>
                                          </p:val>
                                        </p:tav>
                                        <p:tav tm="100000">
                                          <p:val>
                                            <p:strVal val="#ppt_x-0.05"/>
                                          </p:val>
                                        </p:tav>
                                      </p:tavLst>
                                    </p:anim>
                                    <p:anim calcmode="lin" valueType="num">
                                      <p:cBhvr>
                                        <p:cTn id="31" dur="1600" decel="100000" fill="hold"/>
                                        <p:tgtEl>
                                          <p:spTgt spid="4"/>
                                        </p:tgtEl>
                                        <p:attrNameLst>
                                          <p:attrName>ppt_y</p:attrName>
                                        </p:attrNameLst>
                                      </p:cBhvr>
                                      <p:tavLst>
                                        <p:tav tm="0">
                                          <p:val>
                                            <p:strVal val="#ppt_y-0.4"/>
                                          </p:val>
                                        </p:tav>
                                        <p:tav tm="100000">
                                          <p:val>
                                            <p:strVal val="#ppt_y+0.1"/>
                                          </p:val>
                                        </p:tav>
                                      </p:tavLst>
                                    </p:anim>
                                    <p:anim calcmode="lin" valueType="num">
                                      <p:cBhvr>
                                        <p:cTn id="32" dur="400" accel="100000" fill="hold">
                                          <p:stCondLst>
                                            <p:cond delay="1600"/>
                                          </p:stCondLst>
                                        </p:cTn>
                                        <p:tgtEl>
                                          <p:spTgt spid="4"/>
                                        </p:tgtEl>
                                        <p:attrNameLst>
                                          <p:attrName>ppt_x</p:attrName>
                                        </p:attrNameLst>
                                      </p:cBhvr>
                                      <p:tavLst>
                                        <p:tav tm="0">
                                          <p:val>
                                            <p:strVal val="#ppt_x-0.05"/>
                                          </p:val>
                                        </p:tav>
                                        <p:tav tm="100000">
                                          <p:val>
                                            <p:strVal val="#ppt_x"/>
                                          </p:val>
                                        </p:tav>
                                      </p:tavLst>
                                    </p:anim>
                                    <p:anim calcmode="lin" valueType="num">
                                      <p:cBhvr>
                                        <p:cTn id="33" dur="400" accel="100000" fill="hold">
                                          <p:stCondLst>
                                            <p:cond delay="16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E743-5F03-4931-ADF9-A5BE9F2266FA}"/>
              </a:ext>
            </a:extLst>
          </p:cNvPr>
          <p:cNvSpPr>
            <a:spLocks noGrp="1"/>
          </p:cNvSpPr>
          <p:nvPr>
            <p:ph type="title"/>
          </p:nvPr>
        </p:nvSpPr>
        <p:spPr/>
        <p:txBody>
          <a:bodyPr/>
          <a:lstStyle/>
          <a:p>
            <a:r>
              <a:rPr lang="en-US" dirty="0"/>
              <a:t>Polls</a:t>
            </a:r>
          </a:p>
        </p:txBody>
      </p:sp>
      <p:sp>
        <p:nvSpPr>
          <p:cNvPr id="3" name="Content Placeholder 2">
            <a:extLst>
              <a:ext uri="{FF2B5EF4-FFF2-40B4-BE49-F238E27FC236}">
                <a16:creationId xmlns:a16="http://schemas.microsoft.com/office/drawing/2014/main" id="{E3B97542-C133-4D12-84E7-B05411BC0FA8}"/>
              </a:ext>
            </a:extLst>
          </p:cNvPr>
          <p:cNvSpPr>
            <a:spLocks noGrp="1"/>
          </p:cNvSpPr>
          <p:nvPr>
            <p:ph idx="1"/>
          </p:nvPr>
        </p:nvSpPr>
        <p:spPr/>
        <p:txBody>
          <a:bodyPr/>
          <a:lstStyle/>
          <a:p>
            <a:r>
              <a:rPr lang="en-US" dirty="0"/>
              <a:t>TUTD if you were able to get the template to work</a:t>
            </a:r>
          </a:p>
          <a:p>
            <a:endParaRPr lang="en-US" dirty="0"/>
          </a:p>
          <a:p>
            <a:r>
              <a:rPr lang="en-US" dirty="0"/>
              <a:t>TUTD if you understand how to change the CSS of the template</a:t>
            </a:r>
          </a:p>
          <a:p>
            <a:endParaRPr lang="en-US" dirty="0"/>
          </a:p>
          <a:p>
            <a:r>
              <a:rPr lang="en-US" dirty="0"/>
              <a:t>TUTD if you will be able to use this by yourself</a:t>
            </a:r>
          </a:p>
        </p:txBody>
      </p:sp>
    </p:spTree>
    <p:extLst>
      <p:ext uri="{BB962C8B-B14F-4D97-AF65-F5344CB8AC3E}">
        <p14:creationId xmlns:p14="http://schemas.microsoft.com/office/powerpoint/2010/main" val="754858040"/>
      </p:ext>
    </p:extLst>
  </p:cSld>
  <p:clrMapOvr>
    <a:masterClrMapping/>
  </p:clrMapOvr>
  <mc:AlternateContent xmlns:mc="http://schemas.openxmlformats.org/markup-compatibility/2006">
    <mc:Choice xmlns:p14="http://schemas.microsoft.com/office/powerpoint/2010/main" Requires="p14">
      <p:transition spd="slow" p14:dur="20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82B3A859C5B4419E9F4DEF0565ED83" ma:contentTypeVersion="11" ma:contentTypeDescription="Create a new document." ma:contentTypeScope="" ma:versionID="6b272b00f510cedb43132e98ede330b9">
  <xsd:schema xmlns:xsd="http://www.w3.org/2001/XMLSchema" xmlns:xs="http://www.w3.org/2001/XMLSchema" xmlns:p="http://schemas.microsoft.com/office/2006/metadata/properties" xmlns:ns3="afa79ede-8800-4b38-b2d4-921a0a289804" xmlns:ns4="97551102-5158-477f-890e-1cd2281c8b2d" targetNamespace="http://schemas.microsoft.com/office/2006/metadata/properties" ma:root="true" ma:fieldsID="ebc06c3e47ada2c05ec4416a07c2d40f" ns3:_="" ns4:_="">
    <xsd:import namespace="afa79ede-8800-4b38-b2d4-921a0a289804"/>
    <xsd:import namespace="97551102-5158-477f-890e-1cd2281c8b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9ede-8800-4b38-b2d4-921a0a289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551102-5158-477f-890e-1cd2281c8b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7CF7F0-A01C-4395-9977-6E0A2C2F1632}">
  <ds:schemaRefs>
    <ds:schemaRef ds:uri="http://purl.org/dc/dcmitype/"/>
    <ds:schemaRef ds:uri="http://schemas.microsoft.com/office/2006/documentManagement/types"/>
    <ds:schemaRef ds:uri="afa79ede-8800-4b38-b2d4-921a0a289804"/>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97551102-5158-477f-890e-1cd2281c8b2d"/>
    <ds:schemaRef ds:uri="http://www.w3.org/XML/1998/namespace"/>
  </ds:schemaRefs>
</ds:datastoreItem>
</file>

<file path=customXml/itemProps2.xml><?xml version="1.0" encoding="utf-8"?>
<ds:datastoreItem xmlns:ds="http://schemas.openxmlformats.org/officeDocument/2006/customXml" ds:itemID="{30AA002C-CC88-4A99-A578-15BE0DB04A0A}">
  <ds:schemaRefs>
    <ds:schemaRef ds:uri="http://schemas.microsoft.com/sharepoint/v3/contenttype/forms"/>
  </ds:schemaRefs>
</ds:datastoreItem>
</file>

<file path=customXml/itemProps3.xml><?xml version="1.0" encoding="utf-8"?>
<ds:datastoreItem xmlns:ds="http://schemas.openxmlformats.org/officeDocument/2006/customXml" ds:itemID="{A21DA13D-EC25-4F5B-B968-42383E15A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79ede-8800-4b38-b2d4-921a0a289804"/>
    <ds:schemaRef ds:uri="97551102-5158-477f-890e-1cd2281c8b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2130</TotalTime>
  <Words>467</Words>
  <Application>Microsoft Office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How to use jQuery</vt:lpstr>
      <vt:lpstr>Why use jQuery</vt:lpstr>
      <vt:lpstr>Finding which jQuery you want</vt:lpstr>
      <vt:lpstr>What to do once you found a template</vt:lpstr>
      <vt:lpstr>What to do from there</vt:lpstr>
      <vt:lpstr>How to use that code</vt:lpstr>
      <vt:lpstr>How to use that code (cont.)</vt:lpstr>
      <vt:lpstr>How to change the CSS</vt:lpstr>
      <vt:lpstr>Polls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Chris should not sit next to me</dc:title>
  <dc:creator>Shimmel, Ethan</dc:creator>
  <cp:lastModifiedBy>Shimmel, Ethan</cp:lastModifiedBy>
  <cp:revision>18</cp:revision>
  <dcterms:created xsi:type="dcterms:W3CDTF">2022-03-14T18:53:02Z</dcterms:created>
  <dcterms:modified xsi:type="dcterms:W3CDTF">2022-03-17T14:53:19Z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0x0101001B82B3A859C5B4419E9F4DEF0565ED83</vt:lpwstr>
  </property>
</Properties>
</file>