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del">
        <pc:chgData name="SMITH, CHRISTOPHER" userId="dd7fc2d5-9988-40ef-9498-c94fd49fd9a4" providerId="ADAL" clId="{68E16C9F-A2A2-4C60-929F-D6EEB65D3CB6}" dt="2022-12-12T13:14:23.722" v="3" actId="2696"/>
        <pc:sldMkLst>
          <pc:docMk/>
          <pc:sldMk cId="3295915940" sldId="258"/>
        </pc:sldMkLst>
      </pc:sldChg>
      <pc:sldChg chg="del">
        <pc:chgData name="SMITH, CHRISTOPHER" userId="dd7fc2d5-9988-40ef-9498-c94fd49fd9a4" providerId="ADAL" clId="{68E16C9F-A2A2-4C60-929F-D6EEB65D3CB6}" dt="2022-12-12T13:14:22.158" v="1" actId="2696"/>
        <pc:sldMkLst>
          <pc:docMk/>
          <pc:sldMk cId="976862117" sldId="259"/>
        </pc:sldMkLst>
      </pc:sldChg>
      <pc:sldChg chg="del">
        <pc:chgData name="SMITH, CHRISTOPHER" userId="dd7fc2d5-9988-40ef-9498-c94fd49fd9a4" providerId="ADAL" clId="{68E16C9F-A2A2-4C60-929F-D6EEB65D3CB6}" dt="2022-12-12T13:14:22.970" v="2" actId="2696"/>
        <pc:sldMkLst>
          <pc:docMk/>
          <pc:sldMk cId="3119834074" sldId="260"/>
        </pc:sldMkLst>
      </pc:sldChg>
      <pc:sldChg chg="del">
        <pc:chgData name="SMITH, CHRISTOPHER" userId="dd7fc2d5-9988-40ef-9498-c94fd49fd9a4" providerId="ADAL" clId="{68E16C9F-A2A2-4C60-929F-D6EEB65D3CB6}" dt="2022-12-12T13:14:21.396" v="0" actId="2696"/>
        <pc:sldMkLst>
          <pc:docMk/>
          <pc:sldMk cId="1291184106" sldId="261"/>
        </pc:sldMkLst>
      </pc:sldChg>
      <pc:sldChg chg="del">
        <pc:chgData name="SMITH, CHRISTOPHER" userId="dd7fc2d5-9988-40ef-9498-c94fd49fd9a4" providerId="ADAL" clId="{68E16C9F-A2A2-4C60-929F-D6EEB65D3CB6}" dt="2022-12-12T13:14:24.348" v="4" actId="2696"/>
        <pc:sldMkLst>
          <pc:docMk/>
          <pc:sldMk cId="108576300" sldId="262"/>
        </pc:sldMkLst>
      </pc:sldChg>
      <pc:sldChg chg="del">
        <pc:chgData name="SMITH, CHRISTOPHER" userId="dd7fc2d5-9988-40ef-9498-c94fd49fd9a4" providerId="ADAL" clId="{68E16C9F-A2A2-4C60-929F-D6EEB65D3CB6}" dt="2022-12-12T13:14:25.114" v="5" actId="2696"/>
        <pc:sldMkLst>
          <pc:docMk/>
          <pc:sldMk cId="2849852497" sldId="263"/>
        </pc:sldMkLst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Friend Challenge</a:t>
            </a:r>
          </a:p>
          <a:p>
            <a:pPr lvl="1"/>
            <a:r>
              <a:rPr lang="en-US" dirty="0"/>
              <a:t>Shane </a:t>
            </a:r>
            <a:r>
              <a:rPr lang="en-US" dirty="0" err="1"/>
              <a:t>Winpigler</a:t>
            </a:r>
            <a:endParaRPr lang="en-US" dirty="0"/>
          </a:p>
          <a:p>
            <a:r>
              <a:rPr lang="en-US" dirty="0"/>
              <a:t>50 – Day Streak</a:t>
            </a:r>
          </a:p>
          <a:p>
            <a:pPr lvl="1"/>
            <a:r>
              <a:rPr lang="en-US" dirty="0"/>
              <a:t>Tyler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/>
              <a:t>75 – Day Streak</a:t>
            </a:r>
          </a:p>
          <a:p>
            <a:pPr lvl="1"/>
            <a:r>
              <a:rPr lang="en-US" dirty="0"/>
              <a:t>Large Alex Plitt</a:t>
            </a:r>
          </a:p>
          <a:p>
            <a:r>
              <a:rPr lang="en-US" dirty="0"/>
              <a:t>150 – Day Streak</a:t>
            </a:r>
          </a:p>
          <a:p>
            <a:pPr lvl="1"/>
            <a:r>
              <a:rPr lang="en-US" dirty="0"/>
              <a:t>Frey </a:t>
            </a:r>
            <a:r>
              <a:rPr lang="en-US" dirty="0" err="1"/>
              <a:t>Tloto</a:t>
            </a:r>
            <a:endParaRPr lang="en-US" dirty="0"/>
          </a:p>
          <a:p>
            <a:r>
              <a:rPr lang="en-US" dirty="0"/>
              <a:t>League Promotions</a:t>
            </a:r>
          </a:p>
          <a:p>
            <a:pPr lvl="1"/>
            <a:r>
              <a:rPr lang="en-US" dirty="0"/>
              <a:t>Luke Thompson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Ethan Shimmel, Jason Lara, Jacob Smith – Formbar.JS</a:t>
            </a:r>
          </a:p>
          <a:p>
            <a:pPr lvl="1"/>
            <a:r>
              <a:rPr lang="en-US" dirty="0"/>
              <a:t>15 Pogs a piece</a:t>
            </a:r>
          </a:p>
          <a:p>
            <a:pPr lvl="1"/>
            <a:r>
              <a:rPr lang="en-US" dirty="0"/>
              <a:t>About half way to an MVP that can replace </a:t>
            </a:r>
            <a:r>
              <a:rPr lang="en-US" dirty="0" err="1"/>
              <a:t>formbar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DocPac (coming very soon)</a:t>
            </a:r>
          </a:p>
          <a:p>
            <a:pPr lvl="1"/>
            <a:r>
              <a:rPr lang="en-US" dirty="0"/>
              <a:t>Will be printed this week</a:t>
            </a:r>
          </a:p>
          <a:p>
            <a:r>
              <a:rPr lang="en-US" dirty="0"/>
              <a:t>I’m finishing the grading right after this review</a:t>
            </a:r>
          </a:p>
          <a:p>
            <a:r>
              <a:rPr lang="en-US" dirty="0"/>
              <a:t>Test at the end of the week</a:t>
            </a:r>
          </a:p>
          <a:p>
            <a:r>
              <a:rPr lang="en-US" dirty="0"/>
              <a:t>Tours throughout the week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92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5</cp:revision>
  <dcterms:created xsi:type="dcterms:W3CDTF">2022-11-07T12:25:34Z</dcterms:created>
  <dcterms:modified xsi:type="dcterms:W3CDTF">2022-12-12T13:21:02Z</dcterms:modified>
</cp:coreProperties>
</file>