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7 Day Strike</a:t>
            </a:r>
          </a:p>
          <a:p>
            <a:pPr lvl="1"/>
            <a:r>
              <a:rPr lang="en-US" dirty="0"/>
              <a:t>Logan Danner, Riley </a:t>
            </a:r>
            <a:r>
              <a:rPr lang="en-US" dirty="0" err="1"/>
              <a:t>Rorrer</a:t>
            </a:r>
            <a:endParaRPr lang="en-US" dirty="0"/>
          </a:p>
          <a:p>
            <a:r>
              <a:rPr lang="en-US" dirty="0"/>
              <a:t>30 Day Streak</a:t>
            </a:r>
          </a:p>
          <a:p>
            <a:pPr lvl="1"/>
            <a:r>
              <a:rPr lang="en-US" dirty="0"/>
              <a:t>Luke Thompson, Christian Boldt</a:t>
            </a:r>
          </a:p>
          <a:p>
            <a:r>
              <a:rPr lang="en-US" dirty="0"/>
              <a:t>50 Day Streak</a:t>
            </a:r>
          </a:p>
          <a:p>
            <a:pPr lvl="1"/>
            <a:r>
              <a:rPr lang="en-US" dirty="0"/>
              <a:t>Parker Fink</a:t>
            </a:r>
          </a:p>
          <a:p>
            <a:r>
              <a:rPr lang="en-US" dirty="0"/>
              <a:t>75 Day Streak</a:t>
            </a:r>
          </a:p>
          <a:p>
            <a:pPr lvl="1"/>
            <a:r>
              <a:rPr lang="en-US" dirty="0"/>
              <a:t>Large Alex Plitt</a:t>
            </a:r>
          </a:p>
          <a:p>
            <a:r>
              <a:rPr lang="en-US" dirty="0"/>
              <a:t>100 Day Streak</a:t>
            </a:r>
          </a:p>
          <a:p>
            <a:pPr lvl="1"/>
            <a:r>
              <a:rPr lang="en-US" dirty="0"/>
              <a:t>Logan Cruz</a:t>
            </a:r>
          </a:p>
          <a:p>
            <a:r>
              <a:rPr lang="en-US" dirty="0"/>
              <a:t>League Promotions</a:t>
            </a:r>
          </a:p>
          <a:p>
            <a:pPr lvl="1"/>
            <a:r>
              <a:rPr lang="en-US" dirty="0"/>
              <a:t>Tyler </a:t>
            </a:r>
            <a:r>
              <a:rPr lang="en-US" dirty="0" err="1"/>
              <a:t>Siegmund</a:t>
            </a:r>
            <a:r>
              <a:rPr lang="en-US" dirty="0"/>
              <a:t>, Logan Cruz, Luke Thompson, Alex Plitt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4132-9E67-49FF-A9EE-42064948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D36F-EF0D-465C-9E70-4D7C003E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Ethan Shimmel, Riley </a:t>
            </a:r>
            <a:r>
              <a:rPr lang="en-US" dirty="0" err="1"/>
              <a:t>Rorrer</a:t>
            </a:r>
            <a:r>
              <a:rPr lang="en-US" dirty="0"/>
              <a:t>, Jacob Smith – Formbar.JS</a:t>
            </a:r>
          </a:p>
          <a:p>
            <a:pPr lvl="1"/>
            <a:r>
              <a:rPr lang="en-US" dirty="0"/>
              <a:t>… After a code review maybe?</a:t>
            </a:r>
          </a:p>
          <a:p>
            <a:r>
              <a:rPr lang="en-US" dirty="0"/>
              <a:t>Read the DocPac to get your name here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DE-64F1-498B-BB5C-EE0FC11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885E-E553-4463-BA3B-228F45C0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DocPac</a:t>
            </a:r>
          </a:p>
          <a:p>
            <a:pPr lvl="1"/>
            <a:r>
              <a:rPr lang="en-US" dirty="0"/>
              <a:t>Will be printed after this meeting</a:t>
            </a:r>
          </a:p>
          <a:p>
            <a:r>
              <a:rPr lang="en-US" dirty="0"/>
              <a:t>I’m </a:t>
            </a:r>
            <a:r>
              <a:rPr lang="en-US" b="1" i="1" dirty="0"/>
              <a:t>ACTUALLY</a:t>
            </a:r>
            <a:r>
              <a:rPr lang="en-US" dirty="0"/>
              <a:t> finishing the grading this week</a:t>
            </a:r>
          </a:p>
          <a:p>
            <a:r>
              <a:rPr lang="en-US" dirty="0"/>
              <a:t>Exam, Block 2, Tuesday, CIW</a:t>
            </a:r>
          </a:p>
          <a:p>
            <a:r>
              <a:rPr lang="en-US" dirty="0"/>
              <a:t>Let’s be honest, we’re not doing anything Wednesday</a:t>
            </a:r>
          </a:p>
          <a:p>
            <a:pPr lvl="1"/>
            <a:r>
              <a:rPr lang="en-US" dirty="0"/>
              <a:t>I’m not </a:t>
            </a:r>
            <a:r>
              <a:rPr lang="en-US" dirty="0" err="1"/>
              <a:t>gonna</a:t>
            </a:r>
            <a:r>
              <a:rPr lang="en-US" dirty="0"/>
              <a:t> charge you to bring a Switch, but I will charge 5 pogs per player</a:t>
            </a:r>
          </a:p>
          <a:p>
            <a:r>
              <a:rPr lang="en-US" dirty="0"/>
              <a:t>I keep forgetting </a:t>
            </a:r>
            <a:r>
              <a:rPr lang="en-US"/>
              <a:t>Career Objective Forms, so let’s do that now.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143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Review</vt:lpstr>
      <vt:lpstr>Duolingo</vt:lpstr>
      <vt:lpstr>Bonus Submissions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5</cp:revision>
  <dcterms:created xsi:type="dcterms:W3CDTF">2022-11-07T12:25:34Z</dcterms:created>
  <dcterms:modified xsi:type="dcterms:W3CDTF">2022-12-19T18:35:29Z</dcterms:modified>
</cp:coreProperties>
</file>