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914400" cx="1371600"/>
  <p:notesSz cx="6858000" cy="9144000"/>
  <p:embeddedFontLst>
    <p:embeddedFont>
      <p:font typeface="Roboto Black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 orient="horz"/>
        <p:guide pos="4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Blac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c18b26867_1_35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c18b2686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c18b26867_1_43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c18b2686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c18b26867_1_48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c18b2686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c18b26867_1_63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c18b2686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c18b26867_1_67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c18b2686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c18b26867_1_0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c18b268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997054fac_0_2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997054f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c18b26867_1_13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c18b2686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c1703f684_0_0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c1703f6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c18b26867_1_7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c18b2686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c18b26867_1_18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c18b2686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c18b26867_1_23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c18b2686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c18b26867_1_30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c18b2686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756" y="132369"/>
            <a:ext cx="1278000" cy="364800"/>
          </a:xfrm>
          <a:prstGeom prst="rect">
            <a:avLst/>
          </a:prstGeom>
        </p:spPr>
        <p:txBody>
          <a:bodyPr anchorCtr="0" anchor="b" bIns="14550" lIns="14550" spcFirstLastPara="1" rIns="14550" wrap="square" tIns="14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755" y="503844"/>
            <a:ext cx="1278000" cy="141000"/>
          </a:xfrm>
          <a:prstGeom prst="rect">
            <a:avLst/>
          </a:prstGeom>
        </p:spPr>
        <p:txBody>
          <a:bodyPr anchorCtr="0" anchor="t" bIns="14550" lIns="14550" spcFirstLastPara="1" rIns="14550" wrap="square" tIns="145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70869" y="829016"/>
            <a:ext cx="82200" cy="699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6755" y="196644"/>
            <a:ext cx="1278000" cy="349200"/>
          </a:xfrm>
          <a:prstGeom prst="rect">
            <a:avLst/>
          </a:prstGeom>
        </p:spPr>
        <p:txBody>
          <a:bodyPr anchorCtr="0" anchor="b" bIns="14550" lIns="14550" spcFirstLastPara="1" rIns="14550" wrap="square" tIns="14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6755" y="560396"/>
            <a:ext cx="1278000" cy="231300"/>
          </a:xfrm>
          <a:prstGeom prst="rect">
            <a:avLst/>
          </a:prstGeom>
        </p:spPr>
        <p:txBody>
          <a:bodyPr anchorCtr="0" anchor="t" bIns="14550" lIns="14550" spcFirstLastPara="1" rIns="14550" wrap="square" tIns="14550">
            <a:normAutofit/>
          </a:bodyPr>
          <a:lstStyle>
            <a:lvl1pPr indent="-247650" lvl="0" marL="457200" algn="ctr">
              <a:spcBef>
                <a:spcPts val="0"/>
              </a:spcBef>
              <a:spcAft>
                <a:spcPts val="0"/>
              </a:spcAft>
              <a:buSzPts val="300"/>
              <a:buChar char="●"/>
              <a:defRPr/>
            </a:lvl1pPr>
            <a:lvl2pPr indent="-241300" lvl="1" marL="914400" algn="ctr">
              <a:spcBef>
                <a:spcPts val="0"/>
              </a:spcBef>
              <a:spcAft>
                <a:spcPts val="0"/>
              </a:spcAft>
              <a:buSzPts val="200"/>
              <a:buChar char="○"/>
              <a:defRPr/>
            </a:lvl2pPr>
            <a:lvl3pPr indent="-241300" lvl="2" marL="1371600" algn="ctr">
              <a:spcBef>
                <a:spcPts val="0"/>
              </a:spcBef>
              <a:spcAft>
                <a:spcPts val="0"/>
              </a:spcAft>
              <a:buSzPts val="200"/>
              <a:buChar char="■"/>
              <a:defRPr/>
            </a:lvl3pPr>
            <a:lvl4pPr indent="-241300" lvl="3" marL="1828800" algn="ctr">
              <a:spcBef>
                <a:spcPts val="0"/>
              </a:spcBef>
              <a:spcAft>
                <a:spcPts val="0"/>
              </a:spcAft>
              <a:buSzPts val="200"/>
              <a:buChar char="●"/>
              <a:defRPr/>
            </a:lvl4pPr>
            <a:lvl5pPr indent="-241300" lvl="4" marL="2286000" algn="ctr">
              <a:spcBef>
                <a:spcPts val="0"/>
              </a:spcBef>
              <a:spcAft>
                <a:spcPts val="0"/>
              </a:spcAft>
              <a:buSzPts val="200"/>
              <a:buChar char="○"/>
              <a:defRPr/>
            </a:lvl5pPr>
            <a:lvl6pPr indent="-241300" lvl="5" marL="2743200" algn="ctr">
              <a:spcBef>
                <a:spcPts val="0"/>
              </a:spcBef>
              <a:spcAft>
                <a:spcPts val="0"/>
              </a:spcAft>
              <a:buSzPts val="200"/>
              <a:buChar char="■"/>
              <a:defRPr/>
            </a:lvl6pPr>
            <a:lvl7pPr indent="-241300" lvl="6" marL="3200400" algn="ctr">
              <a:spcBef>
                <a:spcPts val="0"/>
              </a:spcBef>
              <a:spcAft>
                <a:spcPts val="0"/>
              </a:spcAft>
              <a:buSzPts val="200"/>
              <a:buChar char="●"/>
              <a:defRPr/>
            </a:lvl7pPr>
            <a:lvl8pPr indent="-241300" lvl="7" marL="3657600" algn="ctr">
              <a:spcBef>
                <a:spcPts val="0"/>
              </a:spcBef>
              <a:spcAft>
                <a:spcPts val="0"/>
              </a:spcAft>
              <a:buSzPts val="200"/>
              <a:buChar char="○"/>
              <a:defRPr/>
            </a:lvl8pPr>
            <a:lvl9pPr indent="-241300" lvl="8" marL="4114800" algn="ctr">
              <a:spcBef>
                <a:spcPts val="0"/>
              </a:spcBef>
              <a:spcAft>
                <a:spcPts val="0"/>
              </a:spcAft>
              <a:buSzPts val="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70869" y="829016"/>
            <a:ext cx="82200" cy="699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70869" y="829016"/>
            <a:ext cx="82200" cy="699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755" y="382373"/>
            <a:ext cx="1278000" cy="1497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70869" y="829016"/>
            <a:ext cx="82200" cy="699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6755" y="79116"/>
            <a:ext cx="1278000" cy="101700"/>
          </a:xfrm>
          <a:prstGeom prst="rect">
            <a:avLst/>
          </a:prstGeom>
        </p:spPr>
        <p:txBody>
          <a:bodyPr anchorCtr="0" anchor="t" bIns="14550" lIns="14550" spcFirstLastPara="1" rIns="14550" wrap="square" tIns="14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6755" y="204884"/>
            <a:ext cx="1278000" cy="607500"/>
          </a:xfrm>
          <a:prstGeom prst="rect">
            <a:avLst/>
          </a:prstGeom>
        </p:spPr>
        <p:txBody>
          <a:bodyPr anchorCtr="0" anchor="t" bIns="14550" lIns="14550" spcFirstLastPara="1" rIns="14550" wrap="square" tIns="14550">
            <a:normAutofit/>
          </a:bodyPr>
          <a:lstStyle>
            <a:lvl1pPr indent="-247650" lvl="0" marL="457200">
              <a:spcBef>
                <a:spcPts val="0"/>
              </a:spcBef>
              <a:spcAft>
                <a:spcPts val="0"/>
              </a:spcAft>
              <a:buSzPts val="300"/>
              <a:buChar char="●"/>
              <a:defRPr/>
            </a:lvl1pPr>
            <a:lvl2pPr indent="-241300" lvl="1" marL="914400">
              <a:spcBef>
                <a:spcPts val="0"/>
              </a:spcBef>
              <a:spcAft>
                <a:spcPts val="0"/>
              </a:spcAft>
              <a:buSzPts val="200"/>
              <a:buChar char="○"/>
              <a:defRPr/>
            </a:lvl2pPr>
            <a:lvl3pPr indent="-241300" lvl="2" marL="1371600">
              <a:spcBef>
                <a:spcPts val="0"/>
              </a:spcBef>
              <a:spcAft>
                <a:spcPts val="0"/>
              </a:spcAft>
              <a:buSzPts val="200"/>
              <a:buChar char="■"/>
              <a:defRPr/>
            </a:lvl3pPr>
            <a:lvl4pPr indent="-241300" lvl="3" marL="1828800">
              <a:spcBef>
                <a:spcPts val="0"/>
              </a:spcBef>
              <a:spcAft>
                <a:spcPts val="0"/>
              </a:spcAft>
              <a:buSzPts val="200"/>
              <a:buChar char="●"/>
              <a:defRPr/>
            </a:lvl4pPr>
            <a:lvl5pPr indent="-241300" lvl="4" marL="2286000">
              <a:spcBef>
                <a:spcPts val="0"/>
              </a:spcBef>
              <a:spcAft>
                <a:spcPts val="0"/>
              </a:spcAft>
              <a:buSzPts val="200"/>
              <a:buChar char="○"/>
              <a:defRPr/>
            </a:lvl5pPr>
            <a:lvl6pPr indent="-241300" lvl="5" marL="2743200">
              <a:spcBef>
                <a:spcPts val="0"/>
              </a:spcBef>
              <a:spcAft>
                <a:spcPts val="0"/>
              </a:spcAft>
              <a:buSzPts val="200"/>
              <a:buChar char="■"/>
              <a:defRPr/>
            </a:lvl6pPr>
            <a:lvl7pPr indent="-241300" lvl="6" marL="3200400">
              <a:spcBef>
                <a:spcPts val="0"/>
              </a:spcBef>
              <a:spcAft>
                <a:spcPts val="0"/>
              </a:spcAft>
              <a:buSzPts val="200"/>
              <a:buChar char="●"/>
              <a:defRPr/>
            </a:lvl7pPr>
            <a:lvl8pPr indent="-241300" lvl="7" marL="3657600">
              <a:spcBef>
                <a:spcPts val="0"/>
              </a:spcBef>
              <a:spcAft>
                <a:spcPts val="0"/>
              </a:spcAft>
              <a:buSzPts val="200"/>
              <a:buChar char="○"/>
              <a:defRPr/>
            </a:lvl8pPr>
            <a:lvl9pPr indent="-241300" lvl="8" marL="4114800">
              <a:spcBef>
                <a:spcPts val="0"/>
              </a:spcBef>
              <a:spcAft>
                <a:spcPts val="0"/>
              </a:spcAft>
              <a:buSzPts val="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70869" y="829016"/>
            <a:ext cx="82200" cy="699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6755" y="79116"/>
            <a:ext cx="1278000" cy="101700"/>
          </a:xfrm>
          <a:prstGeom prst="rect">
            <a:avLst/>
          </a:prstGeom>
        </p:spPr>
        <p:txBody>
          <a:bodyPr anchorCtr="0" anchor="t" bIns="14550" lIns="14550" spcFirstLastPara="1" rIns="14550" wrap="square" tIns="14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6755" y="204884"/>
            <a:ext cx="600000" cy="607500"/>
          </a:xfrm>
          <a:prstGeom prst="rect">
            <a:avLst/>
          </a:prstGeom>
        </p:spPr>
        <p:txBody>
          <a:bodyPr anchorCtr="0" anchor="t" bIns="14550" lIns="14550" spcFirstLastPara="1" rIns="14550" wrap="square" tIns="14550">
            <a:normAutofit/>
          </a:bodyPr>
          <a:lstStyle>
            <a:lvl1pPr indent="-241300" lvl="0" marL="457200"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1pPr>
            <a:lvl2pPr indent="-241300" lvl="1" marL="914400">
              <a:spcBef>
                <a:spcPts val="0"/>
              </a:spcBef>
              <a:spcAft>
                <a:spcPts val="0"/>
              </a:spcAft>
              <a:buSzPts val="200"/>
              <a:buChar char="○"/>
              <a:defRPr sz="200"/>
            </a:lvl2pPr>
            <a:lvl3pPr indent="-241300" lvl="2" marL="1371600">
              <a:spcBef>
                <a:spcPts val="0"/>
              </a:spcBef>
              <a:spcAft>
                <a:spcPts val="0"/>
              </a:spcAft>
              <a:buSzPts val="200"/>
              <a:buChar char="■"/>
              <a:defRPr sz="200"/>
            </a:lvl3pPr>
            <a:lvl4pPr indent="-241300" lvl="3" marL="1828800"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4pPr>
            <a:lvl5pPr indent="-241300" lvl="4" marL="2286000">
              <a:spcBef>
                <a:spcPts val="0"/>
              </a:spcBef>
              <a:spcAft>
                <a:spcPts val="0"/>
              </a:spcAft>
              <a:buSzPts val="200"/>
              <a:buChar char="○"/>
              <a:defRPr sz="200"/>
            </a:lvl5pPr>
            <a:lvl6pPr indent="-241300" lvl="5" marL="2743200">
              <a:spcBef>
                <a:spcPts val="0"/>
              </a:spcBef>
              <a:spcAft>
                <a:spcPts val="0"/>
              </a:spcAft>
              <a:buSzPts val="200"/>
              <a:buChar char="■"/>
              <a:defRPr sz="200"/>
            </a:lvl6pPr>
            <a:lvl7pPr indent="-241300" lvl="6" marL="3200400"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7pPr>
            <a:lvl8pPr indent="-241300" lvl="7" marL="3657600">
              <a:spcBef>
                <a:spcPts val="0"/>
              </a:spcBef>
              <a:spcAft>
                <a:spcPts val="0"/>
              </a:spcAft>
              <a:buSzPts val="200"/>
              <a:buChar char="○"/>
              <a:defRPr sz="200"/>
            </a:lvl8pPr>
            <a:lvl9pPr indent="-241300" lvl="8" marL="4114800">
              <a:spcBef>
                <a:spcPts val="0"/>
              </a:spcBef>
              <a:spcAft>
                <a:spcPts val="0"/>
              </a:spcAft>
              <a:buSzPts val="200"/>
              <a:buChar char="■"/>
              <a:defRPr sz="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24860" y="204884"/>
            <a:ext cx="600000" cy="607500"/>
          </a:xfrm>
          <a:prstGeom prst="rect">
            <a:avLst/>
          </a:prstGeom>
        </p:spPr>
        <p:txBody>
          <a:bodyPr anchorCtr="0" anchor="t" bIns="14550" lIns="14550" spcFirstLastPara="1" rIns="14550" wrap="square" tIns="14550">
            <a:normAutofit/>
          </a:bodyPr>
          <a:lstStyle>
            <a:lvl1pPr indent="-241300" lvl="0" marL="457200"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1pPr>
            <a:lvl2pPr indent="-241300" lvl="1" marL="914400">
              <a:spcBef>
                <a:spcPts val="0"/>
              </a:spcBef>
              <a:spcAft>
                <a:spcPts val="0"/>
              </a:spcAft>
              <a:buSzPts val="200"/>
              <a:buChar char="○"/>
              <a:defRPr sz="200"/>
            </a:lvl2pPr>
            <a:lvl3pPr indent="-241300" lvl="2" marL="1371600">
              <a:spcBef>
                <a:spcPts val="0"/>
              </a:spcBef>
              <a:spcAft>
                <a:spcPts val="0"/>
              </a:spcAft>
              <a:buSzPts val="200"/>
              <a:buChar char="■"/>
              <a:defRPr sz="200"/>
            </a:lvl3pPr>
            <a:lvl4pPr indent="-241300" lvl="3" marL="1828800"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4pPr>
            <a:lvl5pPr indent="-241300" lvl="4" marL="2286000">
              <a:spcBef>
                <a:spcPts val="0"/>
              </a:spcBef>
              <a:spcAft>
                <a:spcPts val="0"/>
              </a:spcAft>
              <a:buSzPts val="200"/>
              <a:buChar char="○"/>
              <a:defRPr sz="200"/>
            </a:lvl5pPr>
            <a:lvl6pPr indent="-241300" lvl="5" marL="2743200">
              <a:spcBef>
                <a:spcPts val="0"/>
              </a:spcBef>
              <a:spcAft>
                <a:spcPts val="0"/>
              </a:spcAft>
              <a:buSzPts val="200"/>
              <a:buChar char="■"/>
              <a:defRPr sz="200"/>
            </a:lvl6pPr>
            <a:lvl7pPr indent="-241300" lvl="6" marL="3200400"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7pPr>
            <a:lvl8pPr indent="-241300" lvl="7" marL="3657600">
              <a:spcBef>
                <a:spcPts val="0"/>
              </a:spcBef>
              <a:spcAft>
                <a:spcPts val="0"/>
              </a:spcAft>
              <a:buSzPts val="200"/>
              <a:buChar char="○"/>
              <a:defRPr sz="200"/>
            </a:lvl8pPr>
            <a:lvl9pPr indent="-241300" lvl="8" marL="4114800">
              <a:spcBef>
                <a:spcPts val="0"/>
              </a:spcBef>
              <a:spcAft>
                <a:spcPts val="0"/>
              </a:spcAft>
              <a:buSzPts val="200"/>
              <a:buChar char="■"/>
              <a:defRPr sz="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70869" y="829016"/>
            <a:ext cx="82200" cy="699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6755" y="79116"/>
            <a:ext cx="1278000" cy="101700"/>
          </a:xfrm>
          <a:prstGeom prst="rect">
            <a:avLst/>
          </a:prstGeom>
        </p:spPr>
        <p:txBody>
          <a:bodyPr anchorCtr="0" anchor="t" bIns="14550" lIns="14550" spcFirstLastPara="1" rIns="14550" wrap="square" tIns="14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70869" y="829016"/>
            <a:ext cx="82200" cy="699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6755" y="98773"/>
            <a:ext cx="421200" cy="134400"/>
          </a:xfrm>
          <a:prstGeom prst="rect">
            <a:avLst/>
          </a:prstGeom>
        </p:spPr>
        <p:txBody>
          <a:bodyPr anchorCtr="0" anchor="b" bIns="14550" lIns="14550" spcFirstLastPara="1" rIns="14550" wrap="square" tIns="14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1pPr>
            <a:lvl2pPr lvl="1"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2pPr>
            <a:lvl3pPr lvl="2"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3pPr>
            <a:lvl4pPr lvl="3"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4pPr>
            <a:lvl5pPr lvl="4"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5pPr>
            <a:lvl6pPr lvl="5"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6pPr>
            <a:lvl7pPr lvl="6"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7pPr>
            <a:lvl8pPr lvl="7"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8pPr>
            <a:lvl9pPr lvl="8">
              <a:spcBef>
                <a:spcPts val="0"/>
              </a:spcBef>
              <a:spcAft>
                <a:spcPts val="0"/>
              </a:spcAft>
              <a:buSzPts val="400"/>
              <a:buNone/>
              <a:defRPr sz="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6755" y="247040"/>
            <a:ext cx="421200" cy="565200"/>
          </a:xfrm>
          <a:prstGeom prst="rect">
            <a:avLst/>
          </a:prstGeom>
        </p:spPr>
        <p:txBody>
          <a:bodyPr anchorCtr="0" anchor="t" bIns="14550" lIns="14550" spcFirstLastPara="1" rIns="14550" wrap="square" tIns="14550">
            <a:normAutofit/>
          </a:bodyPr>
          <a:lstStyle>
            <a:lvl1pPr indent="-241300" lvl="0" marL="457200"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1pPr>
            <a:lvl2pPr indent="-241300" lvl="1" marL="914400">
              <a:spcBef>
                <a:spcPts val="0"/>
              </a:spcBef>
              <a:spcAft>
                <a:spcPts val="0"/>
              </a:spcAft>
              <a:buSzPts val="200"/>
              <a:buChar char="○"/>
              <a:defRPr sz="200"/>
            </a:lvl2pPr>
            <a:lvl3pPr indent="-241300" lvl="2" marL="1371600">
              <a:spcBef>
                <a:spcPts val="0"/>
              </a:spcBef>
              <a:spcAft>
                <a:spcPts val="0"/>
              </a:spcAft>
              <a:buSzPts val="200"/>
              <a:buChar char="■"/>
              <a:defRPr sz="200"/>
            </a:lvl3pPr>
            <a:lvl4pPr indent="-241300" lvl="3" marL="1828800"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4pPr>
            <a:lvl5pPr indent="-241300" lvl="4" marL="2286000">
              <a:spcBef>
                <a:spcPts val="0"/>
              </a:spcBef>
              <a:spcAft>
                <a:spcPts val="0"/>
              </a:spcAft>
              <a:buSzPts val="200"/>
              <a:buChar char="○"/>
              <a:defRPr sz="200"/>
            </a:lvl5pPr>
            <a:lvl6pPr indent="-241300" lvl="5" marL="2743200">
              <a:spcBef>
                <a:spcPts val="0"/>
              </a:spcBef>
              <a:spcAft>
                <a:spcPts val="0"/>
              </a:spcAft>
              <a:buSzPts val="200"/>
              <a:buChar char="■"/>
              <a:defRPr sz="200"/>
            </a:lvl6pPr>
            <a:lvl7pPr indent="-241300" lvl="6" marL="3200400"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7pPr>
            <a:lvl8pPr indent="-241300" lvl="7" marL="3657600">
              <a:spcBef>
                <a:spcPts val="0"/>
              </a:spcBef>
              <a:spcAft>
                <a:spcPts val="0"/>
              </a:spcAft>
              <a:buSzPts val="200"/>
              <a:buChar char="○"/>
              <a:defRPr sz="200"/>
            </a:lvl8pPr>
            <a:lvl9pPr indent="-241300" lvl="8" marL="4114800">
              <a:spcBef>
                <a:spcPts val="0"/>
              </a:spcBef>
              <a:spcAft>
                <a:spcPts val="0"/>
              </a:spcAft>
              <a:buSzPts val="200"/>
              <a:buChar char="■"/>
              <a:defRPr sz="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70869" y="829016"/>
            <a:ext cx="82200" cy="699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3538" y="80027"/>
            <a:ext cx="955200" cy="7272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70869" y="829016"/>
            <a:ext cx="82200" cy="699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" y="-22"/>
            <a:ext cx="685800" cy="9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50" lIns="14550" spcFirstLastPara="1" rIns="14550" wrap="square" tIns="14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9825" y="219231"/>
            <a:ext cx="606900" cy="263400"/>
          </a:xfrm>
          <a:prstGeom prst="rect">
            <a:avLst/>
          </a:prstGeom>
        </p:spPr>
        <p:txBody>
          <a:bodyPr anchorCtr="0" anchor="b" bIns="14550" lIns="14550" spcFirstLastPara="1" rIns="14550" wrap="square" tIns="14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9825" y="498324"/>
            <a:ext cx="606900" cy="219600"/>
          </a:xfrm>
          <a:prstGeom prst="rect">
            <a:avLst/>
          </a:prstGeom>
        </p:spPr>
        <p:txBody>
          <a:bodyPr anchorCtr="0" anchor="t" bIns="14550" lIns="14550" spcFirstLastPara="1" rIns="14550" wrap="square" tIns="145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40925" y="128724"/>
            <a:ext cx="575700" cy="6570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indent="-247650" lvl="0" marL="457200">
              <a:spcBef>
                <a:spcPts val="0"/>
              </a:spcBef>
              <a:spcAft>
                <a:spcPts val="0"/>
              </a:spcAft>
              <a:buSzPts val="300"/>
              <a:buChar char="●"/>
              <a:defRPr/>
            </a:lvl1pPr>
            <a:lvl2pPr indent="-241300" lvl="1" marL="914400">
              <a:spcBef>
                <a:spcPts val="0"/>
              </a:spcBef>
              <a:spcAft>
                <a:spcPts val="0"/>
              </a:spcAft>
              <a:buSzPts val="200"/>
              <a:buChar char="○"/>
              <a:defRPr/>
            </a:lvl2pPr>
            <a:lvl3pPr indent="-241300" lvl="2" marL="1371600">
              <a:spcBef>
                <a:spcPts val="0"/>
              </a:spcBef>
              <a:spcAft>
                <a:spcPts val="0"/>
              </a:spcAft>
              <a:buSzPts val="200"/>
              <a:buChar char="■"/>
              <a:defRPr/>
            </a:lvl3pPr>
            <a:lvl4pPr indent="-241300" lvl="3" marL="1828800">
              <a:spcBef>
                <a:spcPts val="0"/>
              </a:spcBef>
              <a:spcAft>
                <a:spcPts val="0"/>
              </a:spcAft>
              <a:buSzPts val="200"/>
              <a:buChar char="●"/>
              <a:defRPr/>
            </a:lvl4pPr>
            <a:lvl5pPr indent="-241300" lvl="4" marL="2286000">
              <a:spcBef>
                <a:spcPts val="0"/>
              </a:spcBef>
              <a:spcAft>
                <a:spcPts val="0"/>
              </a:spcAft>
              <a:buSzPts val="200"/>
              <a:buChar char="○"/>
              <a:defRPr/>
            </a:lvl5pPr>
            <a:lvl6pPr indent="-241300" lvl="5" marL="2743200">
              <a:spcBef>
                <a:spcPts val="0"/>
              </a:spcBef>
              <a:spcAft>
                <a:spcPts val="0"/>
              </a:spcAft>
              <a:buSzPts val="200"/>
              <a:buChar char="■"/>
              <a:defRPr/>
            </a:lvl6pPr>
            <a:lvl7pPr indent="-241300" lvl="6" marL="3200400">
              <a:spcBef>
                <a:spcPts val="0"/>
              </a:spcBef>
              <a:spcAft>
                <a:spcPts val="0"/>
              </a:spcAft>
              <a:buSzPts val="200"/>
              <a:buChar char="●"/>
              <a:defRPr/>
            </a:lvl7pPr>
            <a:lvl8pPr indent="-241300" lvl="7" marL="3657600">
              <a:spcBef>
                <a:spcPts val="0"/>
              </a:spcBef>
              <a:spcAft>
                <a:spcPts val="0"/>
              </a:spcAft>
              <a:buSzPts val="200"/>
              <a:buChar char="○"/>
              <a:defRPr/>
            </a:lvl8pPr>
            <a:lvl9pPr indent="-241300" lvl="8" marL="4114800">
              <a:spcBef>
                <a:spcPts val="0"/>
              </a:spcBef>
              <a:spcAft>
                <a:spcPts val="0"/>
              </a:spcAft>
              <a:buSzPts val="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70869" y="829016"/>
            <a:ext cx="82200" cy="699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6755" y="752102"/>
            <a:ext cx="899700" cy="1077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70869" y="829016"/>
            <a:ext cx="82200" cy="69900"/>
          </a:xfrm>
          <a:prstGeom prst="rect">
            <a:avLst/>
          </a:prstGeom>
        </p:spPr>
        <p:txBody>
          <a:bodyPr anchorCtr="0" anchor="ctr" bIns="14550" lIns="14550" spcFirstLastPara="1" rIns="14550" wrap="square" tIns="14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755" y="79116"/>
            <a:ext cx="12780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50" lIns="14550" spcFirstLastPara="1" rIns="14550" wrap="square" tIns="14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755" y="204884"/>
            <a:ext cx="12780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50" lIns="14550" spcFirstLastPara="1" rIns="14550" wrap="square" tIns="14550">
            <a:normAutofit/>
          </a:bodyPr>
          <a:lstStyle>
            <a:lvl1pPr indent="-247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Char char="●"/>
              <a:defRPr sz="300">
                <a:solidFill>
                  <a:schemeClr val="dk2"/>
                </a:solidFill>
              </a:defRPr>
            </a:lvl1pPr>
            <a:lvl2pPr indent="-241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Char char="○"/>
              <a:defRPr sz="200">
                <a:solidFill>
                  <a:schemeClr val="dk2"/>
                </a:solidFill>
              </a:defRPr>
            </a:lvl2pPr>
            <a:lvl3pPr indent="-241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Char char="■"/>
              <a:defRPr sz="200">
                <a:solidFill>
                  <a:schemeClr val="dk2"/>
                </a:solidFill>
              </a:defRPr>
            </a:lvl3pPr>
            <a:lvl4pPr indent="-241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Char char="●"/>
              <a:defRPr sz="200">
                <a:solidFill>
                  <a:schemeClr val="dk2"/>
                </a:solidFill>
              </a:defRPr>
            </a:lvl4pPr>
            <a:lvl5pPr indent="-241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Char char="○"/>
              <a:defRPr sz="200">
                <a:solidFill>
                  <a:schemeClr val="dk2"/>
                </a:solidFill>
              </a:defRPr>
            </a:lvl5pPr>
            <a:lvl6pPr indent="-241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Char char="■"/>
              <a:defRPr sz="200">
                <a:solidFill>
                  <a:schemeClr val="dk2"/>
                </a:solidFill>
              </a:defRPr>
            </a:lvl6pPr>
            <a:lvl7pPr indent="-241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Char char="●"/>
              <a:defRPr sz="200">
                <a:solidFill>
                  <a:schemeClr val="dk2"/>
                </a:solidFill>
              </a:defRPr>
            </a:lvl7pPr>
            <a:lvl8pPr indent="-241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Char char="○"/>
              <a:defRPr sz="200">
                <a:solidFill>
                  <a:schemeClr val="dk2"/>
                </a:solidFill>
              </a:defRPr>
            </a:lvl8pPr>
            <a:lvl9pPr indent="-241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Char char="■"/>
              <a:defRPr sz="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70869" y="829016"/>
            <a:ext cx="82200" cy="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50" lIns="14550" spcFirstLastPara="1" rIns="14550" wrap="square" tIns="14550">
            <a:normAutofit/>
          </a:bodyPr>
          <a:lstStyle>
            <a:lvl1pPr lvl="0" algn="r">
              <a:buNone/>
              <a:defRPr sz="200">
                <a:solidFill>
                  <a:schemeClr val="dk2"/>
                </a:solidFill>
              </a:defRPr>
            </a:lvl1pPr>
            <a:lvl2pPr lvl="1" algn="r">
              <a:buNone/>
              <a:defRPr sz="200">
                <a:solidFill>
                  <a:schemeClr val="dk2"/>
                </a:solidFill>
              </a:defRPr>
            </a:lvl2pPr>
            <a:lvl3pPr lvl="2" algn="r">
              <a:buNone/>
              <a:defRPr sz="200">
                <a:solidFill>
                  <a:schemeClr val="dk2"/>
                </a:solidFill>
              </a:defRPr>
            </a:lvl3pPr>
            <a:lvl4pPr lvl="3" algn="r">
              <a:buNone/>
              <a:defRPr sz="200">
                <a:solidFill>
                  <a:schemeClr val="dk2"/>
                </a:solidFill>
              </a:defRPr>
            </a:lvl4pPr>
            <a:lvl5pPr lvl="4" algn="r">
              <a:buNone/>
              <a:defRPr sz="200">
                <a:solidFill>
                  <a:schemeClr val="dk2"/>
                </a:solidFill>
              </a:defRPr>
            </a:lvl5pPr>
            <a:lvl6pPr lvl="5" algn="r">
              <a:buNone/>
              <a:defRPr sz="200">
                <a:solidFill>
                  <a:schemeClr val="dk2"/>
                </a:solidFill>
              </a:defRPr>
            </a:lvl6pPr>
            <a:lvl7pPr lvl="6" algn="r">
              <a:buNone/>
              <a:defRPr sz="200">
                <a:solidFill>
                  <a:schemeClr val="dk2"/>
                </a:solidFill>
              </a:defRPr>
            </a:lvl7pPr>
            <a:lvl8pPr lvl="7" algn="r">
              <a:buNone/>
              <a:defRPr sz="200">
                <a:solidFill>
                  <a:schemeClr val="dk2"/>
                </a:solidFill>
              </a:defRPr>
            </a:lvl8pPr>
            <a:lvl9pPr lvl="8" algn="r">
              <a:buNone/>
              <a:defRPr sz="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600" y="36600"/>
            <a:ext cx="1298400" cy="841200"/>
          </a:xfrm>
          <a:prstGeom prst="roundRect">
            <a:avLst>
              <a:gd fmla="val 50000" name="adj"/>
            </a:avLst>
          </a:prstGeom>
          <a:noFill/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-75" y="-50"/>
            <a:ext cx="1371600" cy="914400"/>
          </a:xfrm>
          <a:prstGeom prst="roundRect">
            <a:avLst>
              <a:gd fmla="val 50000" name="adj"/>
            </a:avLst>
          </a:prstGeom>
          <a:solidFill>
            <a:srgbClr val="0040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342900" y="11425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B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36600" y="36600"/>
            <a:ext cx="1298400" cy="841200"/>
          </a:xfrm>
          <a:prstGeom prst="roundRect">
            <a:avLst>
              <a:gd fmla="val 50000" name="adj"/>
            </a:avLst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342900" y="11430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F00"/>
                </a:solidFill>
                <a:latin typeface="Roboto Black"/>
                <a:ea typeface="Roboto Black"/>
                <a:cs typeface="Roboto Black"/>
                <a:sym typeface="Roboto Black"/>
              </a:rPr>
              <a:t>C</a:t>
            </a:r>
            <a:endParaRPr sz="4800">
              <a:solidFill>
                <a:srgbClr val="FFBF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-75" y="-50"/>
            <a:ext cx="1371600" cy="914400"/>
          </a:xfrm>
          <a:prstGeom prst="roundRect">
            <a:avLst>
              <a:gd fmla="val 50000" name="adj"/>
            </a:avLst>
          </a:prstGeom>
          <a:solidFill>
            <a:srgbClr val="FF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342900" y="11430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36600" y="36600"/>
            <a:ext cx="1298400" cy="841200"/>
          </a:xfrm>
          <a:prstGeom prst="roundRect">
            <a:avLst>
              <a:gd fmla="val 50000" name="adj"/>
            </a:avLst>
          </a:prstGeom>
          <a:noFill/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/>
        </p:nvSpPr>
        <p:spPr>
          <a:xfrm>
            <a:off x="342900" y="11430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BF00"/>
                </a:solidFill>
                <a:latin typeface="Roboto Black"/>
                <a:ea typeface="Roboto Black"/>
                <a:cs typeface="Roboto Black"/>
                <a:sym typeface="Roboto Black"/>
              </a:rPr>
              <a:t>D</a:t>
            </a:r>
            <a:endParaRPr sz="4800">
              <a:solidFill>
                <a:srgbClr val="00BF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-75" y="-50"/>
            <a:ext cx="1371600" cy="914400"/>
          </a:xfrm>
          <a:prstGeom prst="roundRect">
            <a:avLst>
              <a:gd fmla="val 50000" name="adj"/>
            </a:avLst>
          </a:prstGeom>
          <a:solidFill>
            <a:srgbClr val="00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342825" y="11430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D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75" y="-50"/>
            <a:ext cx="1371600" cy="914400"/>
          </a:xfrm>
          <a:prstGeom prst="roundRect">
            <a:avLst>
              <a:gd fmla="val 50000" name="adj"/>
            </a:avLst>
          </a:prstGeom>
          <a:solidFill>
            <a:srgbClr val="00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6600" y="36600"/>
            <a:ext cx="1298400" cy="841200"/>
          </a:xfrm>
          <a:prstGeom prst="roundRect">
            <a:avLst>
              <a:gd fmla="val 50000" name="adj"/>
            </a:avLst>
          </a:prstGeom>
          <a:noFill/>
          <a:ln cap="flat" cmpd="sng" w="76200">
            <a:solidFill>
              <a:srgbClr val="009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75" y="-50"/>
            <a:ext cx="1371600" cy="914400"/>
          </a:xfrm>
          <a:prstGeom prst="roundRect">
            <a:avLst>
              <a:gd fmla="val 50000" name="adj"/>
            </a:avLst>
          </a:prstGeom>
          <a:solidFill>
            <a:srgbClr val="009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25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6600" y="36600"/>
            <a:ext cx="1298400" cy="841200"/>
          </a:xfrm>
          <a:prstGeom prst="roundRect">
            <a:avLst>
              <a:gd fmla="val 50000" name="adj"/>
            </a:avLst>
          </a:prstGeom>
          <a:noFill/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-75" y="-50"/>
            <a:ext cx="1371600" cy="914400"/>
          </a:xfrm>
          <a:prstGeom prst="roundRect">
            <a:avLst>
              <a:gd fmla="val 50000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25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36600" y="36600"/>
            <a:ext cx="1298400" cy="841200"/>
          </a:xfrm>
          <a:prstGeom prst="roundRect">
            <a:avLst>
              <a:gd fmla="val 50000" name="adj"/>
            </a:avLst>
          </a:prstGeom>
          <a:noFill/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42900" y="11430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F0000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4800">
              <a:solidFill>
                <a:srgbClr val="BF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-75" y="-50"/>
            <a:ext cx="1371600" cy="914400"/>
          </a:xfrm>
          <a:prstGeom prst="roundRect">
            <a:avLst>
              <a:gd fmla="val 50000" name="adj"/>
            </a:avLst>
          </a:prstGeom>
          <a:solidFill>
            <a:srgbClr val="B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342900" y="11430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4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36600" y="36600"/>
            <a:ext cx="1298400" cy="841200"/>
          </a:xfrm>
          <a:prstGeom prst="roundRect">
            <a:avLst>
              <a:gd fmla="val 50000" name="adj"/>
            </a:avLst>
          </a:prstGeom>
          <a:noFill/>
          <a:ln cap="flat" cmpd="sng" w="76200">
            <a:solidFill>
              <a:srgbClr val="004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342900" y="11430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40BF"/>
                </a:solidFill>
                <a:latin typeface="Roboto Black"/>
                <a:ea typeface="Roboto Black"/>
                <a:cs typeface="Roboto Black"/>
                <a:sym typeface="Roboto Black"/>
              </a:rPr>
              <a:t>B</a:t>
            </a:r>
            <a:endParaRPr sz="4800">
              <a:solidFill>
                <a:srgbClr val="0040B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