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</p:sldIdLst>
  <p:sldSz cy="914400" cx="914400"/>
  <p:notesSz cx="6858000" cy="9144000"/>
  <p:embeddedFontLst>
    <p:embeddedFont>
      <p:font typeface="Roboto Black"/>
      <p:bold r:id="rId221"/>
      <p:boldItalic r:id="rId222"/>
    </p:embeddedFont>
    <p:embeddedFont>
      <p:font typeface="Roboto"/>
      <p:regular r:id="rId223"/>
      <p:bold r:id="rId224"/>
      <p:italic r:id="rId225"/>
      <p:boldItalic r:id="rId226"/>
    </p:embeddedFont>
    <p:embeddedFont>
      <p:font typeface="Roboto Mono"/>
      <p:regular r:id="rId227"/>
      <p:bold r:id="rId228"/>
      <p:italic r:id="rId229"/>
      <p:boldItalic r:id="rId230"/>
    </p:embeddedFont>
    <p:embeddedFont>
      <p:font typeface="Dancing Script"/>
      <p:regular r:id="rId231"/>
      <p:bold r:id="rId2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font" Target="fonts/RobotoMono-bold.fntdata"/><Relationship Id="rId106" Type="http://schemas.openxmlformats.org/officeDocument/2006/relationships/slide" Target="slides/slide101.xml"/><Relationship Id="rId227" Type="http://schemas.openxmlformats.org/officeDocument/2006/relationships/font" Target="fonts/RobotoMono-regular.fntdata"/><Relationship Id="rId105" Type="http://schemas.openxmlformats.org/officeDocument/2006/relationships/slide" Target="slides/slide100.xml"/><Relationship Id="rId226" Type="http://schemas.openxmlformats.org/officeDocument/2006/relationships/font" Target="fonts/Roboto-boldItalic.fntdata"/><Relationship Id="rId104" Type="http://schemas.openxmlformats.org/officeDocument/2006/relationships/slide" Target="slides/slide99.xml"/><Relationship Id="rId225" Type="http://schemas.openxmlformats.org/officeDocument/2006/relationships/font" Target="fonts/Roboto-italic.fntdata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font" Target="fonts/RobotoMono-italic.fntdata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font" Target="fonts/Roboto-bold.fntdata"/><Relationship Id="rId102" Type="http://schemas.openxmlformats.org/officeDocument/2006/relationships/slide" Target="slides/slide97.xml"/><Relationship Id="rId223" Type="http://schemas.openxmlformats.org/officeDocument/2006/relationships/font" Target="fonts/Roboto-regular.fntdata"/><Relationship Id="rId101" Type="http://schemas.openxmlformats.org/officeDocument/2006/relationships/slide" Target="slides/slide96.xml"/><Relationship Id="rId222" Type="http://schemas.openxmlformats.org/officeDocument/2006/relationships/font" Target="fonts/RobotoBlack-boldItalic.fntdata"/><Relationship Id="rId100" Type="http://schemas.openxmlformats.org/officeDocument/2006/relationships/slide" Target="slides/slide95.xml"/><Relationship Id="rId221" Type="http://schemas.openxmlformats.org/officeDocument/2006/relationships/font" Target="fonts/RobotoBlack-bold.fntdata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font" Target="fonts/DancingScript-regular.fntdata"/><Relationship Id="rId230" Type="http://schemas.openxmlformats.org/officeDocument/2006/relationships/font" Target="fonts/RobotoMono-boldItalic.fntdata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32" Type="http://schemas.openxmlformats.org/officeDocument/2006/relationships/font" Target="fonts/DancingScript-bold.fntdata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24029e47_0_5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24029e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24029e47_1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24029e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ccdacb9b1_0_10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cccdacb9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cccdacb9b1_0_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cccdacb9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ccdacb9b1_0_1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ccdacb9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ccdacb9b1_0_8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ccdacb9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ccdacb9b1_0_1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ccdacb9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ccdacb9b1_0_8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cccdacb9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ccdacb9b1_0_14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ccdacb9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ccdacb9b1_0_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ccdacb9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ccdacb9b1_0_14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ccdacb9b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ccdacb9b1_0_10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ccdacb9b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24029e47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24029e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beb8f27996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beb8f27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9a998abee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9a998a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ccef3f2f9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ccef3f2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de400928c8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de400928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400928c8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400928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524029e47_0_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524029e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bf679df0fa_0_29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bf679df0f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bf679df0fa_0_30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bf679df0f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bf679df0fa_0_30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bf679df0f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f679df0fa_0_3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f679df0f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24029e47_1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24029e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f679df0fa_0_31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f679df0f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f679df0fa_0_32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bf679df0f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bf679df0fa_0_33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bf679df0f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thumbs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f679df0fa_0_3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f679df0f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1987f8208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1987f8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bold</a:t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1987f8208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b1987f82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1987f8208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1987f82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italics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1987f8208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1987f82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1987f8208_0_5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1987f82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underline</a:t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b1987f8208_0_6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b1987f82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24029e47_0_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24029e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b174df7cc3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b174df7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strikethrough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b174df7cc3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b174df7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b2c9166e58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b2c9166e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emojis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b2c9166e58_1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b2c9166e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174df7cc3_0_6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174df7c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diacritics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174df7cc3_0_6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174df7c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b174df7cc3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b174df7c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b174df7cc3_0_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b174df7c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b174df7cc3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b174df7c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174df7cc3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174df7c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cdacb9b1_0_3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cdacb9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b174df7cc3_0_8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b174df7cc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</a:t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174df7cc3_0_9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b174df7c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2c9166e58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2c9166e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superscript</a:t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c12c74867c_0_2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c12c7486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174df7cc3_0_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174df7c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b174df7cc3_0_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b174df7c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1eda3353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1eda3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b1eda33537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b1eda335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174df7cc3_0_5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174df7c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b174df7cc3_0_5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b174df7c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de1c4e0c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de1c4e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b1987f8208_0_2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b1987f82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b1987f8208_0_2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b1987f82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b1987f8208_0_6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b1987f82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video</a:t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b1987f8208_0_7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b1987f82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b174df7cc3_0_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b174df7c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b174df7cc3_0_4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b174df7c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b19ffad97c_0_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b19ffad9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b19ffad97c_0_1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b19ffad9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b19ffad97c_0_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b19ffad9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b19ffad97c_0_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b19ffad9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de1c4e0c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de1c4e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b2323f8640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b2323f8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mode</a:t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a8288ced0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a8288ce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b2323f8640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b2323f86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mode</a:t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a8288ced0_1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a8288ce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b24f51cb5c_1_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b24f51cb5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b24f51cb5c_1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b24f51cb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b286be32ba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b286be3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b286be32ba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b286be3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ad9744fbe_2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ad9744f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fullscreen</a:t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aad9744fbe_2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aad9744fb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de1c4e0c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de1c4e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c07c9ca9b6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c07c9ca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c07c9ca9b6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c07c9ca9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b4b1afc57e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b4b1afc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b4b1afc57e_0_2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b4b1afc5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b52af6adfe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b52af6a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meme bot</a:t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ae302a9c01_0_1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ae302a9c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video bot</a:t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b52af6adfe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b52af6ad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 bot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794e36aad6_0_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794e36aa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icon</a:t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94e36aad6_0_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94e36aa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aad9744fbe_2_6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aad9744fb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list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b7250be5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b7250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b52af6b000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b52af6b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aad9744fbe_2_9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aad9744fb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b79ffaea71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b79ffae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</a:t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b79ffaea71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b79ffae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c0d13ab631_0_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c0d13ab6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ad9744fbe_2_8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ad9744fbe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794e36aad6_0_3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794e36aa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c0b8c01305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c0b8c01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c0b8c01305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c0b8c013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c0b8c01305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c0b8c013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b7250be5_0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b7250b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524029e47_0_4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2524029e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524029e47_1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524029e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cc35efa2d2_0_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cc35efa2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tutd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c35efa2d2_0_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c35efa2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cc35efa2d2_0_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cc35efa2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35efa2d2_0_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35efa2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cc35efa2d2_0_2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cc35efa2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d97633deb0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d97633de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b1987f8208_0_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b1987f82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b4b1afc57e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b4b1afc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524029e4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524029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b7250be5_0_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b7250b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bf679df0fa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bf679df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2524029e47_0_5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2524029e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bf679df0fa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bf679df0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bf679df0fa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bf679df0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bf679df0fa_0_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bf679df0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bf679df0fa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bf679df0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bf679df0fa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bf679df0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bf679df0fa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bf679df0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bf679df0fa_0_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bf679df0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bf679df0fa_0_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bf679df0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eb7250be5_0_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eb7250b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bf679df0fa_0_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bf679df0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f679df0fa_0_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f679df0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bf679df0fa_0_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bf679df0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bf679df0fa_0_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bf679df0f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bf679df0fa_0_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bf679df0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bf679df0fa_0_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bf679df0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24029e47_0_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24029e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6528c8c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6528c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ticket 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e271f04a2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e271f0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response submitted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e31481b7e_2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e31481b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6528c8c7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a6528c8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c391764d_0_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bc39176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24029e47_0_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24029e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de1c4f58_0_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de1c4f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dde1c4e0c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dde1c4e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thumbs were saved from Google Fonts as SVGs, and the colors were changed with an external editor.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63cb30f44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63cb30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845e3d82b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845e3d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524029e47_0_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524029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0ca8fb37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0ca8f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f635b3986_0_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f635b39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f635b3986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f635b3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635b3986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f635b39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restart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f635b3986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f635b3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c236135a3_0_1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c236135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c236135a3_0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c236135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de1c4e0c_0_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de1c4e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wiggle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c236135a3_0_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c236135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524029e47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524029e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a58225aa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a5822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a58225aa_0_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a58225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da58225aa_0_1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da58225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da58225aa_0_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da58225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da58225aa_0_3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da58225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a58225aa_0_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a58225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da58225aa_0_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da58225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60381ba0d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60381b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de1c4e0c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de1c4e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60381ba0d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60381ba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6a18a5c9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66a18a5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60381ba0d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60381ba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60381ba0d_1_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60381ba0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73247ce3d_0_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73247ce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63cb30f5a_0_1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63cb30f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63cb30f5a_0_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63cb30f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560f93ce0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e560f93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524029e47_0_2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524029e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b53f6624c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b53f66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b53f6624c_0_1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b53f662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4ec8806d6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4ec880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4ec8806d6_0_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4ec8806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b048dbf42_0_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b048dbf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b048dbf42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b048db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b53f6624c_0_3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b53f662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b53f6624c_0_4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b53f662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be95618e1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be9561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3260c41b6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3260c4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medal (unused)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f60ba9d10_1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f60ba9d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(unused)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adcd5d44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1adcd5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524029e47_0_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524029e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1d82946ee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1d8294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1d82946ee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1d82946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1d82946ee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1d82946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d82946ee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d82946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1d82946ee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1d8294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755ab0b6e_0_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755ab0b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755ab0b6e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755ab0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755ab0b6e_0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755ab0b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524029e47_0_3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524029e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adcd5d44_0_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adcd5d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d97ef2ad0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d97ef2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d97ef2ad0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d97ef2a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524029e47_0_3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524029e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d97ef2ad0_0_4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d97ef2a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7979ba279_0_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7979ba2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059a7106e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059a710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059a7106e_0_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059a710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7979ba279_0_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7979ba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7979ba279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7979ba2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059a7106e_0_3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059a710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24029e47_1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24029e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7979ba279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7979ba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7979ba279_0_2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7979ba2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059a7106e_0_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059a710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pink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524029e47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2524029e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dde1c4e0c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dde1c4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ccdacb9b1_0_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ccdacb9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ccdacb9b1_0_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ccdacb9b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ccdacb9b1_0_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ccdacb9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ccdacb9b1_0_7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ccdacb9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ccdacb9b1_0_4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ccdacb9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1" y="132369"/>
            <a:ext cx="851700" cy="365100"/>
          </a:xfrm>
          <a:prstGeom prst="rect">
            <a:avLst/>
          </a:prstGeom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" y="503844"/>
            <a:ext cx="851700" cy="1410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" y="196644"/>
            <a:ext cx="851700" cy="349200"/>
          </a:xfrm>
          <a:prstGeom prst="rect">
            <a:avLst/>
          </a:prstGeom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" y="560396"/>
            <a:ext cx="851700" cy="2310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ctr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 algn="ctr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 algn="ctr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 algn="ctr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 algn="ctr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 algn="ctr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 algn="ctr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 algn="ctr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 algn="ctr"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" y="382373"/>
            <a:ext cx="851700" cy="1497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" y="204884"/>
            <a:ext cx="851700" cy="6078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" y="204884"/>
            <a:ext cx="399600" cy="6078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" y="204884"/>
            <a:ext cx="399600" cy="6078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" y="98773"/>
            <a:ext cx="280800" cy="134700"/>
          </a:xfrm>
          <a:prstGeom prst="rect">
            <a:avLst/>
          </a:prstGeom>
        </p:spPr>
        <p:txBody>
          <a:bodyPr anchorCtr="0" anchor="b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2pPr>
            <a:lvl3pPr lvl="2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3pPr>
            <a:lvl4pPr lvl="3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4pPr>
            <a:lvl5pPr lvl="4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5pPr>
            <a:lvl6pPr lvl="5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6pPr>
            <a:lvl7pPr lvl="6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7pPr>
            <a:lvl8pPr lvl="7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8pPr>
            <a:lvl9pPr lvl="8"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" y="247040"/>
            <a:ext cx="280800" cy="5652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" y="80027"/>
            <a:ext cx="637200" cy="7272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" y="-22"/>
            <a:ext cx="4572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" y="219231"/>
            <a:ext cx="404700" cy="263400"/>
          </a:xfrm>
          <a:prstGeom prst="rect">
            <a:avLst/>
          </a:prstGeom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" y="498324"/>
            <a:ext cx="404700" cy="219600"/>
          </a:xfrm>
          <a:prstGeom prst="rect">
            <a:avLst/>
          </a:prstGeom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" y="128724"/>
            <a:ext cx="383700" cy="6573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" y="752102"/>
            <a:ext cx="599700" cy="1074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</p:spPr>
        <p:txBody>
          <a:bodyPr anchorCtr="0" anchor="ctr" bIns="11525" lIns="11525" spcFirstLastPara="1" rIns="11525" wrap="square" tIns="115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" y="204884"/>
            <a:ext cx="8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1pPr>
            <a:lvl2pPr indent="-241300" lvl="1" marL="9144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2pPr>
            <a:lvl3pPr indent="-241300" lvl="2" marL="13716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3pPr>
            <a:lvl4pPr indent="-241300" lvl="3" marL="18288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4pPr>
            <a:lvl5pPr indent="-241300" lvl="4" marL="22860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5pPr>
            <a:lvl6pPr indent="-241300" lvl="5" marL="27432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6pPr>
            <a:lvl7pPr indent="-241300" lvl="6" marL="32004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7pPr>
            <a:lvl8pPr indent="-241300" lvl="7" marL="36576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8pPr>
            <a:lvl9pPr indent="-241300" lvl="8" marL="411480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lvl="0" algn="r">
              <a:buNone/>
              <a:defRPr sz="200">
                <a:solidFill>
                  <a:schemeClr val="dk2"/>
                </a:solidFill>
              </a:defRPr>
            </a:lvl1pPr>
            <a:lvl2pPr lvl="1" algn="r">
              <a:buNone/>
              <a:defRPr sz="200">
                <a:solidFill>
                  <a:schemeClr val="dk2"/>
                </a:solidFill>
              </a:defRPr>
            </a:lvl2pPr>
            <a:lvl3pPr lvl="2" algn="r">
              <a:buNone/>
              <a:defRPr sz="200">
                <a:solidFill>
                  <a:schemeClr val="dk2"/>
                </a:solidFill>
              </a:defRPr>
            </a:lvl3pPr>
            <a:lvl4pPr lvl="3" algn="r">
              <a:buNone/>
              <a:defRPr sz="200">
                <a:solidFill>
                  <a:schemeClr val="dk2"/>
                </a:solidFill>
              </a:defRPr>
            </a:lvl4pPr>
            <a:lvl5pPr lvl="4" algn="r">
              <a:buNone/>
              <a:defRPr sz="200">
                <a:solidFill>
                  <a:schemeClr val="dk2"/>
                </a:solidFill>
              </a:defRPr>
            </a:lvl5pPr>
            <a:lvl6pPr lvl="5" algn="r">
              <a:buNone/>
              <a:defRPr sz="200">
                <a:solidFill>
                  <a:schemeClr val="dk2"/>
                </a:solidFill>
              </a:defRPr>
            </a:lvl6pPr>
            <a:lvl7pPr lvl="6" algn="r">
              <a:buNone/>
              <a:defRPr sz="200">
                <a:solidFill>
                  <a:schemeClr val="dk2"/>
                </a:solidFill>
              </a:defRPr>
            </a:lvl7pPr>
            <a:lvl8pPr lvl="7" algn="r">
              <a:buNone/>
              <a:defRPr sz="200">
                <a:solidFill>
                  <a:schemeClr val="dk2"/>
                </a:solidFill>
              </a:defRPr>
            </a:lvl8pPr>
            <a:lvl9pPr lvl="8" algn="r">
              <a:buNone/>
              <a:defRPr sz="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onts.google.com/ico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2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2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9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35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4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33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9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1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31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34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36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39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39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37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38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38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23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40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4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0B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Formbar Images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Many icons are from </a:t>
            </a:r>
            <a:r>
              <a:rPr lang="en" sz="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Fonts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the speaker notes for image info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112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694" name="Google Shape;694;p112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0040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12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0040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6" name="Google Shape;696;p112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0040B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113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40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113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40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114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710" name="Google Shape;710;p114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14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Google Shape;712;p114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115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115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116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726" name="Google Shape;726;p116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16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8" name="Google Shape;728;p116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4" name="Google Shape;734;p117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117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118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742" name="Google Shape;742;p118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18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4" name="Google Shape;744;p118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119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119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120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758" name="Google Shape;758;p120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20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0" name="Google Shape;760;p120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6" name="Google Shape;766;p121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121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36600" y="36600"/>
            <a:ext cx="841200" cy="8412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p122"/>
          <p:cNvCxnSpPr/>
          <p:nvPr/>
        </p:nvCxnSpPr>
        <p:spPr>
          <a:xfrm>
            <a:off x="228600" y="344511"/>
            <a:ext cx="228900" cy="225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122"/>
          <p:cNvCxnSpPr/>
          <p:nvPr/>
        </p:nvCxnSpPr>
        <p:spPr>
          <a:xfrm flipH="1" rot="10800000">
            <a:off x="457200" y="345191"/>
            <a:ext cx="228900" cy="2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122"/>
          <p:cNvSpPr/>
          <p:nvPr/>
        </p:nvSpPr>
        <p:spPr>
          <a:xfrm flipH="1" rot="10800000">
            <a:off x="365700" y="534000"/>
            <a:ext cx="183000" cy="91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23"/>
          <p:cNvGrpSpPr/>
          <p:nvPr/>
        </p:nvGrpSpPr>
        <p:grpSpPr>
          <a:xfrm>
            <a:off x="228591" y="231632"/>
            <a:ext cx="457223" cy="451132"/>
            <a:chOff x="114300" y="162300"/>
            <a:chExt cx="685800" cy="677172"/>
          </a:xfrm>
        </p:grpSpPr>
        <p:cxnSp>
          <p:nvCxnSpPr>
            <p:cNvPr id="780" name="Google Shape;780;p123"/>
            <p:cNvCxnSpPr/>
            <p:nvPr/>
          </p:nvCxnSpPr>
          <p:spPr>
            <a:xfrm>
              <a:off x="114300" y="162300"/>
              <a:ext cx="342900" cy="5898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23"/>
            <p:cNvCxnSpPr/>
            <p:nvPr/>
          </p:nvCxnSpPr>
          <p:spPr>
            <a:xfrm flipH="1" rot="10800000">
              <a:off x="457200" y="162300"/>
              <a:ext cx="342900" cy="5898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2" name="Google Shape;782;p123"/>
            <p:cNvSpPr/>
            <p:nvPr/>
          </p:nvSpPr>
          <p:spPr>
            <a:xfrm flipH="1" rot="10800000">
              <a:off x="411450" y="747972"/>
              <a:ext cx="91500" cy="91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4"/>
          <p:cNvSpPr/>
          <p:nvPr/>
        </p:nvSpPr>
        <p:spPr>
          <a:xfrm>
            <a:off x="91488" y="91488"/>
            <a:ext cx="73500" cy="7314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24"/>
          <p:cNvSpPr/>
          <p:nvPr/>
        </p:nvSpPr>
        <p:spPr>
          <a:xfrm>
            <a:off x="91488" y="91488"/>
            <a:ext cx="2412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24"/>
          <p:cNvSpPr/>
          <p:nvPr/>
        </p:nvSpPr>
        <p:spPr>
          <a:xfrm>
            <a:off x="749688" y="581388"/>
            <a:ext cx="73500" cy="241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24"/>
          <p:cNvSpPr/>
          <p:nvPr/>
        </p:nvSpPr>
        <p:spPr>
          <a:xfrm>
            <a:off x="91488" y="749688"/>
            <a:ext cx="7314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24"/>
          <p:cNvSpPr/>
          <p:nvPr/>
        </p:nvSpPr>
        <p:spPr>
          <a:xfrm>
            <a:off x="581388" y="91488"/>
            <a:ext cx="2412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24"/>
          <p:cNvSpPr/>
          <p:nvPr/>
        </p:nvSpPr>
        <p:spPr>
          <a:xfrm>
            <a:off x="749688" y="91488"/>
            <a:ext cx="73500" cy="241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24"/>
          <p:cNvSpPr/>
          <p:nvPr/>
        </p:nvSpPr>
        <p:spPr>
          <a:xfrm rot="2700000">
            <a:off x="580719" y="68700"/>
            <a:ext cx="73398" cy="457357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8" name="Google Shape;798;p125"/>
          <p:cNvCxnSpPr>
            <a:stCxn id="799" idx="2"/>
          </p:cNvCxnSpPr>
          <p:nvPr/>
        </p:nvCxnSpPr>
        <p:spPr>
          <a:xfrm flipH="1" rot="10800000">
            <a:off x="117240" y="118808"/>
            <a:ext cx="367200" cy="3642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125"/>
          <p:cNvCxnSpPr>
            <a:stCxn id="801" idx="3"/>
            <a:endCxn id="802" idx="3"/>
          </p:cNvCxnSpPr>
          <p:nvPr/>
        </p:nvCxnSpPr>
        <p:spPr>
          <a:xfrm>
            <a:off x="140100" y="457225"/>
            <a:ext cx="682500" cy="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125"/>
          <p:cNvCxnSpPr>
            <a:stCxn id="799" idx="1"/>
          </p:cNvCxnSpPr>
          <p:nvPr/>
        </p:nvCxnSpPr>
        <p:spPr>
          <a:xfrm>
            <a:off x="117240" y="431408"/>
            <a:ext cx="367200" cy="3636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08;p126"/>
          <p:cNvCxnSpPr>
            <a:stCxn id="809" idx="2"/>
          </p:cNvCxnSpPr>
          <p:nvPr/>
        </p:nvCxnSpPr>
        <p:spPr>
          <a:xfrm flipH="1" rot="10800000">
            <a:off x="117240" y="118808"/>
            <a:ext cx="367200" cy="36420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26"/>
          <p:cNvCxnSpPr>
            <a:stCxn id="811" idx="3"/>
            <a:endCxn id="812" idx="3"/>
          </p:cNvCxnSpPr>
          <p:nvPr/>
        </p:nvCxnSpPr>
        <p:spPr>
          <a:xfrm>
            <a:off x="140225" y="457200"/>
            <a:ext cx="682500" cy="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126"/>
          <p:cNvCxnSpPr>
            <a:stCxn id="809" idx="1"/>
          </p:cNvCxnSpPr>
          <p:nvPr/>
        </p:nvCxnSpPr>
        <p:spPr>
          <a:xfrm>
            <a:off x="117240" y="431408"/>
            <a:ext cx="367200" cy="36360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7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Chat buttons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2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2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4800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2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2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30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30"/>
          <p:cNvSpPr/>
          <p:nvPr/>
        </p:nvSpPr>
        <p:spPr>
          <a:xfrm>
            <a:off x="342600" y="342600"/>
            <a:ext cx="229800" cy="229800"/>
          </a:xfrm>
          <a:prstGeom prst="mathPlus">
            <a:avLst>
              <a:gd fmla="val 23520" name="adj1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31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31"/>
          <p:cNvSpPr/>
          <p:nvPr/>
        </p:nvSpPr>
        <p:spPr>
          <a:xfrm>
            <a:off x="342600" y="342600"/>
            <a:ext cx="229800" cy="229800"/>
          </a:xfrm>
          <a:prstGeom prst="mathPlus">
            <a:avLst>
              <a:gd fmla="val 23520" name="adj1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3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32"/>
          <p:cNvSpPr/>
          <p:nvPr/>
        </p:nvSpPr>
        <p:spPr>
          <a:xfrm>
            <a:off x="278550" y="408594"/>
            <a:ext cx="357000" cy="277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132"/>
          <p:cNvCxnSpPr/>
          <p:nvPr/>
        </p:nvCxnSpPr>
        <p:spPr>
          <a:xfrm>
            <a:off x="457144" y="271884"/>
            <a:ext cx="0" cy="136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132"/>
          <p:cNvSpPr/>
          <p:nvPr/>
        </p:nvSpPr>
        <p:spPr>
          <a:xfrm>
            <a:off x="364254" y="475111"/>
            <a:ext cx="57000" cy="576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32"/>
          <p:cNvSpPr/>
          <p:nvPr/>
        </p:nvSpPr>
        <p:spPr>
          <a:xfrm>
            <a:off x="492841" y="475111"/>
            <a:ext cx="57000" cy="576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4" name="Google Shape;854;p132"/>
          <p:cNvCxnSpPr/>
          <p:nvPr/>
        </p:nvCxnSpPr>
        <p:spPr>
          <a:xfrm>
            <a:off x="364254" y="619296"/>
            <a:ext cx="1857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132"/>
          <p:cNvSpPr/>
          <p:nvPr/>
        </p:nvSpPr>
        <p:spPr>
          <a:xfrm>
            <a:off x="414253" y="228600"/>
            <a:ext cx="85800" cy="870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33"/>
          <p:cNvSpPr/>
          <p:nvPr/>
        </p:nvSpPr>
        <p:spPr>
          <a:xfrm>
            <a:off x="278550" y="408594"/>
            <a:ext cx="357000" cy="27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Google Shape;862;p133"/>
          <p:cNvCxnSpPr/>
          <p:nvPr/>
        </p:nvCxnSpPr>
        <p:spPr>
          <a:xfrm>
            <a:off x="457144" y="271884"/>
            <a:ext cx="0" cy="136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133"/>
          <p:cNvSpPr/>
          <p:nvPr/>
        </p:nvSpPr>
        <p:spPr>
          <a:xfrm>
            <a:off x="364254" y="475111"/>
            <a:ext cx="57000" cy="576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33"/>
          <p:cNvSpPr/>
          <p:nvPr/>
        </p:nvSpPr>
        <p:spPr>
          <a:xfrm>
            <a:off x="492841" y="475111"/>
            <a:ext cx="57000" cy="576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133"/>
          <p:cNvCxnSpPr/>
          <p:nvPr/>
        </p:nvCxnSpPr>
        <p:spPr>
          <a:xfrm>
            <a:off x="364254" y="619296"/>
            <a:ext cx="185700" cy="0"/>
          </a:xfrm>
          <a:prstGeom prst="straightConnector1">
            <a:avLst/>
          </a:prstGeom>
          <a:noFill/>
          <a:ln cap="flat" cmpd="sng" w="28575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133"/>
          <p:cNvSpPr/>
          <p:nvPr/>
        </p:nvSpPr>
        <p:spPr>
          <a:xfrm>
            <a:off x="414253" y="228600"/>
            <a:ext cx="85800" cy="87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3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2" name="Google Shape;872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8" name="Google Shape;87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3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4800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3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3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3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BFB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i="1" sz="4800">
              <a:solidFill>
                <a:srgbClr val="BFB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3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" sz="4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4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40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sz="4800" u="sng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4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4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sz="4800" u="sng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Letters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trike="sng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4800" strike="sng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4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4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trike="sng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4800" strike="sng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4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44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4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45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4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sz="4800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4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4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4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B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sz="4800">
              <a:solidFill>
                <a:srgbClr val="BFBFFF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4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4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1" sz="4800">
              <a:solidFill>
                <a:srgbClr val="333333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5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8" name="Google Shape;96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5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Google Shape;974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0000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4800">
              <a:solidFill>
                <a:srgbClr val="B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5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152"/>
          <p:cNvGrpSpPr/>
          <p:nvPr/>
        </p:nvGrpSpPr>
        <p:grpSpPr>
          <a:xfrm>
            <a:off x="228623" y="344545"/>
            <a:ext cx="457246" cy="281017"/>
            <a:chOff x="228600" y="344511"/>
            <a:chExt cx="457200" cy="280989"/>
          </a:xfrm>
        </p:grpSpPr>
        <p:cxnSp>
          <p:nvCxnSpPr>
            <p:cNvPr id="981" name="Google Shape;981;p152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152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152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5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153"/>
          <p:cNvGrpSpPr/>
          <p:nvPr/>
        </p:nvGrpSpPr>
        <p:grpSpPr>
          <a:xfrm>
            <a:off x="228623" y="344545"/>
            <a:ext cx="457246" cy="281017"/>
            <a:chOff x="228600" y="344511"/>
            <a:chExt cx="457200" cy="280989"/>
          </a:xfrm>
        </p:grpSpPr>
        <p:cxnSp>
          <p:nvCxnSpPr>
            <p:cNvPr id="990" name="Google Shape;990;p153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153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2" name="Google Shape;992;p153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5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154"/>
          <p:cNvGrpSpPr/>
          <p:nvPr/>
        </p:nvGrpSpPr>
        <p:grpSpPr>
          <a:xfrm flipH="1" rot="10800000">
            <a:off x="228623" y="288837"/>
            <a:ext cx="457246" cy="281017"/>
            <a:chOff x="228600" y="344511"/>
            <a:chExt cx="457200" cy="280989"/>
          </a:xfrm>
        </p:grpSpPr>
        <p:cxnSp>
          <p:nvCxnSpPr>
            <p:cNvPr id="999" name="Google Shape;999;p154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54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1" name="Google Shape;1001;p154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55"/>
          <p:cNvSpPr/>
          <p:nvPr/>
        </p:nvSpPr>
        <p:spPr>
          <a:xfrm flipH="1" rot="10800000">
            <a:off x="36600" y="36900"/>
            <a:ext cx="841800" cy="8409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155"/>
          <p:cNvGrpSpPr/>
          <p:nvPr/>
        </p:nvGrpSpPr>
        <p:grpSpPr>
          <a:xfrm flipH="1" rot="10800000">
            <a:off x="228623" y="288837"/>
            <a:ext cx="457246" cy="281017"/>
            <a:chOff x="228600" y="344511"/>
            <a:chExt cx="457200" cy="280989"/>
          </a:xfrm>
        </p:grpSpPr>
        <p:cxnSp>
          <p:nvCxnSpPr>
            <p:cNvPr id="1008" name="Google Shape;1008;p155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155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0" name="Google Shape;1010;p155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5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56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5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57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5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5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&lt;/&gt;</a:t>
            </a:r>
            <a:endParaRPr sz="2400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5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5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6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0" name="Google Shape;104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6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Google Shape;1046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40B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sz="4800">
              <a:solidFill>
                <a:srgbClr val="0040B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6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62"/>
          <p:cNvSpPr/>
          <p:nvPr/>
        </p:nvSpPr>
        <p:spPr>
          <a:xfrm>
            <a:off x="228600" y="457200"/>
            <a:ext cx="228900" cy="2289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62"/>
          <p:cNvSpPr/>
          <p:nvPr/>
        </p:nvSpPr>
        <p:spPr>
          <a:xfrm>
            <a:off x="268350" y="292608"/>
            <a:ext cx="91500" cy="915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62"/>
          <p:cNvSpPr/>
          <p:nvPr/>
        </p:nvSpPr>
        <p:spPr>
          <a:xfrm>
            <a:off x="338400" y="342900"/>
            <a:ext cx="347700" cy="3426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6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63"/>
          <p:cNvSpPr/>
          <p:nvPr/>
        </p:nvSpPr>
        <p:spPr>
          <a:xfrm>
            <a:off x="228600" y="457200"/>
            <a:ext cx="228900" cy="2289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63"/>
          <p:cNvSpPr/>
          <p:nvPr/>
        </p:nvSpPr>
        <p:spPr>
          <a:xfrm>
            <a:off x="268350" y="292608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63"/>
          <p:cNvSpPr/>
          <p:nvPr/>
        </p:nvSpPr>
        <p:spPr>
          <a:xfrm>
            <a:off x="338400" y="342900"/>
            <a:ext cx="347700" cy="3426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64"/>
          <p:cNvSpPr/>
          <p:nvPr/>
        </p:nvSpPr>
        <p:spPr>
          <a:xfrm rot="5400000">
            <a:off x="295647" y="260250"/>
            <a:ext cx="457200" cy="3939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6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65"/>
          <p:cNvSpPr/>
          <p:nvPr/>
        </p:nvSpPr>
        <p:spPr>
          <a:xfrm rot="5400000">
            <a:off x="295647" y="260250"/>
            <a:ext cx="457200" cy="3939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6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0" name="Google Shape;1080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6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6" name="Google Shape;1086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6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2" name="Google Shape;1092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6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7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4" name="Google Shape;1104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94894"/>
            <a:ext cx="457201" cy="32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7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0" name="Google Shape;1110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94894"/>
            <a:ext cx="457201" cy="32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F00"/>
              </a:solidFill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F00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sz="4800">
              <a:solidFill>
                <a:srgbClr val="FF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7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72"/>
          <p:cNvSpPr/>
          <p:nvPr/>
        </p:nvSpPr>
        <p:spPr>
          <a:xfrm>
            <a:off x="337200" y="228600"/>
            <a:ext cx="239700" cy="457200"/>
          </a:xfrm>
          <a:prstGeom prst="moon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7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73"/>
          <p:cNvSpPr/>
          <p:nvPr/>
        </p:nvSpPr>
        <p:spPr>
          <a:xfrm>
            <a:off x="337200" y="228600"/>
            <a:ext cx="239700" cy="457200"/>
          </a:xfrm>
          <a:prstGeom prst="moon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7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74"/>
          <p:cNvSpPr/>
          <p:nvPr/>
        </p:nvSpPr>
        <p:spPr>
          <a:xfrm>
            <a:off x="342900" y="342900"/>
            <a:ext cx="228900" cy="2289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174"/>
          <p:cNvCxnSpPr>
            <a:stCxn id="1130" idx="0"/>
            <a:endCxn id="1130" idx="4"/>
          </p:cNvCxnSpPr>
          <p:nvPr/>
        </p:nvCxnSpPr>
        <p:spPr>
          <a:xfrm>
            <a:off x="457200" y="2286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174"/>
          <p:cNvCxnSpPr/>
          <p:nvPr/>
        </p:nvCxnSpPr>
        <p:spPr>
          <a:xfrm rot="10800000">
            <a:off x="457200" y="6000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174"/>
          <p:cNvCxnSpPr/>
          <p:nvPr/>
        </p:nvCxnSpPr>
        <p:spPr>
          <a:xfrm>
            <a:off x="618413" y="321745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174"/>
          <p:cNvCxnSpPr/>
          <p:nvPr/>
        </p:nvCxnSpPr>
        <p:spPr>
          <a:xfrm rot="10800000">
            <a:off x="296266" y="507485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174"/>
          <p:cNvCxnSpPr/>
          <p:nvPr/>
        </p:nvCxnSpPr>
        <p:spPr>
          <a:xfrm rot="10800000">
            <a:off x="618459" y="507769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174"/>
          <p:cNvCxnSpPr/>
          <p:nvPr/>
        </p:nvCxnSpPr>
        <p:spPr>
          <a:xfrm>
            <a:off x="296312" y="321509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7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75"/>
          <p:cNvSpPr/>
          <p:nvPr/>
        </p:nvSpPr>
        <p:spPr>
          <a:xfrm>
            <a:off x="342900" y="342900"/>
            <a:ext cx="228900" cy="2289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p175"/>
          <p:cNvCxnSpPr>
            <a:stCxn id="1143" idx="0"/>
            <a:endCxn id="1143" idx="4"/>
          </p:cNvCxnSpPr>
          <p:nvPr/>
        </p:nvCxnSpPr>
        <p:spPr>
          <a:xfrm>
            <a:off x="457200" y="2286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175"/>
          <p:cNvCxnSpPr/>
          <p:nvPr/>
        </p:nvCxnSpPr>
        <p:spPr>
          <a:xfrm rot="10800000">
            <a:off x="457200" y="6000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175"/>
          <p:cNvCxnSpPr/>
          <p:nvPr/>
        </p:nvCxnSpPr>
        <p:spPr>
          <a:xfrm>
            <a:off x="618413" y="321745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175"/>
          <p:cNvCxnSpPr/>
          <p:nvPr/>
        </p:nvCxnSpPr>
        <p:spPr>
          <a:xfrm rot="10800000">
            <a:off x="296266" y="507485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175"/>
          <p:cNvCxnSpPr/>
          <p:nvPr/>
        </p:nvCxnSpPr>
        <p:spPr>
          <a:xfrm rot="10800000">
            <a:off x="618459" y="507769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175"/>
          <p:cNvCxnSpPr/>
          <p:nvPr/>
        </p:nvCxnSpPr>
        <p:spPr>
          <a:xfrm>
            <a:off x="296312" y="321509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7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3" y="16916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7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0" name="Google Shape;1160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3" y="16916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7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6" name="Google Shape;1166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7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2" name="Google Shape;1172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8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80"/>
          <p:cNvSpPr/>
          <p:nvPr/>
        </p:nvSpPr>
        <p:spPr>
          <a:xfrm>
            <a:off x="411417" y="411417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180"/>
          <p:cNvCxnSpPr/>
          <p:nvPr/>
        </p:nvCxnSpPr>
        <p:spPr>
          <a:xfrm>
            <a:off x="228537" y="41153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180"/>
          <p:cNvCxnSpPr/>
          <p:nvPr/>
        </p:nvCxnSpPr>
        <p:spPr>
          <a:xfrm>
            <a:off x="502838" y="41153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180"/>
          <p:cNvCxnSpPr/>
          <p:nvPr/>
        </p:nvCxnSpPr>
        <p:spPr>
          <a:xfrm>
            <a:off x="228537" y="502913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180"/>
          <p:cNvCxnSpPr/>
          <p:nvPr/>
        </p:nvCxnSpPr>
        <p:spPr>
          <a:xfrm>
            <a:off x="502838" y="502913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180"/>
          <p:cNvCxnSpPr/>
          <p:nvPr/>
        </p:nvCxnSpPr>
        <p:spPr>
          <a:xfrm rot="5400000">
            <a:off x="411375" y="3200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180"/>
          <p:cNvCxnSpPr/>
          <p:nvPr/>
        </p:nvCxnSpPr>
        <p:spPr>
          <a:xfrm rot="5400000">
            <a:off x="411375" y="5943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180"/>
          <p:cNvCxnSpPr/>
          <p:nvPr/>
        </p:nvCxnSpPr>
        <p:spPr>
          <a:xfrm rot="5400000">
            <a:off x="320000" y="3200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180"/>
          <p:cNvCxnSpPr/>
          <p:nvPr/>
        </p:nvCxnSpPr>
        <p:spPr>
          <a:xfrm rot="5400000">
            <a:off x="320000" y="5943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180"/>
          <p:cNvSpPr/>
          <p:nvPr/>
        </p:nvSpPr>
        <p:spPr>
          <a:xfrm>
            <a:off x="411480" y="484632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80"/>
          <p:cNvSpPr/>
          <p:nvPr/>
        </p:nvSpPr>
        <p:spPr>
          <a:xfrm>
            <a:off x="484632" y="484632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80"/>
          <p:cNvSpPr/>
          <p:nvPr/>
        </p:nvSpPr>
        <p:spPr>
          <a:xfrm>
            <a:off x="484632" y="411480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8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81"/>
          <p:cNvSpPr/>
          <p:nvPr/>
        </p:nvSpPr>
        <p:spPr>
          <a:xfrm rot="10800000">
            <a:off x="228837" y="228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181"/>
          <p:cNvCxnSpPr/>
          <p:nvPr/>
        </p:nvCxnSpPr>
        <p:spPr>
          <a:xfrm rot="10800000">
            <a:off x="246717" y="24675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181"/>
          <p:cNvCxnSpPr/>
          <p:nvPr/>
        </p:nvCxnSpPr>
        <p:spPr>
          <a:xfrm rot="10800000">
            <a:off x="484632" y="246818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181"/>
          <p:cNvCxnSpPr/>
          <p:nvPr/>
        </p:nvCxnSpPr>
        <p:spPr>
          <a:xfrm rot="10800000">
            <a:off x="246780" y="66759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181"/>
          <p:cNvCxnSpPr/>
          <p:nvPr/>
        </p:nvCxnSpPr>
        <p:spPr>
          <a:xfrm rot="10800000">
            <a:off x="484632" y="66759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181"/>
          <p:cNvCxnSpPr/>
          <p:nvPr/>
        </p:nvCxnSpPr>
        <p:spPr>
          <a:xfrm rot="-5400000">
            <a:off x="576095" y="338280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181"/>
          <p:cNvCxnSpPr/>
          <p:nvPr/>
        </p:nvCxnSpPr>
        <p:spPr>
          <a:xfrm rot="-5400000">
            <a:off x="576095" y="576132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181"/>
          <p:cNvCxnSpPr/>
          <p:nvPr/>
        </p:nvCxnSpPr>
        <p:spPr>
          <a:xfrm rot="-5400000">
            <a:off x="155255" y="33821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181"/>
          <p:cNvCxnSpPr/>
          <p:nvPr/>
        </p:nvCxnSpPr>
        <p:spPr>
          <a:xfrm rot="-5400000">
            <a:off x="155318" y="576132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181"/>
          <p:cNvSpPr/>
          <p:nvPr/>
        </p:nvSpPr>
        <p:spPr>
          <a:xfrm rot="10800000">
            <a:off x="228837" y="667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81"/>
          <p:cNvSpPr/>
          <p:nvPr/>
        </p:nvSpPr>
        <p:spPr>
          <a:xfrm rot="10800000">
            <a:off x="667838" y="667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81"/>
          <p:cNvSpPr/>
          <p:nvPr/>
        </p:nvSpPr>
        <p:spPr>
          <a:xfrm rot="10800000">
            <a:off x="667838" y="228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BF00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sz="4800">
              <a:solidFill>
                <a:srgbClr val="00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8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8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800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8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8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84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84"/>
          <p:cNvSpPr/>
          <p:nvPr/>
        </p:nvSpPr>
        <p:spPr>
          <a:xfrm rot="-2700000">
            <a:off x="26323" y="290080"/>
            <a:ext cx="934654" cy="264741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85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85"/>
          <p:cNvSpPr/>
          <p:nvPr/>
        </p:nvSpPr>
        <p:spPr>
          <a:xfrm rot="-2700000">
            <a:off x="26323" y="290080"/>
            <a:ext cx="934654" cy="26474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8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ace with Tears of Joy on Apple iOS 14.2" id="1236" name="Google Shape;1236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8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87"/>
          <p:cNvSpPr/>
          <p:nvPr/>
        </p:nvSpPr>
        <p:spPr>
          <a:xfrm rot="5400000">
            <a:off x="207882" y="162450"/>
            <a:ext cx="686100" cy="589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ace with Tears of Joy on Apple iOS 14.2" id="1243" name="Google Shape;1243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8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00"/>
              </a:solidFill>
            </a:endParaRPr>
          </a:p>
        </p:txBody>
      </p:sp>
      <p:sp>
        <p:nvSpPr>
          <p:cNvPr id="1249" name="Google Shape;1249;p188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☭</a:t>
            </a:r>
            <a:endParaRPr sz="4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Google Shape;1254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5" name="Google Shape;1255;p189"/>
          <p:cNvCxnSpPr/>
          <p:nvPr/>
        </p:nvCxnSpPr>
        <p:spPr>
          <a:xfrm rot="10800000">
            <a:off x="36600" y="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189"/>
          <p:cNvCxnSpPr/>
          <p:nvPr/>
        </p:nvCxnSpPr>
        <p:spPr>
          <a:xfrm rot="10800000">
            <a:off x="877800" y="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189"/>
          <p:cNvCxnSpPr/>
          <p:nvPr/>
        </p:nvCxnSpPr>
        <p:spPr>
          <a:xfrm rot="10800000">
            <a:off x="457200" y="-42060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189"/>
          <p:cNvCxnSpPr/>
          <p:nvPr/>
        </p:nvCxnSpPr>
        <p:spPr>
          <a:xfrm rot="10800000">
            <a:off x="457200" y="42060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9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4" name="Google Shape;1264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191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270" name="Google Shape;1270;p191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1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1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73" name="Google Shape;1273;p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92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279" name="Google Shape;1279;p192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2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2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2" name="Google Shape;1282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93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193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289" name="Google Shape;1289;p193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3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3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94"/>
          <p:cNvSpPr/>
          <p:nvPr/>
        </p:nvSpPr>
        <p:spPr>
          <a:xfrm>
            <a:off x="0" y="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94"/>
          <p:cNvSpPr/>
          <p:nvPr/>
        </p:nvSpPr>
        <p:spPr>
          <a:xfrm>
            <a:off x="0" y="3657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94"/>
          <p:cNvSpPr/>
          <p:nvPr/>
        </p:nvSpPr>
        <p:spPr>
          <a:xfrm>
            <a:off x="0" y="7314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95"/>
          <p:cNvSpPr/>
          <p:nvPr/>
        </p:nvSpPr>
        <p:spPr>
          <a:xfrm>
            <a:off x="0" y="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95"/>
          <p:cNvSpPr/>
          <p:nvPr/>
        </p:nvSpPr>
        <p:spPr>
          <a:xfrm>
            <a:off x="0" y="36570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95"/>
          <p:cNvSpPr/>
          <p:nvPr/>
        </p:nvSpPr>
        <p:spPr>
          <a:xfrm>
            <a:off x="0" y="73140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96"/>
          <p:cNvSpPr/>
          <p:nvPr/>
        </p:nvSpPr>
        <p:spPr>
          <a:xfrm rot="2700000">
            <a:off x="-97614" y="365381"/>
            <a:ext cx="1109026" cy="18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96"/>
          <p:cNvSpPr/>
          <p:nvPr/>
        </p:nvSpPr>
        <p:spPr>
          <a:xfrm flipH="1" rot="-2700000">
            <a:off x="-97914" y="365381"/>
            <a:ext cx="1109026" cy="18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197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317" name="Google Shape;1317;p197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7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7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197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98"/>
          <p:cNvSpPr/>
          <p:nvPr/>
        </p:nvSpPr>
        <p:spPr>
          <a:xfrm>
            <a:off x="0" y="-2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98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9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2" name="Google Shape;1332;p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0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8" name="Google Shape;1338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0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4" name="Google Shape;1344;p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02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Favicons</a:t>
            </a:r>
            <a:endParaRPr sz="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0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5" name="Google Shape;1355;p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04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04"/>
          <p:cNvSpPr/>
          <p:nvPr/>
        </p:nvSpPr>
        <p:spPr>
          <a:xfrm rot="10800000">
            <a:off x="0" y="-300"/>
            <a:ext cx="914400" cy="6876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04"/>
          <p:cNvSpPr/>
          <p:nvPr/>
        </p:nvSpPr>
        <p:spPr>
          <a:xfrm>
            <a:off x="0" y="0"/>
            <a:ext cx="914400" cy="687600"/>
          </a:xfrm>
          <a:prstGeom prst="rtTriangl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3" name="Google Shape;1363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" y="330625"/>
            <a:ext cx="32004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25" y="36625"/>
            <a:ext cx="320040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205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05"/>
          <p:cNvSpPr/>
          <p:nvPr/>
        </p:nvSpPr>
        <p:spPr>
          <a:xfrm>
            <a:off x="0" y="0"/>
            <a:ext cx="457200" cy="3426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05"/>
          <p:cNvSpPr/>
          <p:nvPr/>
        </p:nvSpPr>
        <p:spPr>
          <a:xfrm>
            <a:off x="457200" y="0"/>
            <a:ext cx="457200" cy="3426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05"/>
          <p:cNvSpPr/>
          <p:nvPr/>
        </p:nvSpPr>
        <p:spPr>
          <a:xfrm>
            <a:off x="0" y="342900"/>
            <a:ext cx="457200" cy="3426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05"/>
          <p:cNvSpPr/>
          <p:nvPr/>
        </p:nvSpPr>
        <p:spPr>
          <a:xfrm>
            <a:off x="457200" y="342900"/>
            <a:ext cx="457200" cy="342600"/>
          </a:xfrm>
          <a:prstGeom prst="rect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05"/>
          <p:cNvSpPr txBox="1"/>
          <p:nvPr/>
        </p:nvSpPr>
        <p:spPr>
          <a:xfrm>
            <a:off x="0" y="0"/>
            <a:ext cx="914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06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06"/>
          <p:cNvSpPr/>
          <p:nvPr/>
        </p:nvSpPr>
        <p:spPr>
          <a:xfrm>
            <a:off x="0" y="0"/>
            <a:ext cx="457200" cy="3426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06"/>
          <p:cNvSpPr/>
          <p:nvPr/>
        </p:nvSpPr>
        <p:spPr>
          <a:xfrm>
            <a:off x="457200" y="0"/>
            <a:ext cx="457200" cy="3426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06"/>
          <p:cNvSpPr/>
          <p:nvPr/>
        </p:nvSpPr>
        <p:spPr>
          <a:xfrm>
            <a:off x="0" y="342900"/>
            <a:ext cx="457200" cy="3426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06"/>
          <p:cNvSpPr/>
          <p:nvPr/>
        </p:nvSpPr>
        <p:spPr>
          <a:xfrm>
            <a:off x="457200" y="342900"/>
            <a:ext cx="457200" cy="342600"/>
          </a:xfrm>
          <a:prstGeom prst="rect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4" name="Google Shape;1384;p206"/>
          <p:cNvGrpSpPr/>
          <p:nvPr/>
        </p:nvGrpSpPr>
        <p:grpSpPr>
          <a:xfrm>
            <a:off x="228623" y="114323"/>
            <a:ext cx="457246" cy="457246"/>
            <a:chOff x="228600" y="228600"/>
            <a:chExt cx="457200" cy="457200"/>
          </a:xfrm>
        </p:grpSpPr>
        <p:sp>
          <p:nvSpPr>
            <p:cNvPr id="1385" name="Google Shape;1385;p206"/>
            <p:cNvSpPr/>
            <p:nvPr/>
          </p:nvSpPr>
          <p:spPr>
            <a:xfrm>
              <a:off x="228600" y="530400"/>
              <a:ext cx="91500" cy="15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06"/>
            <p:cNvSpPr/>
            <p:nvPr/>
          </p:nvSpPr>
          <p:spPr>
            <a:xfrm>
              <a:off x="411450" y="384000"/>
              <a:ext cx="91500" cy="30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06"/>
            <p:cNvSpPr/>
            <p:nvPr/>
          </p:nvSpPr>
          <p:spPr>
            <a:xfrm>
              <a:off x="594300" y="228600"/>
              <a:ext cx="915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07"/>
          <p:cNvSpPr/>
          <p:nvPr/>
        </p:nvSpPr>
        <p:spPr>
          <a:xfrm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07"/>
          <p:cNvSpPr/>
          <p:nvPr/>
        </p:nvSpPr>
        <p:spPr>
          <a:xfrm rot="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4" name="Google Shape;1394;p207"/>
          <p:cNvSpPr/>
          <p:nvPr/>
        </p:nvSpPr>
        <p:spPr>
          <a:xfrm rot="108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5" name="Google Shape;1395;p207"/>
          <p:cNvSpPr/>
          <p:nvPr/>
        </p:nvSpPr>
        <p:spPr>
          <a:xfrm rot="-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6" name="Google Shape;1396;p20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08"/>
          <p:cNvSpPr/>
          <p:nvPr/>
        </p:nvSpPr>
        <p:spPr>
          <a:xfrm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2" name="Google Shape;1402;p208"/>
          <p:cNvSpPr/>
          <p:nvPr/>
        </p:nvSpPr>
        <p:spPr>
          <a:xfrm rot="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3" name="Google Shape;1403;p208"/>
          <p:cNvSpPr/>
          <p:nvPr/>
        </p:nvSpPr>
        <p:spPr>
          <a:xfrm rot="108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4" name="Google Shape;1404;p208"/>
          <p:cNvSpPr/>
          <p:nvPr/>
        </p:nvSpPr>
        <p:spPr>
          <a:xfrm rot="-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5" name="Google Shape;1405;p208"/>
          <p:cNvSpPr txBox="1"/>
          <p:nvPr/>
        </p:nvSpPr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06" name="Google Shape;1406;p208"/>
          <p:cNvSpPr/>
          <p:nvPr/>
        </p:nvSpPr>
        <p:spPr>
          <a:xfrm>
            <a:off x="228600" y="530400"/>
            <a:ext cx="915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08"/>
          <p:cNvSpPr/>
          <p:nvPr/>
        </p:nvSpPr>
        <p:spPr>
          <a:xfrm>
            <a:off x="411450" y="384000"/>
            <a:ext cx="915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08"/>
          <p:cNvSpPr/>
          <p:nvPr/>
        </p:nvSpPr>
        <p:spPr>
          <a:xfrm>
            <a:off x="594300" y="228600"/>
            <a:ext cx="915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0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09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10"/>
          <p:cNvSpPr/>
          <p:nvPr/>
        </p:nvSpPr>
        <p:spPr>
          <a:xfrm>
            <a:off x="0" y="0"/>
            <a:ext cx="914400" cy="6876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10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11"/>
          <p:cNvSpPr/>
          <p:nvPr/>
        </p:nvSpPr>
        <p:spPr>
          <a:xfrm>
            <a:off x="8" y="1350"/>
            <a:ext cx="914400" cy="686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6" name="Google Shape;1426;p211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Thumbs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2"/>
          <p:cNvSpPr/>
          <p:nvPr/>
        </p:nvSpPr>
        <p:spPr>
          <a:xfrm>
            <a:off x="8" y="1350"/>
            <a:ext cx="914400" cy="6861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2" name="Google Shape;1432;p212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13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Chat buttons (alt color scheme)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1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1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4800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1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15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1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1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BF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i="1" sz="4800">
              <a:solidFill>
                <a:srgbClr val="FFB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1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21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" sz="4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1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1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sz="4800" u="sng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1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21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sz="4800" u="sng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2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20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trike="sngStrike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4800" strike="sngStrike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2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2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trike="sng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4800" strike="sng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2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22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2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23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2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2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sz="4800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2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25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1" sz="4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2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2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F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sz="4800">
              <a:solidFill>
                <a:srgbClr val="FFBF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2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2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1" sz="4800">
              <a:solidFill>
                <a:srgbClr val="333333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icons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4000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4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00BF00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/>
          <p:nvPr/>
        </p:nvSpPr>
        <p:spPr>
          <a:xfrm>
            <a:off x="229237" y="291438"/>
            <a:ext cx="4569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>
            <a:off x="229237" y="424050"/>
            <a:ext cx="4569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228863" y="556666"/>
            <a:ext cx="2856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8"/>
          <p:cNvGrpSpPr/>
          <p:nvPr/>
        </p:nvGrpSpPr>
        <p:grpSpPr>
          <a:xfrm>
            <a:off x="228583" y="289545"/>
            <a:ext cx="457223" cy="353164"/>
            <a:chOff x="114217" y="230761"/>
            <a:chExt cx="685800" cy="533158"/>
          </a:xfrm>
        </p:grpSpPr>
        <p:cxnSp>
          <p:nvCxnSpPr>
            <p:cNvPr id="204" name="Google Shape;204;p38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38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38"/>
            <p:cNvSpPr/>
            <p:nvPr/>
          </p:nvSpPr>
          <p:spPr>
            <a:xfrm rot="2700000">
              <a:off x="306511" y="675046"/>
              <a:ext cx="72125" cy="74246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>
            <a:off x="228600" y="228811"/>
            <a:ext cx="457200" cy="456600"/>
          </a:xfrm>
          <a:prstGeom prst="straightConnector1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9"/>
          <p:cNvCxnSpPr/>
          <p:nvPr/>
        </p:nvCxnSpPr>
        <p:spPr>
          <a:xfrm flipH="1" rot="10800000">
            <a:off x="228600" y="228606"/>
            <a:ext cx="457200" cy="457200"/>
          </a:xfrm>
          <a:prstGeom prst="straightConnector1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marks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1"/>
          <p:cNvGrpSpPr/>
          <p:nvPr/>
        </p:nvGrpSpPr>
        <p:grpSpPr>
          <a:xfrm>
            <a:off x="114229" y="230784"/>
            <a:ext cx="685869" cy="506240"/>
            <a:chOff x="114217" y="230761"/>
            <a:chExt cx="685800" cy="506189"/>
          </a:xfrm>
        </p:grpSpPr>
        <p:cxnSp>
          <p:nvCxnSpPr>
            <p:cNvPr id="224" name="Google Shape;224;p4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4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41"/>
            <p:cNvSpPr/>
            <p:nvPr/>
          </p:nvSpPr>
          <p:spPr>
            <a:xfrm rot="2700000">
              <a:off x="315931" y="670885"/>
              <a:ext cx="54730" cy="54730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2"/>
          <p:cNvGrpSpPr/>
          <p:nvPr/>
        </p:nvGrpSpPr>
        <p:grpSpPr>
          <a:xfrm>
            <a:off x="114229" y="230784"/>
            <a:ext cx="685869" cy="560620"/>
            <a:chOff x="114217" y="230761"/>
            <a:chExt cx="685800" cy="560564"/>
          </a:xfrm>
        </p:grpSpPr>
        <p:cxnSp>
          <p:nvCxnSpPr>
            <p:cNvPr id="232" name="Google Shape;232;p42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52400">
              <a:solidFill>
                <a:srgbClr val="2021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42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52400">
              <a:solidFill>
                <a:srgbClr val="20212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42"/>
            <p:cNvSpPr/>
            <p:nvPr/>
          </p:nvSpPr>
          <p:spPr>
            <a:xfrm rot="2700000">
              <a:off x="288354" y="658683"/>
              <a:ext cx="109884" cy="109884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43"/>
          <p:cNvGrpSpPr/>
          <p:nvPr/>
        </p:nvGrpSpPr>
        <p:grpSpPr>
          <a:xfrm>
            <a:off x="114229" y="230784"/>
            <a:ext cx="685869" cy="560620"/>
            <a:chOff x="114217" y="230761"/>
            <a:chExt cx="685800" cy="560564"/>
          </a:xfrm>
        </p:grpSpPr>
        <p:cxnSp>
          <p:nvCxnSpPr>
            <p:cNvPr id="240" name="Google Shape;240;p43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43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43"/>
            <p:cNvSpPr/>
            <p:nvPr/>
          </p:nvSpPr>
          <p:spPr>
            <a:xfrm rot="2700000">
              <a:off x="288354" y="658683"/>
              <a:ext cx="109884" cy="109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Music controls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45"/>
          <p:cNvCxnSpPr/>
          <p:nvPr/>
        </p:nvCxnSpPr>
        <p:spPr>
          <a:xfrm>
            <a:off x="211350" y="211126"/>
            <a:ext cx="491700" cy="491700"/>
          </a:xfrm>
          <a:prstGeom prst="straightConnector1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45"/>
          <p:cNvCxnSpPr/>
          <p:nvPr/>
        </p:nvCxnSpPr>
        <p:spPr>
          <a:xfrm flipH="1" rot="10800000">
            <a:off x="211350" y="210906"/>
            <a:ext cx="491700" cy="492600"/>
          </a:xfrm>
          <a:prstGeom prst="straightConnector1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5"/>
          <p:cNvSpPr/>
          <p:nvPr/>
        </p:nvSpPr>
        <p:spPr>
          <a:xfrm rot="10800000">
            <a:off x="565559" y="184119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5"/>
          <p:cNvSpPr/>
          <p:nvPr/>
        </p:nvSpPr>
        <p:spPr>
          <a:xfrm flipH="1">
            <a:off x="565559" y="566181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/>
          <p:nvPr/>
        </p:nvSpPr>
        <p:spPr>
          <a:xfrm>
            <a:off x="182850" y="182850"/>
            <a:ext cx="183000" cy="5487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>
            <a:off x="548550" y="182850"/>
            <a:ext cx="183000" cy="5487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 rot="5400000">
            <a:off x="198675" y="230275"/>
            <a:ext cx="548700" cy="480000"/>
          </a:xfrm>
          <a:prstGeom prst="triangle">
            <a:avLst>
              <a:gd fmla="val 50000" name="adj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/>
          <p:nvPr/>
        </p:nvSpPr>
        <p:spPr>
          <a:xfrm flipH="1" rot="8100000">
            <a:off x="182913" y="182824"/>
            <a:ext cx="548573" cy="548573"/>
          </a:xfrm>
          <a:prstGeom prst="blockArc">
            <a:avLst>
              <a:gd fmla="val 10800000" name="adj1"/>
              <a:gd fmla="val 5784523" name="adj2"/>
              <a:gd fmla="val 13640" name="adj3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8"/>
          <p:cNvSpPr/>
          <p:nvPr/>
        </p:nvSpPr>
        <p:spPr>
          <a:xfrm flipH="1" rot="5400000">
            <a:off x="209709" y="209477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/>
          <p:nvPr/>
        </p:nvSpPr>
        <p:spPr>
          <a:xfrm>
            <a:off x="182850" y="182850"/>
            <a:ext cx="548700" cy="5487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 rot="-2700000">
            <a:off x="65466" y="384580"/>
            <a:ext cx="667367" cy="26474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1"/>
          <p:cNvSpPr/>
          <p:nvPr/>
        </p:nvSpPr>
        <p:spPr>
          <a:xfrm rot="-2700000">
            <a:off x="707131" y="8080"/>
            <a:ext cx="137037" cy="26474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9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/>
          <p:nvPr/>
        </p:nvSpPr>
        <p:spPr>
          <a:xfrm>
            <a:off x="228600" y="274200"/>
            <a:ext cx="457200" cy="64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2"/>
          <p:cNvSpPr/>
          <p:nvPr/>
        </p:nvSpPr>
        <p:spPr>
          <a:xfrm>
            <a:off x="228600" y="0"/>
            <a:ext cx="457200" cy="137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Fighter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8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8" y="16911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8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3" y="16911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3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61"/>
          <p:cNvGrpSpPr/>
          <p:nvPr/>
        </p:nvGrpSpPr>
        <p:grpSpPr>
          <a:xfrm>
            <a:off x="114229" y="230784"/>
            <a:ext cx="685869" cy="506240"/>
            <a:chOff x="114217" y="230761"/>
            <a:chExt cx="685800" cy="506189"/>
          </a:xfrm>
        </p:grpSpPr>
        <p:cxnSp>
          <p:nvCxnSpPr>
            <p:cNvPr id="348" name="Google Shape;348;p6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6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61"/>
            <p:cNvSpPr/>
            <p:nvPr/>
          </p:nvSpPr>
          <p:spPr>
            <a:xfrm rot="2700000">
              <a:off x="315931" y="670885"/>
              <a:ext cx="54730" cy="54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2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40434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62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40434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62"/>
          <p:cNvSpPr/>
          <p:nvPr/>
        </p:nvSpPr>
        <p:spPr>
          <a:xfrm rot="10800000">
            <a:off x="598166" y="88236"/>
            <a:ext cx="228300" cy="228300"/>
          </a:xfrm>
          <a:prstGeom prst="rtTriangle">
            <a:avLst/>
          </a:prstGeom>
          <a:solidFill>
            <a:srgbClr val="40434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2"/>
          <p:cNvSpPr/>
          <p:nvPr/>
        </p:nvSpPr>
        <p:spPr>
          <a:xfrm flipH="1">
            <a:off x="598166" y="597886"/>
            <a:ext cx="228300" cy="228900"/>
          </a:xfrm>
          <a:prstGeom prst="rtTriangle">
            <a:avLst/>
          </a:prstGeom>
          <a:solidFill>
            <a:srgbClr val="40434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63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63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63"/>
          <p:cNvSpPr/>
          <p:nvPr/>
        </p:nvSpPr>
        <p:spPr>
          <a:xfrm rot="10800000">
            <a:off x="598166" y="88236"/>
            <a:ext cx="228300" cy="228300"/>
          </a:xfrm>
          <a:prstGeom prst="rtTriangl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3"/>
          <p:cNvSpPr/>
          <p:nvPr/>
        </p:nvSpPr>
        <p:spPr>
          <a:xfrm flipH="1">
            <a:off x="598166" y="597886"/>
            <a:ext cx="228300" cy="228900"/>
          </a:xfrm>
          <a:prstGeom prst="rtTriangl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04345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sz="4800">
              <a:solidFill>
                <a:srgbClr val="4043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67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7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/>
          <p:nvPr/>
        </p:nvSpPr>
        <p:spPr>
          <a:xfrm>
            <a:off x="289928" y="56650"/>
            <a:ext cx="334800" cy="504600"/>
          </a:xfrm>
          <a:prstGeom prst="roundRect">
            <a:avLst>
              <a:gd fmla="val 50000" name="adj"/>
            </a:avLst>
          </a:prstGeom>
          <a:noFill/>
          <a:ln cap="flat" cmpd="sng" w="1143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9"/>
          <p:cNvSpPr/>
          <p:nvPr/>
        </p:nvSpPr>
        <p:spPr>
          <a:xfrm>
            <a:off x="55800" y="309001"/>
            <a:ext cx="802800" cy="605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Tower Defense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/>
          <p:nvPr/>
        </p:nvSpPr>
        <p:spPr>
          <a:xfrm>
            <a:off x="548688" y="-12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1"/>
          <p:cNvSpPr/>
          <p:nvPr/>
        </p:nvSpPr>
        <p:spPr>
          <a:xfrm>
            <a:off x="822888" y="-12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1"/>
          <p:cNvSpPr/>
          <p:nvPr/>
        </p:nvSpPr>
        <p:spPr>
          <a:xfrm>
            <a:off x="548688" y="8228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1"/>
          <p:cNvSpPr/>
          <p:nvPr/>
        </p:nvSpPr>
        <p:spPr>
          <a:xfrm>
            <a:off x="822888" y="548688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/>
          <p:nvPr/>
        </p:nvSpPr>
        <p:spPr>
          <a:xfrm flipH="1">
            <a:off x="48" y="-12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1"/>
          <p:cNvSpPr/>
          <p:nvPr/>
        </p:nvSpPr>
        <p:spPr>
          <a:xfrm flipH="1">
            <a:off x="-12" y="-12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1"/>
          <p:cNvSpPr/>
          <p:nvPr/>
        </p:nvSpPr>
        <p:spPr>
          <a:xfrm flipH="1">
            <a:off x="48" y="8228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1"/>
          <p:cNvSpPr/>
          <p:nvPr/>
        </p:nvSpPr>
        <p:spPr>
          <a:xfrm flipH="1">
            <a:off x="-12" y="548688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/>
          <p:nvPr/>
        </p:nvSpPr>
        <p:spPr>
          <a:xfrm>
            <a:off x="548688" y="2741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2"/>
          <p:cNvSpPr/>
          <p:nvPr/>
        </p:nvSpPr>
        <p:spPr>
          <a:xfrm>
            <a:off x="548688" y="-12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2"/>
          <p:cNvSpPr/>
          <p:nvPr/>
        </p:nvSpPr>
        <p:spPr>
          <a:xfrm>
            <a:off x="548688" y="5486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2"/>
          <p:cNvSpPr/>
          <p:nvPr/>
        </p:nvSpPr>
        <p:spPr>
          <a:xfrm>
            <a:off x="548688" y="548688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2"/>
          <p:cNvSpPr/>
          <p:nvPr/>
        </p:nvSpPr>
        <p:spPr>
          <a:xfrm flipH="1">
            <a:off x="48" y="2741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2"/>
          <p:cNvSpPr/>
          <p:nvPr/>
        </p:nvSpPr>
        <p:spPr>
          <a:xfrm flipH="1">
            <a:off x="274238" y="-12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2"/>
          <p:cNvSpPr/>
          <p:nvPr/>
        </p:nvSpPr>
        <p:spPr>
          <a:xfrm flipH="1">
            <a:off x="48" y="548688"/>
            <a:ext cx="365700" cy="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/>
          <p:nvPr/>
        </p:nvSpPr>
        <p:spPr>
          <a:xfrm flipH="1">
            <a:off x="274238" y="548688"/>
            <a:ext cx="91500" cy="3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887" y="-150887"/>
            <a:ext cx="1216152" cy="12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875" y="-150875"/>
            <a:ext cx="1216152" cy="12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5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5"/>
          <p:cNvSpPr/>
          <p:nvPr/>
        </p:nvSpPr>
        <p:spPr>
          <a:xfrm>
            <a:off x="274350" y="160200"/>
            <a:ext cx="365700" cy="3657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75"/>
          <p:cNvCxnSpPr>
            <a:stCxn id="443" idx="1"/>
          </p:cNvCxnSpPr>
          <p:nvPr/>
        </p:nvCxnSpPr>
        <p:spPr>
          <a:xfrm>
            <a:off x="327906" y="213756"/>
            <a:ext cx="258600" cy="258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75"/>
          <p:cNvSpPr/>
          <p:nvPr/>
        </p:nvSpPr>
        <p:spPr>
          <a:xfrm>
            <a:off x="0" y="0"/>
            <a:ext cx="914400" cy="686100"/>
          </a:xfrm>
          <a:prstGeom prst="frame">
            <a:avLst>
              <a:gd fmla="val 1250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/>
          <p:nvPr/>
        </p:nvSpPr>
        <p:spPr>
          <a:xfrm>
            <a:off x="0" y="0"/>
            <a:ext cx="9144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6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/>
          <p:nvPr/>
        </p:nvSpPr>
        <p:spPr>
          <a:xfrm flipH="1">
            <a:off x="-12" y="-12"/>
            <a:ext cx="301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7"/>
          <p:cNvSpPr/>
          <p:nvPr/>
        </p:nvSpPr>
        <p:spPr>
          <a:xfrm flipH="1">
            <a:off x="612588" y="-12"/>
            <a:ext cx="301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8"/>
          <p:cNvSpPr/>
          <p:nvPr/>
        </p:nvSpPr>
        <p:spPr>
          <a:xfrm rot="5400000">
            <a:off x="150" y="57300"/>
            <a:ext cx="914400" cy="799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9"/>
          <p:cNvSpPr/>
          <p:nvPr/>
        </p:nvSpPr>
        <p:spPr>
          <a:xfrm rot="5400000">
            <a:off x="-228594" y="228600"/>
            <a:ext cx="914400" cy="45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9"/>
          <p:cNvSpPr/>
          <p:nvPr/>
        </p:nvSpPr>
        <p:spPr>
          <a:xfrm rot="5400000">
            <a:off x="228600" y="228600"/>
            <a:ext cx="914400" cy="45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D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0"/>
          <p:cNvSpPr/>
          <p:nvPr/>
        </p:nvSpPr>
        <p:spPr>
          <a:xfrm>
            <a:off x="87150" y="73600"/>
            <a:ext cx="740700" cy="694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F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1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2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Runner (unreleased game)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3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4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O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N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U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0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1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Tic-tac-toe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92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FF686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92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FF686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3"/>
          <p:cNvSpPr/>
          <p:nvPr/>
        </p:nvSpPr>
        <p:spPr>
          <a:xfrm>
            <a:off x="114300" y="114425"/>
            <a:ext cx="686100" cy="684600"/>
          </a:xfrm>
          <a:prstGeom prst="ellipse">
            <a:avLst/>
          </a:prstGeom>
          <a:noFill/>
          <a:ln cap="flat" cmpd="sng" w="76200">
            <a:solidFill>
              <a:srgbClr val="8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5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95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95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5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55555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6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6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96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686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96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7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97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7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BF60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7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802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8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8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98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8F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98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9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9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DF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9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0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0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00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1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1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01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80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01"/>
          <p:cNvSpPr/>
          <p:nvPr/>
        </p:nvSpPr>
        <p:spPr>
          <a:xfrm rot="-2700000">
            <a:off x="114307" y="114598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36600" y="36600"/>
            <a:ext cx="841200" cy="8412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02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02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BFC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02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3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03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03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DF8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03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BF0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04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04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8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04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4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5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Formbar images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106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646" name="Google Shape;646;p106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B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06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B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106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4" name="Google Shape;654;p107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B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107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B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108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662" name="Google Shape;662;p108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08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Google Shape;664;p108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109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B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109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B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10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2"/>
          </a:xfrm>
        </p:grpSpPr>
        <p:cxnSp>
          <p:nvCxnSpPr>
            <p:cNvPr id="678" name="Google Shape;678;p110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10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00B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110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111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B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111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B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