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1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0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278A95-743C-D14A-8980-37FF28C30ADD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E731CFF-C736-EB49-98DE-482DE9581B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8886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Christy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Observing the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08" y="1510611"/>
            <a:ext cx="4568688" cy="4716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42594"/>
            <a:ext cx="6609522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345634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Tells the observers to update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44418" y="2856417"/>
            <a:ext cx="1447799" cy="1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0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2014194"/>
            <a:ext cx="4692619" cy="39988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1" y="2663551"/>
            <a:ext cx="4716649" cy="1761435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5" idx="2"/>
          </p:cNvCxnSpPr>
          <p:nvPr/>
        </p:nvCxnSpPr>
        <p:spPr>
          <a:xfrm rot="16200000" flipH="1">
            <a:off x="3622894" y="3768668"/>
            <a:ext cx="1180684" cy="2493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84" y="569094"/>
            <a:ext cx="3271631" cy="11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63" y="2199861"/>
            <a:ext cx="5247497" cy="2876032"/>
          </a:xfrm>
        </p:spPr>
      </p:pic>
    </p:spTree>
    <p:extLst>
      <p:ext uri="{BB962C8B-B14F-4D97-AF65-F5344CB8AC3E}">
        <p14:creationId xmlns:p14="http://schemas.microsoft.com/office/powerpoint/2010/main" val="181197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44" y="2391882"/>
            <a:ext cx="10058400" cy="1371600"/>
          </a:xfrm>
        </p:spPr>
        <p:txBody>
          <a:bodyPr/>
          <a:lstStyle/>
          <a:p>
            <a:pPr algn="ctr"/>
            <a:r>
              <a:rPr lang="en-US" dirty="0" smtClean="0"/>
              <a:t>DEMONSTRATION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9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145774"/>
            <a:ext cx="100584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6" y="543691"/>
            <a:ext cx="8004313" cy="5823287"/>
          </a:xfrm>
        </p:spPr>
      </p:pic>
    </p:spTree>
    <p:extLst>
      <p:ext uri="{BB962C8B-B14F-4D97-AF65-F5344CB8AC3E}">
        <p14:creationId xmlns:p14="http://schemas.microsoft.com/office/powerpoint/2010/main" val="17644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86" y="1198646"/>
            <a:ext cx="7876569" cy="4257605"/>
          </a:xfrm>
        </p:spPr>
      </p:pic>
      <p:sp>
        <p:nvSpPr>
          <p:cNvPr id="6" name="Rectangle 5"/>
          <p:cNvSpPr/>
          <p:nvPr/>
        </p:nvSpPr>
        <p:spPr>
          <a:xfrm>
            <a:off x="326700" y="3158859"/>
            <a:ext cx="3246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Observer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184" y="2404119"/>
            <a:ext cx="2943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432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Strategy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432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67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649"/>
          </a:xfrm>
        </p:spPr>
        <p:txBody>
          <a:bodyPr/>
          <a:lstStyle/>
          <a:p>
            <a:pPr algn="ctr"/>
            <a:r>
              <a:rPr lang="en-US" dirty="0" smtClean="0"/>
              <a:t>Meet The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5" y="1830457"/>
            <a:ext cx="5188688" cy="16946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90" y="4289366"/>
            <a:ext cx="4315150" cy="1095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94" y="2248530"/>
            <a:ext cx="4024106" cy="8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Starting the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44281"/>
            <a:ext cx="7191749" cy="1524000"/>
          </a:xfrm>
        </p:spPr>
      </p:pic>
    </p:spTree>
    <p:extLst>
      <p:ext uri="{BB962C8B-B14F-4D97-AF65-F5344CB8AC3E}">
        <p14:creationId xmlns:p14="http://schemas.microsoft.com/office/powerpoint/2010/main" val="202123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530763"/>
          </a:xfrm>
        </p:spPr>
        <p:txBody>
          <a:bodyPr/>
          <a:lstStyle/>
          <a:p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dirty="0" smtClean="0"/>
              <a:t>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642594"/>
            <a:ext cx="6414287" cy="946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71" y="2512149"/>
            <a:ext cx="7502257" cy="30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80" y="2352123"/>
            <a:ext cx="6559491" cy="367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66" y="531607"/>
            <a:ext cx="7483534" cy="14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971"/>
            <a:ext cx="4776304" cy="4007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30" y="446157"/>
            <a:ext cx="4432300" cy="604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0909" y="446157"/>
            <a:ext cx="257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Methods to help the Controller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21839" y="1630752"/>
            <a:ext cx="742122" cy="63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6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</a:t>
            </a:r>
            <a:br>
              <a:rPr lang="en-US" dirty="0" smtClean="0"/>
            </a:br>
            <a:r>
              <a:rPr lang="en-US" dirty="0" smtClean="0"/>
              <a:t>Delegation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9" y="2279374"/>
            <a:ext cx="4777862" cy="38572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66" y="4147930"/>
            <a:ext cx="5232398" cy="1592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9444"/>
            <a:ext cx="4241800" cy="2179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3052" y="424669"/>
            <a:ext cx="221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 handles the double decimal issue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5113" y="886334"/>
            <a:ext cx="75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4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47</TotalTime>
  <Words>41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Arial</vt:lpstr>
      <vt:lpstr>Savon</vt:lpstr>
      <vt:lpstr>MVC Calculator</vt:lpstr>
      <vt:lpstr>PowerPoint Presentation</vt:lpstr>
      <vt:lpstr>PowerPoint Presentation</vt:lpstr>
      <vt:lpstr>Meet The Interfaces</vt:lpstr>
      <vt:lpstr>Main- Starting the Application</vt:lpstr>
      <vt:lpstr>Controller Construction</vt:lpstr>
      <vt:lpstr>View</vt:lpstr>
      <vt:lpstr>View</vt:lpstr>
      <vt:lpstr>Controller  Delegation</vt:lpstr>
      <vt:lpstr>Observing the Model</vt:lpstr>
      <vt:lpstr>Model</vt:lpstr>
      <vt:lpstr>Updating the View</vt:lpstr>
      <vt:lpstr>DEMONSTRATION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Calculator</dc:title>
  <dc:creator>Christina Smith</dc:creator>
  <cp:lastModifiedBy>Christina Smith</cp:lastModifiedBy>
  <cp:revision>5</cp:revision>
  <dcterms:created xsi:type="dcterms:W3CDTF">2018-04-26T06:18:02Z</dcterms:created>
  <dcterms:modified xsi:type="dcterms:W3CDTF">2018-04-26T07:05:30Z</dcterms:modified>
</cp:coreProperties>
</file>