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97" r:id="rId2"/>
    <p:sldId id="302" r:id="rId3"/>
    <p:sldId id="299" r:id="rId4"/>
    <p:sldId id="300" r:id="rId5"/>
    <p:sldId id="298" r:id="rId6"/>
    <p:sldId id="30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6B24"/>
    <a:srgbClr val="0C9ED5"/>
    <a:srgbClr val="E97131"/>
    <a:srgbClr val="46B1E1"/>
    <a:srgbClr val="B0C8A6"/>
    <a:srgbClr val="67B0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90"/>
    <p:restoredTop sz="94626"/>
  </p:normalViewPr>
  <p:slideViewPr>
    <p:cSldViewPr snapToGrid="0">
      <p:cViewPr varScale="1">
        <p:scale>
          <a:sx n="121" d="100"/>
          <a:sy n="121" d="100"/>
        </p:scale>
        <p:origin x="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3E6B0E-D74F-DB4A-9349-4FEF3B0FAA72}" type="doc">
      <dgm:prSet loTypeId="urn:microsoft.com/office/officeart/2009/3/layout/HorizontalOrganizationChar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FFF19DD-DAEE-304B-B647-78F3337ABD87}" type="asst">
      <dgm:prSet phldrT="[Text]" custT="1"/>
      <dgm:spPr>
        <a:solidFill>
          <a:srgbClr val="E97131"/>
        </a:solidFill>
        <a:ln cap="rnd"/>
        <a:effectLst>
          <a:softEdge rad="0"/>
        </a:effectLst>
      </dgm:spPr>
      <dgm:t>
        <a:bodyPr/>
        <a:lstStyle/>
        <a:p>
          <a:r>
            <a:rPr lang="en-US" sz="2400" b="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DeepBayONet</a:t>
          </a:r>
          <a:endParaRPr lang="en-US" sz="2200" b="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62BEC5A-AF29-964D-A8A3-C5A95C50F5B7}" type="parTrans" cxnId="{4AF77B24-1315-AC42-B74A-CCFF62E52E42}">
      <dgm:prSet/>
      <dgm:spPr/>
      <dgm:t>
        <a:bodyPr/>
        <a:lstStyle/>
        <a:p>
          <a:endParaRPr lang="en-US"/>
        </a:p>
      </dgm:t>
    </dgm:pt>
    <dgm:pt modelId="{12FAE4BF-3FD2-F643-93AB-CD43C84B3413}" type="sibTrans" cxnId="{4AF77B24-1315-AC42-B74A-CCFF62E52E42}">
      <dgm:prSet/>
      <dgm:spPr/>
      <dgm:t>
        <a:bodyPr/>
        <a:lstStyle/>
        <a:p>
          <a:endParaRPr lang="en-US"/>
        </a:p>
      </dgm:t>
    </dgm:pt>
    <dgm:pt modelId="{DA6DD433-5613-784D-B731-E7A7FDCF36CE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 Operator Networks</a:t>
          </a:r>
        </a:p>
      </dgm:t>
    </dgm:pt>
    <dgm:pt modelId="{03769632-0BD8-F840-A999-28D8DEBE2F91}" type="parTrans" cxnId="{46D930EF-342D-F24E-A6F0-C435B680F8AE}">
      <dgm:prSet/>
      <dgm:spPr/>
      <dgm:t>
        <a:bodyPr/>
        <a:lstStyle/>
        <a:p>
          <a:endParaRPr lang="en-US"/>
        </a:p>
      </dgm:t>
    </dgm:pt>
    <dgm:pt modelId="{B6054B5A-ACFA-4146-8813-88A2BD57FBEB}" type="sibTrans" cxnId="{46D930EF-342D-F24E-A6F0-C435B680F8AE}">
      <dgm:prSet/>
      <dgm:spPr/>
      <dgm:t>
        <a:bodyPr/>
        <a:lstStyle/>
        <a:p>
          <a:endParaRPr lang="en-US"/>
        </a:p>
      </dgm:t>
    </dgm:pt>
    <dgm:pt modelId="{2C2B154F-4E5F-2B4E-B99C-F21782C74EFC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pPr rtl="0"/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Differential Equations</a:t>
          </a:r>
        </a:p>
      </dgm:t>
    </dgm:pt>
    <dgm:pt modelId="{BD9EAFE0-6C14-DC49-9BD5-7BA25679ED86}" type="parTrans" cxnId="{54C8A678-C253-2F4A-9362-B81B5E86DD83}">
      <dgm:prSet/>
      <dgm:spPr/>
      <dgm:t>
        <a:bodyPr/>
        <a:lstStyle/>
        <a:p>
          <a:endParaRPr lang="en-US"/>
        </a:p>
      </dgm:t>
    </dgm:pt>
    <dgm:pt modelId="{E1B87952-8CF6-D146-99FC-A19290176CBC}" type="sibTrans" cxnId="{54C8A678-C253-2F4A-9362-B81B5E86DD83}">
      <dgm:prSet/>
      <dgm:spPr/>
      <dgm:t>
        <a:bodyPr/>
        <a:lstStyle/>
        <a:p>
          <a:endParaRPr lang="en-US"/>
        </a:p>
      </dgm:t>
    </dgm:pt>
    <dgm:pt modelId="{CFCAE774-2FFB-1D4A-BFDE-FDFFF6609BC4}">
      <dgm:prSet phldrT="[Text]" custT="1"/>
      <dgm:spPr>
        <a:solidFill>
          <a:srgbClr val="B0C8A6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Variational Inference</a:t>
          </a:r>
        </a:p>
      </dgm:t>
    </dgm:pt>
    <dgm:pt modelId="{4C869367-EADC-004E-A964-9CB908257167}" type="parTrans" cxnId="{C527C7DC-50E0-9843-A253-3767C5A172C8}">
      <dgm:prSet/>
      <dgm:spPr/>
      <dgm:t>
        <a:bodyPr/>
        <a:lstStyle/>
        <a:p>
          <a:endParaRPr lang="en-US"/>
        </a:p>
      </dgm:t>
    </dgm:pt>
    <dgm:pt modelId="{9A0D48D2-7766-0A48-8630-58496E91E980}" type="sibTrans" cxnId="{C527C7DC-50E0-9843-A253-3767C5A172C8}">
      <dgm:prSet/>
      <dgm:spPr/>
      <dgm:t>
        <a:bodyPr/>
        <a:lstStyle/>
        <a:p>
          <a:endParaRPr lang="en-US"/>
        </a:p>
      </dgm:t>
    </dgm:pt>
    <dgm:pt modelId="{C3B0B4DF-AE7D-C646-B857-21DF4495A515}">
      <dgm:prSet phldrT="[Text]" custT="1"/>
      <dgm:spPr>
        <a:ln cap="rnd">
          <a:solidFill>
            <a:scrgbClr r="0" g="0" b="0"/>
          </a:solidFill>
        </a:ln>
      </dgm:spPr>
      <dgm:t>
        <a:bodyPr/>
        <a:lstStyle/>
        <a:p>
          <a:r>
            <a:rPr 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Physics-Informed Loss</a:t>
          </a:r>
        </a:p>
      </dgm:t>
    </dgm:pt>
    <dgm:pt modelId="{D213FA93-328F-F643-8FB5-7A3A7A18C344}" type="parTrans" cxnId="{6BA03980-DAEE-E044-9E58-F4A51BFE7CFE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D9C5206D-12A8-4541-B0A3-B4E5C4094DE0}" type="sibTrans" cxnId="{6BA03980-DAEE-E044-9E58-F4A51BFE7CFE}">
      <dgm:prSet/>
      <dgm:spPr/>
      <dgm:t>
        <a:bodyPr/>
        <a:lstStyle/>
        <a:p>
          <a:endParaRPr lang="en-US"/>
        </a:p>
      </dgm:t>
    </dgm:pt>
    <dgm:pt modelId="{9B5560CB-79CE-C044-963F-9B4D951EB239}">
      <dgm:prSet phldrT="[Text]" custT="1"/>
      <dgm:spPr>
        <a:solidFill>
          <a:srgbClr val="46B1E1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Estimation</a:t>
          </a:r>
        </a:p>
      </dgm:t>
    </dgm:pt>
    <dgm:pt modelId="{A07EBAF0-E7B1-C34A-BF63-98967E2C0FC0}" type="parTrans" cxnId="{F13D9383-022D-F140-A089-1C890BABB062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F6D856AE-5971-664D-93DF-1AE7F74F9106}" type="sibTrans" cxnId="{F13D9383-022D-F140-A089-1C890BABB062}">
      <dgm:prSet/>
      <dgm:spPr/>
      <dgm:t>
        <a:bodyPr/>
        <a:lstStyle/>
        <a:p>
          <a:endParaRPr lang="en-US"/>
        </a:p>
      </dgm:t>
    </dgm:pt>
    <dgm:pt modelId="{05A7E501-6958-664C-9A55-1E6155F162DF}">
      <dgm:prSet phldrT="[Text]" custT="1"/>
      <dgm:spPr>
        <a:solidFill>
          <a:srgbClr val="B0C8A6"/>
        </a:solidFill>
        <a:ln cap="rnd">
          <a:solidFill>
            <a:scrgbClr r="0" g="0" b="0"/>
          </a:solidFill>
        </a:ln>
      </dgm:spPr>
      <dgm:t>
        <a:bodyPr/>
        <a:lstStyle/>
        <a:p>
          <a:r>
            <a:rPr lang="en-US" sz="23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Uncertainty Quantification</a:t>
          </a:r>
        </a:p>
      </dgm:t>
    </dgm:pt>
    <dgm:pt modelId="{FEDAC157-E67D-934F-B0B3-E2A8D9221B88}" type="parTrans" cxnId="{6E104567-A6DD-6E42-BDCE-37738D263495}">
      <dgm:prSet/>
      <dgm:spPr>
        <a:ln>
          <a:solidFill>
            <a:srgbClr val="196B24"/>
          </a:solidFill>
        </a:ln>
      </dgm:spPr>
      <dgm:t>
        <a:bodyPr/>
        <a:lstStyle/>
        <a:p>
          <a:endParaRPr lang="en-US"/>
        </a:p>
      </dgm:t>
    </dgm:pt>
    <dgm:pt modelId="{3A9B6793-5382-CB48-B974-C7C1F812B333}" type="sibTrans" cxnId="{6E104567-A6DD-6E42-BDCE-37738D263495}">
      <dgm:prSet/>
      <dgm:spPr/>
      <dgm:t>
        <a:bodyPr/>
        <a:lstStyle/>
        <a:p>
          <a:endParaRPr lang="en-US"/>
        </a:p>
      </dgm:t>
    </dgm:pt>
    <dgm:pt modelId="{A784AB3E-DC0A-444C-8E9A-4251F871690A}" type="pres">
      <dgm:prSet presAssocID="{B73E6B0E-D74F-DB4A-9349-4FEF3B0FAA7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8A4CD653-A158-144A-8DE3-57721291A687}" type="pres">
      <dgm:prSet presAssocID="{4FFF19DD-DAEE-304B-B647-78F3337ABD87}" presName="hierRoot1" presStyleCnt="0">
        <dgm:presLayoutVars>
          <dgm:hierBranch val="init"/>
        </dgm:presLayoutVars>
      </dgm:prSet>
      <dgm:spPr/>
    </dgm:pt>
    <dgm:pt modelId="{DBFBBBEF-105A-AF45-B7BA-DCA6F39A92DC}" type="pres">
      <dgm:prSet presAssocID="{4FFF19DD-DAEE-304B-B647-78F3337ABD87}" presName="rootComposite1" presStyleCnt="0"/>
      <dgm:spPr/>
    </dgm:pt>
    <dgm:pt modelId="{D379FE60-5741-4840-A027-8D81ACD2A8BA}" type="pres">
      <dgm:prSet presAssocID="{4FFF19DD-DAEE-304B-B647-78F3337ABD87}" presName="rootText1" presStyleLbl="node0" presStyleIdx="0" presStyleCnt="1" custScaleX="113042" custLinFactNeighborX="1471" custLinFactNeighborY="50">
        <dgm:presLayoutVars>
          <dgm:chPref val="3"/>
        </dgm:presLayoutVars>
      </dgm:prSet>
      <dgm:spPr/>
    </dgm:pt>
    <dgm:pt modelId="{E10098F5-09A9-B346-97D4-5FDD0EABD00B}" type="pres">
      <dgm:prSet presAssocID="{4FFF19DD-DAEE-304B-B647-78F3337ABD87}" presName="rootConnector1" presStyleLbl="asst0" presStyleIdx="0" presStyleCnt="0"/>
      <dgm:spPr/>
    </dgm:pt>
    <dgm:pt modelId="{A0E65A3B-A6EE-3140-AFD3-AD6361F8AFFE}" type="pres">
      <dgm:prSet presAssocID="{4FFF19DD-DAEE-304B-B647-78F3337ABD87}" presName="hierChild2" presStyleCnt="0"/>
      <dgm:spPr/>
    </dgm:pt>
    <dgm:pt modelId="{5D015745-12DB-B644-B624-34B3C60851EB}" type="pres">
      <dgm:prSet presAssocID="{03769632-0BD8-F840-A999-28D8DEBE2F91}" presName="Name64" presStyleLbl="parChTrans1D2" presStyleIdx="0" presStyleCnt="3"/>
      <dgm:spPr/>
    </dgm:pt>
    <dgm:pt modelId="{A979294B-94C5-2E4C-9B61-3E7C28559016}" type="pres">
      <dgm:prSet presAssocID="{DA6DD433-5613-784D-B731-E7A7FDCF36CE}" presName="hierRoot2" presStyleCnt="0">
        <dgm:presLayoutVars>
          <dgm:hierBranch val="init"/>
        </dgm:presLayoutVars>
      </dgm:prSet>
      <dgm:spPr/>
    </dgm:pt>
    <dgm:pt modelId="{48F3A43C-6E4D-6945-8BBB-EEA70F30428C}" type="pres">
      <dgm:prSet presAssocID="{DA6DD433-5613-784D-B731-E7A7FDCF36CE}" presName="rootComposite" presStyleCnt="0"/>
      <dgm:spPr/>
    </dgm:pt>
    <dgm:pt modelId="{FBC3276C-566E-B243-9B39-FF3C4C0B5ADE}" type="pres">
      <dgm:prSet presAssocID="{DA6DD433-5613-784D-B731-E7A7FDCF36CE}" presName="rootText" presStyleLbl="node2" presStyleIdx="0" presStyleCnt="3" custScaleX="113042">
        <dgm:presLayoutVars>
          <dgm:chPref val="3"/>
        </dgm:presLayoutVars>
      </dgm:prSet>
      <dgm:spPr/>
    </dgm:pt>
    <dgm:pt modelId="{6D47FAEF-DC03-7046-BF77-6DDB13FC119C}" type="pres">
      <dgm:prSet presAssocID="{DA6DD433-5613-784D-B731-E7A7FDCF36CE}" presName="rootConnector" presStyleLbl="node2" presStyleIdx="0" presStyleCnt="3"/>
      <dgm:spPr/>
    </dgm:pt>
    <dgm:pt modelId="{E01E6817-251B-AB47-9C8F-2FEE03D4FC72}" type="pres">
      <dgm:prSet presAssocID="{DA6DD433-5613-784D-B731-E7A7FDCF36CE}" presName="hierChild4" presStyleCnt="0"/>
      <dgm:spPr/>
    </dgm:pt>
    <dgm:pt modelId="{163D8C77-F7BD-FC49-BA47-3836D1C1F4CB}" type="pres">
      <dgm:prSet presAssocID="{A07EBAF0-E7B1-C34A-BF63-98967E2C0FC0}" presName="Name64" presStyleLbl="parChTrans1D3" presStyleIdx="0" presStyleCnt="3"/>
      <dgm:spPr/>
    </dgm:pt>
    <dgm:pt modelId="{60CA9E50-96C8-254E-9344-935A68A2D1CD}" type="pres">
      <dgm:prSet presAssocID="{9B5560CB-79CE-C044-963F-9B4D951EB239}" presName="hierRoot2" presStyleCnt="0">
        <dgm:presLayoutVars>
          <dgm:hierBranch val="init"/>
        </dgm:presLayoutVars>
      </dgm:prSet>
      <dgm:spPr/>
    </dgm:pt>
    <dgm:pt modelId="{ED7BDABF-1BEB-9547-9816-8A85FCF264D3}" type="pres">
      <dgm:prSet presAssocID="{9B5560CB-79CE-C044-963F-9B4D951EB239}" presName="rootComposite" presStyleCnt="0"/>
      <dgm:spPr/>
    </dgm:pt>
    <dgm:pt modelId="{30258BFE-F716-474A-8944-5BF81EBF55AF}" type="pres">
      <dgm:prSet presAssocID="{9B5560CB-79CE-C044-963F-9B4D951EB239}" presName="rootText" presStyleLbl="node3" presStyleIdx="0" presStyleCnt="3" custScaleX="113042">
        <dgm:presLayoutVars>
          <dgm:chPref val="3"/>
        </dgm:presLayoutVars>
      </dgm:prSet>
      <dgm:spPr/>
    </dgm:pt>
    <dgm:pt modelId="{AA0D3EF8-3187-C148-92D5-11EC3E899B8C}" type="pres">
      <dgm:prSet presAssocID="{9B5560CB-79CE-C044-963F-9B4D951EB239}" presName="rootConnector" presStyleLbl="node3" presStyleIdx="0" presStyleCnt="3"/>
      <dgm:spPr/>
    </dgm:pt>
    <dgm:pt modelId="{DB88E8BF-C8AF-F84D-AC07-3A5518504B96}" type="pres">
      <dgm:prSet presAssocID="{9B5560CB-79CE-C044-963F-9B4D951EB239}" presName="hierChild4" presStyleCnt="0"/>
      <dgm:spPr/>
    </dgm:pt>
    <dgm:pt modelId="{98A505EC-5178-A54A-9591-0D1FCB50CC9F}" type="pres">
      <dgm:prSet presAssocID="{9B5560CB-79CE-C044-963F-9B4D951EB239}" presName="hierChild5" presStyleCnt="0"/>
      <dgm:spPr/>
    </dgm:pt>
    <dgm:pt modelId="{68075A72-4923-5D4E-A9C5-BF33E2242DED}" type="pres">
      <dgm:prSet presAssocID="{DA6DD433-5613-784D-B731-E7A7FDCF36CE}" presName="hierChild5" presStyleCnt="0"/>
      <dgm:spPr/>
    </dgm:pt>
    <dgm:pt modelId="{08292A89-9C50-3B47-94B7-8058EB1D9530}" type="pres">
      <dgm:prSet presAssocID="{4C869367-EADC-004E-A964-9CB908257167}" presName="Name64" presStyleLbl="parChTrans1D2" presStyleIdx="1" presStyleCnt="3"/>
      <dgm:spPr/>
    </dgm:pt>
    <dgm:pt modelId="{87B0593B-810B-E54D-9BE7-18CB0F62FD3C}" type="pres">
      <dgm:prSet presAssocID="{CFCAE774-2FFB-1D4A-BFDE-FDFFF6609BC4}" presName="hierRoot2" presStyleCnt="0">
        <dgm:presLayoutVars>
          <dgm:hierBranch val="init"/>
        </dgm:presLayoutVars>
      </dgm:prSet>
      <dgm:spPr/>
    </dgm:pt>
    <dgm:pt modelId="{28095112-5BA1-8644-90A1-C815E5E043FA}" type="pres">
      <dgm:prSet presAssocID="{CFCAE774-2FFB-1D4A-BFDE-FDFFF6609BC4}" presName="rootComposite" presStyleCnt="0"/>
      <dgm:spPr/>
    </dgm:pt>
    <dgm:pt modelId="{E9D6F1FA-82AD-424C-AD78-85AB9032F39A}" type="pres">
      <dgm:prSet presAssocID="{CFCAE774-2FFB-1D4A-BFDE-FDFFF6609BC4}" presName="rootText" presStyleLbl="node2" presStyleIdx="1" presStyleCnt="3" custScaleX="113042">
        <dgm:presLayoutVars>
          <dgm:chPref val="3"/>
        </dgm:presLayoutVars>
      </dgm:prSet>
      <dgm:spPr/>
    </dgm:pt>
    <dgm:pt modelId="{84CE08DB-51CF-4043-9F80-C24BA79DADAD}" type="pres">
      <dgm:prSet presAssocID="{CFCAE774-2FFB-1D4A-BFDE-FDFFF6609BC4}" presName="rootConnector" presStyleLbl="node2" presStyleIdx="1" presStyleCnt="3"/>
      <dgm:spPr/>
    </dgm:pt>
    <dgm:pt modelId="{11196297-C86C-6449-9D96-7727207F8240}" type="pres">
      <dgm:prSet presAssocID="{CFCAE774-2FFB-1D4A-BFDE-FDFFF6609BC4}" presName="hierChild4" presStyleCnt="0"/>
      <dgm:spPr/>
    </dgm:pt>
    <dgm:pt modelId="{D6A09E59-3BC9-4642-A106-D2491C77F335}" type="pres">
      <dgm:prSet presAssocID="{FEDAC157-E67D-934F-B0B3-E2A8D9221B88}" presName="Name64" presStyleLbl="parChTrans1D3" presStyleIdx="1" presStyleCnt="3"/>
      <dgm:spPr/>
    </dgm:pt>
    <dgm:pt modelId="{5E779FD5-F0F6-184E-A3E5-BFAD5A3389AA}" type="pres">
      <dgm:prSet presAssocID="{05A7E501-6958-664C-9A55-1E6155F162DF}" presName="hierRoot2" presStyleCnt="0">
        <dgm:presLayoutVars>
          <dgm:hierBranch val="init"/>
        </dgm:presLayoutVars>
      </dgm:prSet>
      <dgm:spPr/>
    </dgm:pt>
    <dgm:pt modelId="{191F86A5-6D2F-DE49-9363-B717530CF7AD}" type="pres">
      <dgm:prSet presAssocID="{05A7E501-6958-664C-9A55-1E6155F162DF}" presName="rootComposite" presStyleCnt="0"/>
      <dgm:spPr/>
    </dgm:pt>
    <dgm:pt modelId="{E761D131-8E56-2148-BC08-8429CA518654}" type="pres">
      <dgm:prSet presAssocID="{05A7E501-6958-664C-9A55-1E6155F162DF}" presName="rootText" presStyleLbl="node3" presStyleIdx="1" presStyleCnt="3" custScaleX="113042">
        <dgm:presLayoutVars>
          <dgm:chPref val="3"/>
        </dgm:presLayoutVars>
      </dgm:prSet>
      <dgm:spPr/>
    </dgm:pt>
    <dgm:pt modelId="{A0EBE1E0-82F1-224F-87BF-7F3337FAC2FD}" type="pres">
      <dgm:prSet presAssocID="{05A7E501-6958-664C-9A55-1E6155F162DF}" presName="rootConnector" presStyleLbl="node3" presStyleIdx="1" presStyleCnt="3"/>
      <dgm:spPr/>
    </dgm:pt>
    <dgm:pt modelId="{99D0991C-EEAF-BB45-9048-2D7D8024FB39}" type="pres">
      <dgm:prSet presAssocID="{05A7E501-6958-664C-9A55-1E6155F162DF}" presName="hierChild4" presStyleCnt="0"/>
      <dgm:spPr/>
    </dgm:pt>
    <dgm:pt modelId="{01DC796A-DC6B-E547-9150-5B5E8BFE68D7}" type="pres">
      <dgm:prSet presAssocID="{05A7E501-6958-664C-9A55-1E6155F162DF}" presName="hierChild5" presStyleCnt="0"/>
      <dgm:spPr/>
    </dgm:pt>
    <dgm:pt modelId="{752802C8-08A6-8A43-BE46-34CDFE98304B}" type="pres">
      <dgm:prSet presAssocID="{CFCAE774-2FFB-1D4A-BFDE-FDFFF6609BC4}" presName="hierChild5" presStyleCnt="0"/>
      <dgm:spPr/>
    </dgm:pt>
    <dgm:pt modelId="{A0E9443C-9CA9-4544-859E-E2A6D3A9CA7E}" type="pres">
      <dgm:prSet presAssocID="{BD9EAFE0-6C14-DC49-9BD5-7BA25679ED86}" presName="Name64" presStyleLbl="parChTrans1D2" presStyleIdx="2" presStyleCnt="3"/>
      <dgm:spPr/>
    </dgm:pt>
    <dgm:pt modelId="{3FE44F35-0657-1544-819A-054DFF10D993}" type="pres">
      <dgm:prSet presAssocID="{2C2B154F-4E5F-2B4E-B99C-F21782C74EFC}" presName="hierRoot2" presStyleCnt="0">
        <dgm:presLayoutVars>
          <dgm:hierBranch val="init"/>
        </dgm:presLayoutVars>
      </dgm:prSet>
      <dgm:spPr/>
    </dgm:pt>
    <dgm:pt modelId="{4D14DE88-C3EC-CA4F-92BC-691CE30A6DD8}" type="pres">
      <dgm:prSet presAssocID="{2C2B154F-4E5F-2B4E-B99C-F21782C74EFC}" presName="rootComposite" presStyleCnt="0"/>
      <dgm:spPr/>
    </dgm:pt>
    <dgm:pt modelId="{CF9F13C3-BA21-7B41-8D6D-2DE8EC008ACD}" type="pres">
      <dgm:prSet presAssocID="{2C2B154F-4E5F-2B4E-B99C-F21782C74EFC}" presName="rootText" presStyleLbl="node2" presStyleIdx="2" presStyleCnt="3" custScaleX="113042">
        <dgm:presLayoutVars>
          <dgm:chPref val="3"/>
        </dgm:presLayoutVars>
      </dgm:prSet>
      <dgm:spPr/>
    </dgm:pt>
    <dgm:pt modelId="{B986A658-8213-224F-A6FA-76B7BF44EDAE}" type="pres">
      <dgm:prSet presAssocID="{2C2B154F-4E5F-2B4E-B99C-F21782C74EFC}" presName="rootConnector" presStyleLbl="node2" presStyleIdx="2" presStyleCnt="3"/>
      <dgm:spPr/>
    </dgm:pt>
    <dgm:pt modelId="{BD38DBDC-5572-1446-99FA-8AAD1E7FD02B}" type="pres">
      <dgm:prSet presAssocID="{2C2B154F-4E5F-2B4E-B99C-F21782C74EFC}" presName="hierChild4" presStyleCnt="0"/>
      <dgm:spPr/>
    </dgm:pt>
    <dgm:pt modelId="{FD09AE7F-D641-A44E-BE3D-D0FFB1CDFEF4}" type="pres">
      <dgm:prSet presAssocID="{D213FA93-328F-F643-8FB5-7A3A7A18C344}" presName="Name64" presStyleLbl="parChTrans1D3" presStyleIdx="2" presStyleCnt="3"/>
      <dgm:spPr/>
    </dgm:pt>
    <dgm:pt modelId="{40B9BEEF-8171-C74E-98FC-A8CD14733FA1}" type="pres">
      <dgm:prSet presAssocID="{C3B0B4DF-AE7D-C646-B857-21DF4495A515}" presName="hierRoot2" presStyleCnt="0">
        <dgm:presLayoutVars>
          <dgm:hierBranch val="init"/>
        </dgm:presLayoutVars>
      </dgm:prSet>
      <dgm:spPr/>
    </dgm:pt>
    <dgm:pt modelId="{7747CB82-7686-5B46-A45C-B4CE4A4568DA}" type="pres">
      <dgm:prSet presAssocID="{C3B0B4DF-AE7D-C646-B857-21DF4495A515}" presName="rootComposite" presStyleCnt="0"/>
      <dgm:spPr/>
    </dgm:pt>
    <dgm:pt modelId="{621D938C-A001-B049-99FB-181F5BB4AFED}" type="pres">
      <dgm:prSet presAssocID="{C3B0B4DF-AE7D-C646-B857-21DF4495A515}" presName="rootText" presStyleLbl="node3" presStyleIdx="2" presStyleCnt="3" custScaleX="113042">
        <dgm:presLayoutVars>
          <dgm:chPref val="3"/>
        </dgm:presLayoutVars>
      </dgm:prSet>
      <dgm:spPr/>
    </dgm:pt>
    <dgm:pt modelId="{62A02B66-7EF6-7A4D-91FB-86668DBDB7E2}" type="pres">
      <dgm:prSet presAssocID="{C3B0B4DF-AE7D-C646-B857-21DF4495A515}" presName="rootConnector" presStyleLbl="node3" presStyleIdx="2" presStyleCnt="3"/>
      <dgm:spPr/>
    </dgm:pt>
    <dgm:pt modelId="{AC33AF64-1B20-9B42-9926-E02DD50CE4B8}" type="pres">
      <dgm:prSet presAssocID="{C3B0B4DF-AE7D-C646-B857-21DF4495A515}" presName="hierChild4" presStyleCnt="0"/>
      <dgm:spPr/>
    </dgm:pt>
    <dgm:pt modelId="{62E8D1E2-8B74-A846-9F7F-A3808D744F90}" type="pres">
      <dgm:prSet presAssocID="{C3B0B4DF-AE7D-C646-B857-21DF4495A515}" presName="hierChild5" presStyleCnt="0"/>
      <dgm:spPr/>
    </dgm:pt>
    <dgm:pt modelId="{D3743A1D-E564-1149-8BC1-673C835896E3}" type="pres">
      <dgm:prSet presAssocID="{2C2B154F-4E5F-2B4E-B99C-F21782C74EFC}" presName="hierChild5" presStyleCnt="0"/>
      <dgm:spPr/>
    </dgm:pt>
    <dgm:pt modelId="{A1411270-322D-D84C-A347-DA28AD4A8F9E}" type="pres">
      <dgm:prSet presAssocID="{4FFF19DD-DAEE-304B-B647-78F3337ABD87}" presName="hierChild3" presStyleCnt="0"/>
      <dgm:spPr/>
    </dgm:pt>
  </dgm:ptLst>
  <dgm:cxnLst>
    <dgm:cxn modelId="{1FFEC301-A09C-0A41-BFCF-C4DFBAA5BC14}" type="presOf" srcId="{05A7E501-6958-664C-9A55-1E6155F162DF}" destId="{A0EBE1E0-82F1-224F-87BF-7F3337FAC2FD}" srcOrd="1" destOrd="0" presId="urn:microsoft.com/office/officeart/2009/3/layout/HorizontalOrganizationChart"/>
    <dgm:cxn modelId="{D6CDD20B-1CDF-9848-A899-B5758E046285}" type="presOf" srcId="{9B5560CB-79CE-C044-963F-9B4D951EB239}" destId="{AA0D3EF8-3187-C148-92D5-11EC3E899B8C}" srcOrd="1" destOrd="0" presId="urn:microsoft.com/office/officeart/2009/3/layout/HorizontalOrganizationChart"/>
    <dgm:cxn modelId="{4AF77B24-1315-AC42-B74A-CCFF62E52E42}" srcId="{B73E6B0E-D74F-DB4A-9349-4FEF3B0FAA72}" destId="{4FFF19DD-DAEE-304B-B647-78F3337ABD87}" srcOrd="0" destOrd="0" parTransId="{B62BEC5A-AF29-964D-A8A3-C5A95C50F5B7}" sibTransId="{12FAE4BF-3FD2-F643-93AB-CD43C84B3413}"/>
    <dgm:cxn modelId="{9F269129-03D7-3A49-9044-D5F50FFD80F9}" type="presOf" srcId="{2C2B154F-4E5F-2B4E-B99C-F21782C74EFC}" destId="{B986A658-8213-224F-A6FA-76B7BF44EDAE}" srcOrd="1" destOrd="0" presId="urn:microsoft.com/office/officeart/2009/3/layout/HorizontalOrganizationChart"/>
    <dgm:cxn modelId="{3941EC29-6D85-8847-9B88-1B6C76DBE4F5}" type="presOf" srcId="{CFCAE774-2FFB-1D4A-BFDE-FDFFF6609BC4}" destId="{84CE08DB-51CF-4043-9F80-C24BA79DADAD}" srcOrd="1" destOrd="0" presId="urn:microsoft.com/office/officeart/2009/3/layout/HorizontalOrganizationChart"/>
    <dgm:cxn modelId="{498D8239-AD43-1849-9C6E-EB902A6279E2}" type="presOf" srcId="{C3B0B4DF-AE7D-C646-B857-21DF4495A515}" destId="{621D938C-A001-B049-99FB-181F5BB4AFED}" srcOrd="0" destOrd="0" presId="urn:microsoft.com/office/officeart/2009/3/layout/HorizontalOrganizationChart"/>
    <dgm:cxn modelId="{977AC05D-5907-C343-A9B0-62EA9EE2FB0D}" type="presOf" srcId="{4FFF19DD-DAEE-304B-B647-78F3337ABD87}" destId="{D379FE60-5741-4840-A027-8D81ACD2A8BA}" srcOrd="0" destOrd="0" presId="urn:microsoft.com/office/officeart/2009/3/layout/HorizontalOrganizationChart"/>
    <dgm:cxn modelId="{C4AFB95F-713C-D74C-A7BE-D2D2C76DCC13}" type="presOf" srcId="{B73E6B0E-D74F-DB4A-9349-4FEF3B0FAA72}" destId="{A784AB3E-DC0A-444C-8E9A-4251F871690A}" srcOrd="0" destOrd="0" presId="urn:microsoft.com/office/officeart/2009/3/layout/HorizontalOrganizationChart"/>
    <dgm:cxn modelId="{C55D3767-D2CE-EF4C-BB5B-CC20E33054D0}" type="presOf" srcId="{A07EBAF0-E7B1-C34A-BF63-98967E2C0FC0}" destId="{163D8C77-F7BD-FC49-BA47-3836D1C1F4CB}" srcOrd="0" destOrd="0" presId="urn:microsoft.com/office/officeart/2009/3/layout/HorizontalOrganizationChart"/>
    <dgm:cxn modelId="{6E104567-A6DD-6E42-BDCE-37738D263495}" srcId="{CFCAE774-2FFB-1D4A-BFDE-FDFFF6609BC4}" destId="{05A7E501-6958-664C-9A55-1E6155F162DF}" srcOrd="0" destOrd="0" parTransId="{FEDAC157-E67D-934F-B0B3-E2A8D9221B88}" sibTransId="{3A9B6793-5382-CB48-B974-C7C1F812B333}"/>
    <dgm:cxn modelId="{0A8C5B78-ECD0-964D-B3E0-05AFCE5D22EF}" type="presOf" srcId="{9B5560CB-79CE-C044-963F-9B4D951EB239}" destId="{30258BFE-F716-474A-8944-5BF81EBF55AF}" srcOrd="0" destOrd="0" presId="urn:microsoft.com/office/officeart/2009/3/layout/HorizontalOrganizationChart"/>
    <dgm:cxn modelId="{54C8A678-C253-2F4A-9362-B81B5E86DD83}" srcId="{4FFF19DD-DAEE-304B-B647-78F3337ABD87}" destId="{2C2B154F-4E5F-2B4E-B99C-F21782C74EFC}" srcOrd="2" destOrd="0" parTransId="{BD9EAFE0-6C14-DC49-9BD5-7BA25679ED86}" sibTransId="{E1B87952-8CF6-D146-99FC-A19290176CBC}"/>
    <dgm:cxn modelId="{6BA03980-DAEE-E044-9E58-F4A51BFE7CFE}" srcId="{2C2B154F-4E5F-2B4E-B99C-F21782C74EFC}" destId="{C3B0B4DF-AE7D-C646-B857-21DF4495A515}" srcOrd="0" destOrd="0" parTransId="{D213FA93-328F-F643-8FB5-7A3A7A18C344}" sibTransId="{D9C5206D-12A8-4541-B0A3-B4E5C4094DE0}"/>
    <dgm:cxn modelId="{DE82AA81-82CE-1143-9CF4-F243970BD4E9}" type="presOf" srcId="{05A7E501-6958-664C-9A55-1E6155F162DF}" destId="{E761D131-8E56-2148-BC08-8429CA518654}" srcOrd="0" destOrd="0" presId="urn:microsoft.com/office/officeart/2009/3/layout/HorizontalOrganizationChart"/>
    <dgm:cxn modelId="{F13D9383-022D-F140-A089-1C890BABB062}" srcId="{DA6DD433-5613-784D-B731-E7A7FDCF36CE}" destId="{9B5560CB-79CE-C044-963F-9B4D951EB239}" srcOrd="0" destOrd="0" parTransId="{A07EBAF0-E7B1-C34A-BF63-98967E2C0FC0}" sibTransId="{F6D856AE-5971-664D-93DF-1AE7F74F9106}"/>
    <dgm:cxn modelId="{EF79DD83-95AC-0740-8BE9-C50A274077BF}" type="presOf" srcId="{DA6DD433-5613-784D-B731-E7A7FDCF36CE}" destId="{FBC3276C-566E-B243-9B39-FF3C4C0B5ADE}" srcOrd="0" destOrd="0" presId="urn:microsoft.com/office/officeart/2009/3/layout/HorizontalOrganizationChart"/>
    <dgm:cxn modelId="{A06C6885-817A-A147-9963-600051F1D925}" type="presOf" srcId="{FEDAC157-E67D-934F-B0B3-E2A8D9221B88}" destId="{D6A09E59-3BC9-4642-A106-D2491C77F335}" srcOrd="0" destOrd="0" presId="urn:microsoft.com/office/officeart/2009/3/layout/HorizontalOrganizationChart"/>
    <dgm:cxn modelId="{BA4FF6A2-39B6-4447-9A9F-7C96AE086FB1}" type="presOf" srcId="{03769632-0BD8-F840-A999-28D8DEBE2F91}" destId="{5D015745-12DB-B644-B624-34B3C60851EB}" srcOrd="0" destOrd="0" presId="urn:microsoft.com/office/officeart/2009/3/layout/HorizontalOrganizationChart"/>
    <dgm:cxn modelId="{EE58EAA9-15B9-B442-BE40-8C598F049508}" type="presOf" srcId="{BD9EAFE0-6C14-DC49-9BD5-7BA25679ED86}" destId="{A0E9443C-9CA9-4544-859E-E2A6D3A9CA7E}" srcOrd="0" destOrd="0" presId="urn:microsoft.com/office/officeart/2009/3/layout/HorizontalOrganizationChart"/>
    <dgm:cxn modelId="{77CDA5AC-407F-9D47-8FB1-EC9AC2EF6C15}" type="presOf" srcId="{2C2B154F-4E5F-2B4E-B99C-F21782C74EFC}" destId="{CF9F13C3-BA21-7B41-8D6D-2DE8EC008ACD}" srcOrd="0" destOrd="0" presId="urn:microsoft.com/office/officeart/2009/3/layout/HorizontalOrganizationChart"/>
    <dgm:cxn modelId="{8D1523C1-9479-F644-9CC0-6FB952A74799}" type="presOf" srcId="{4FFF19DD-DAEE-304B-B647-78F3337ABD87}" destId="{E10098F5-09A9-B346-97D4-5FDD0EABD00B}" srcOrd="1" destOrd="0" presId="urn:microsoft.com/office/officeart/2009/3/layout/HorizontalOrganizationChart"/>
    <dgm:cxn modelId="{5D9D7FCB-EE66-E04D-BCED-08A04AB2A8F3}" type="presOf" srcId="{C3B0B4DF-AE7D-C646-B857-21DF4495A515}" destId="{62A02B66-7EF6-7A4D-91FB-86668DBDB7E2}" srcOrd="1" destOrd="0" presId="urn:microsoft.com/office/officeart/2009/3/layout/HorizontalOrganizationChart"/>
    <dgm:cxn modelId="{99A75CD5-2C93-C048-83DC-BC8AF3EE0415}" type="presOf" srcId="{D213FA93-328F-F643-8FB5-7A3A7A18C344}" destId="{FD09AE7F-D641-A44E-BE3D-D0FFB1CDFEF4}" srcOrd="0" destOrd="0" presId="urn:microsoft.com/office/officeart/2009/3/layout/HorizontalOrganizationChart"/>
    <dgm:cxn modelId="{C527C7DC-50E0-9843-A253-3767C5A172C8}" srcId="{4FFF19DD-DAEE-304B-B647-78F3337ABD87}" destId="{CFCAE774-2FFB-1D4A-BFDE-FDFFF6609BC4}" srcOrd="1" destOrd="0" parTransId="{4C869367-EADC-004E-A964-9CB908257167}" sibTransId="{9A0D48D2-7766-0A48-8630-58496E91E980}"/>
    <dgm:cxn modelId="{1E711EED-FBD6-2947-8F08-35D6391682F8}" type="presOf" srcId="{4C869367-EADC-004E-A964-9CB908257167}" destId="{08292A89-9C50-3B47-94B7-8058EB1D9530}" srcOrd="0" destOrd="0" presId="urn:microsoft.com/office/officeart/2009/3/layout/HorizontalOrganizationChart"/>
    <dgm:cxn modelId="{46D930EF-342D-F24E-A6F0-C435B680F8AE}" srcId="{4FFF19DD-DAEE-304B-B647-78F3337ABD87}" destId="{DA6DD433-5613-784D-B731-E7A7FDCF36CE}" srcOrd="0" destOrd="0" parTransId="{03769632-0BD8-F840-A999-28D8DEBE2F91}" sibTransId="{B6054B5A-ACFA-4146-8813-88A2BD57FBEB}"/>
    <dgm:cxn modelId="{72A3F9EF-21AC-0F4F-8663-22A231B2DCDA}" type="presOf" srcId="{CFCAE774-2FFB-1D4A-BFDE-FDFFF6609BC4}" destId="{E9D6F1FA-82AD-424C-AD78-85AB9032F39A}" srcOrd="0" destOrd="0" presId="urn:microsoft.com/office/officeart/2009/3/layout/HorizontalOrganizationChart"/>
    <dgm:cxn modelId="{A126ADFC-FD77-5D48-AF80-3A7C534BCDDC}" type="presOf" srcId="{DA6DD433-5613-784D-B731-E7A7FDCF36CE}" destId="{6D47FAEF-DC03-7046-BF77-6DDB13FC119C}" srcOrd="1" destOrd="0" presId="urn:microsoft.com/office/officeart/2009/3/layout/HorizontalOrganizationChart"/>
    <dgm:cxn modelId="{03A23184-2524-174E-91EE-B1A8336624B7}" type="presParOf" srcId="{A784AB3E-DC0A-444C-8E9A-4251F871690A}" destId="{8A4CD653-A158-144A-8DE3-57721291A687}" srcOrd="0" destOrd="0" presId="urn:microsoft.com/office/officeart/2009/3/layout/HorizontalOrganizationChart"/>
    <dgm:cxn modelId="{0E5042E3-5F72-9648-A8B9-7A19FEE4A1F2}" type="presParOf" srcId="{8A4CD653-A158-144A-8DE3-57721291A687}" destId="{DBFBBBEF-105A-AF45-B7BA-DCA6F39A92DC}" srcOrd="0" destOrd="0" presId="urn:microsoft.com/office/officeart/2009/3/layout/HorizontalOrganizationChart"/>
    <dgm:cxn modelId="{85A92B95-588F-1C46-99D6-31D4949A39A0}" type="presParOf" srcId="{DBFBBBEF-105A-AF45-B7BA-DCA6F39A92DC}" destId="{D379FE60-5741-4840-A027-8D81ACD2A8BA}" srcOrd="0" destOrd="0" presId="urn:microsoft.com/office/officeart/2009/3/layout/HorizontalOrganizationChart"/>
    <dgm:cxn modelId="{1193F96A-073A-1645-AB8C-3352E10DA139}" type="presParOf" srcId="{DBFBBBEF-105A-AF45-B7BA-DCA6F39A92DC}" destId="{E10098F5-09A9-B346-97D4-5FDD0EABD00B}" srcOrd="1" destOrd="0" presId="urn:microsoft.com/office/officeart/2009/3/layout/HorizontalOrganizationChart"/>
    <dgm:cxn modelId="{C2F42631-DEBF-C54F-BDE9-AA3B09D1A9CE}" type="presParOf" srcId="{8A4CD653-A158-144A-8DE3-57721291A687}" destId="{A0E65A3B-A6EE-3140-AFD3-AD6361F8AFFE}" srcOrd="1" destOrd="0" presId="urn:microsoft.com/office/officeart/2009/3/layout/HorizontalOrganizationChart"/>
    <dgm:cxn modelId="{6F81A819-CBC9-5F4A-8404-BD3253F483F9}" type="presParOf" srcId="{A0E65A3B-A6EE-3140-AFD3-AD6361F8AFFE}" destId="{5D015745-12DB-B644-B624-34B3C60851EB}" srcOrd="0" destOrd="0" presId="urn:microsoft.com/office/officeart/2009/3/layout/HorizontalOrganizationChart"/>
    <dgm:cxn modelId="{899A2847-0AA2-8C4C-A3A2-C6589E6A89CC}" type="presParOf" srcId="{A0E65A3B-A6EE-3140-AFD3-AD6361F8AFFE}" destId="{A979294B-94C5-2E4C-9B61-3E7C28559016}" srcOrd="1" destOrd="0" presId="urn:microsoft.com/office/officeart/2009/3/layout/HorizontalOrganizationChart"/>
    <dgm:cxn modelId="{FC4C8D07-DEA9-694A-B68B-4B1477FA67CE}" type="presParOf" srcId="{A979294B-94C5-2E4C-9B61-3E7C28559016}" destId="{48F3A43C-6E4D-6945-8BBB-EEA70F30428C}" srcOrd="0" destOrd="0" presId="urn:microsoft.com/office/officeart/2009/3/layout/HorizontalOrganizationChart"/>
    <dgm:cxn modelId="{92A9A36F-AD9B-3B4F-93C2-80CD7BB82059}" type="presParOf" srcId="{48F3A43C-6E4D-6945-8BBB-EEA70F30428C}" destId="{FBC3276C-566E-B243-9B39-FF3C4C0B5ADE}" srcOrd="0" destOrd="0" presId="urn:microsoft.com/office/officeart/2009/3/layout/HorizontalOrganizationChart"/>
    <dgm:cxn modelId="{F66F8A53-BE80-F149-A859-070D1A80B650}" type="presParOf" srcId="{48F3A43C-6E4D-6945-8BBB-EEA70F30428C}" destId="{6D47FAEF-DC03-7046-BF77-6DDB13FC119C}" srcOrd="1" destOrd="0" presId="urn:microsoft.com/office/officeart/2009/3/layout/HorizontalOrganizationChart"/>
    <dgm:cxn modelId="{5CBDCFA3-63B7-3948-91EC-A1C415076811}" type="presParOf" srcId="{A979294B-94C5-2E4C-9B61-3E7C28559016}" destId="{E01E6817-251B-AB47-9C8F-2FEE03D4FC72}" srcOrd="1" destOrd="0" presId="urn:microsoft.com/office/officeart/2009/3/layout/HorizontalOrganizationChart"/>
    <dgm:cxn modelId="{EF1432E4-4731-C04A-9EA2-83EEFC3A2B32}" type="presParOf" srcId="{E01E6817-251B-AB47-9C8F-2FEE03D4FC72}" destId="{163D8C77-F7BD-FC49-BA47-3836D1C1F4CB}" srcOrd="0" destOrd="0" presId="urn:microsoft.com/office/officeart/2009/3/layout/HorizontalOrganizationChart"/>
    <dgm:cxn modelId="{A6B54903-4F27-3E47-A35A-F220E4D33B2B}" type="presParOf" srcId="{E01E6817-251B-AB47-9C8F-2FEE03D4FC72}" destId="{60CA9E50-96C8-254E-9344-935A68A2D1CD}" srcOrd="1" destOrd="0" presId="urn:microsoft.com/office/officeart/2009/3/layout/HorizontalOrganizationChart"/>
    <dgm:cxn modelId="{30D91CCF-0633-6142-BD13-3091E8878662}" type="presParOf" srcId="{60CA9E50-96C8-254E-9344-935A68A2D1CD}" destId="{ED7BDABF-1BEB-9547-9816-8A85FCF264D3}" srcOrd="0" destOrd="0" presId="urn:microsoft.com/office/officeart/2009/3/layout/HorizontalOrganizationChart"/>
    <dgm:cxn modelId="{0D5A7C02-2A29-724A-A65D-80657D7EE661}" type="presParOf" srcId="{ED7BDABF-1BEB-9547-9816-8A85FCF264D3}" destId="{30258BFE-F716-474A-8944-5BF81EBF55AF}" srcOrd="0" destOrd="0" presId="urn:microsoft.com/office/officeart/2009/3/layout/HorizontalOrganizationChart"/>
    <dgm:cxn modelId="{E39088A8-2CE6-DD4B-A50B-6BC9B9F366FD}" type="presParOf" srcId="{ED7BDABF-1BEB-9547-9816-8A85FCF264D3}" destId="{AA0D3EF8-3187-C148-92D5-11EC3E899B8C}" srcOrd="1" destOrd="0" presId="urn:microsoft.com/office/officeart/2009/3/layout/HorizontalOrganizationChart"/>
    <dgm:cxn modelId="{FF10F4C6-CCC6-8D4D-AE4D-56E6B4C5EFF6}" type="presParOf" srcId="{60CA9E50-96C8-254E-9344-935A68A2D1CD}" destId="{DB88E8BF-C8AF-F84D-AC07-3A5518504B96}" srcOrd="1" destOrd="0" presId="urn:microsoft.com/office/officeart/2009/3/layout/HorizontalOrganizationChart"/>
    <dgm:cxn modelId="{F8D16C3C-6FE2-5845-932F-70A1883E7FB1}" type="presParOf" srcId="{60CA9E50-96C8-254E-9344-935A68A2D1CD}" destId="{98A505EC-5178-A54A-9591-0D1FCB50CC9F}" srcOrd="2" destOrd="0" presId="urn:microsoft.com/office/officeart/2009/3/layout/HorizontalOrganizationChart"/>
    <dgm:cxn modelId="{5013D90D-27DF-4A4C-911C-0A67B104688C}" type="presParOf" srcId="{A979294B-94C5-2E4C-9B61-3E7C28559016}" destId="{68075A72-4923-5D4E-A9C5-BF33E2242DED}" srcOrd="2" destOrd="0" presId="urn:microsoft.com/office/officeart/2009/3/layout/HorizontalOrganizationChart"/>
    <dgm:cxn modelId="{E445296F-2584-B945-949E-47AE9DFEC33B}" type="presParOf" srcId="{A0E65A3B-A6EE-3140-AFD3-AD6361F8AFFE}" destId="{08292A89-9C50-3B47-94B7-8058EB1D9530}" srcOrd="2" destOrd="0" presId="urn:microsoft.com/office/officeart/2009/3/layout/HorizontalOrganizationChart"/>
    <dgm:cxn modelId="{20C4495E-822D-0549-97D5-60945FA1DFBD}" type="presParOf" srcId="{A0E65A3B-A6EE-3140-AFD3-AD6361F8AFFE}" destId="{87B0593B-810B-E54D-9BE7-18CB0F62FD3C}" srcOrd="3" destOrd="0" presId="urn:microsoft.com/office/officeart/2009/3/layout/HorizontalOrganizationChart"/>
    <dgm:cxn modelId="{EB1F3F5F-7AE0-2140-8F7C-B34DE6692E59}" type="presParOf" srcId="{87B0593B-810B-E54D-9BE7-18CB0F62FD3C}" destId="{28095112-5BA1-8644-90A1-C815E5E043FA}" srcOrd="0" destOrd="0" presId="urn:microsoft.com/office/officeart/2009/3/layout/HorizontalOrganizationChart"/>
    <dgm:cxn modelId="{AF5E463D-9DD3-B646-8CCC-9C139A989FC4}" type="presParOf" srcId="{28095112-5BA1-8644-90A1-C815E5E043FA}" destId="{E9D6F1FA-82AD-424C-AD78-85AB9032F39A}" srcOrd="0" destOrd="0" presId="urn:microsoft.com/office/officeart/2009/3/layout/HorizontalOrganizationChart"/>
    <dgm:cxn modelId="{A24595EB-830E-A74E-9CAB-0F1A34A8B9DC}" type="presParOf" srcId="{28095112-5BA1-8644-90A1-C815E5E043FA}" destId="{84CE08DB-51CF-4043-9F80-C24BA79DADAD}" srcOrd="1" destOrd="0" presId="urn:microsoft.com/office/officeart/2009/3/layout/HorizontalOrganizationChart"/>
    <dgm:cxn modelId="{1C480C77-EF6F-394A-8FDF-D0BA52DF5496}" type="presParOf" srcId="{87B0593B-810B-E54D-9BE7-18CB0F62FD3C}" destId="{11196297-C86C-6449-9D96-7727207F8240}" srcOrd="1" destOrd="0" presId="urn:microsoft.com/office/officeart/2009/3/layout/HorizontalOrganizationChart"/>
    <dgm:cxn modelId="{0272D536-2542-6248-BF0B-2E94B2345972}" type="presParOf" srcId="{11196297-C86C-6449-9D96-7727207F8240}" destId="{D6A09E59-3BC9-4642-A106-D2491C77F335}" srcOrd="0" destOrd="0" presId="urn:microsoft.com/office/officeart/2009/3/layout/HorizontalOrganizationChart"/>
    <dgm:cxn modelId="{E68C67D9-04B0-F840-9D13-9F7A3C499281}" type="presParOf" srcId="{11196297-C86C-6449-9D96-7727207F8240}" destId="{5E779FD5-F0F6-184E-A3E5-BFAD5A3389AA}" srcOrd="1" destOrd="0" presId="urn:microsoft.com/office/officeart/2009/3/layout/HorizontalOrganizationChart"/>
    <dgm:cxn modelId="{DC372E74-52AC-824D-A3C4-F69A656A7E98}" type="presParOf" srcId="{5E779FD5-F0F6-184E-A3E5-BFAD5A3389AA}" destId="{191F86A5-6D2F-DE49-9363-B717530CF7AD}" srcOrd="0" destOrd="0" presId="urn:microsoft.com/office/officeart/2009/3/layout/HorizontalOrganizationChart"/>
    <dgm:cxn modelId="{5568B1B9-3923-5047-9766-5F58015EB943}" type="presParOf" srcId="{191F86A5-6D2F-DE49-9363-B717530CF7AD}" destId="{E761D131-8E56-2148-BC08-8429CA518654}" srcOrd="0" destOrd="0" presId="urn:microsoft.com/office/officeart/2009/3/layout/HorizontalOrganizationChart"/>
    <dgm:cxn modelId="{B7D7479D-5A25-B240-BB0A-3D1438ED3F65}" type="presParOf" srcId="{191F86A5-6D2F-DE49-9363-B717530CF7AD}" destId="{A0EBE1E0-82F1-224F-87BF-7F3337FAC2FD}" srcOrd="1" destOrd="0" presId="urn:microsoft.com/office/officeart/2009/3/layout/HorizontalOrganizationChart"/>
    <dgm:cxn modelId="{C9EBA162-E421-E843-9026-C0677D2D8146}" type="presParOf" srcId="{5E779FD5-F0F6-184E-A3E5-BFAD5A3389AA}" destId="{99D0991C-EEAF-BB45-9048-2D7D8024FB39}" srcOrd="1" destOrd="0" presId="urn:microsoft.com/office/officeart/2009/3/layout/HorizontalOrganizationChart"/>
    <dgm:cxn modelId="{B985A3AF-BA00-F942-B3D8-85A7E78879B3}" type="presParOf" srcId="{5E779FD5-F0F6-184E-A3E5-BFAD5A3389AA}" destId="{01DC796A-DC6B-E547-9150-5B5E8BFE68D7}" srcOrd="2" destOrd="0" presId="urn:microsoft.com/office/officeart/2009/3/layout/HorizontalOrganizationChart"/>
    <dgm:cxn modelId="{387F4712-2358-2E46-AB9D-D56FC2E4E55F}" type="presParOf" srcId="{87B0593B-810B-E54D-9BE7-18CB0F62FD3C}" destId="{752802C8-08A6-8A43-BE46-34CDFE98304B}" srcOrd="2" destOrd="0" presId="urn:microsoft.com/office/officeart/2009/3/layout/HorizontalOrganizationChart"/>
    <dgm:cxn modelId="{0A805EE3-34CC-304F-9606-9F2AD4CF812D}" type="presParOf" srcId="{A0E65A3B-A6EE-3140-AFD3-AD6361F8AFFE}" destId="{A0E9443C-9CA9-4544-859E-E2A6D3A9CA7E}" srcOrd="4" destOrd="0" presId="urn:microsoft.com/office/officeart/2009/3/layout/HorizontalOrganizationChart"/>
    <dgm:cxn modelId="{6772F723-B893-2A43-A162-C30101EC8A72}" type="presParOf" srcId="{A0E65A3B-A6EE-3140-AFD3-AD6361F8AFFE}" destId="{3FE44F35-0657-1544-819A-054DFF10D993}" srcOrd="5" destOrd="0" presId="urn:microsoft.com/office/officeart/2009/3/layout/HorizontalOrganizationChart"/>
    <dgm:cxn modelId="{25D57B8A-7439-D648-A3FD-1696D8EA3658}" type="presParOf" srcId="{3FE44F35-0657-1544-819A-054DFF10D993}" destId="{4D14DE88-C3EC-CA4F-92BC-691CE30A6DD8}" srcOrd="0" destOrd="0" presId="urn:microsoft.com/office/officeart/2009/3/layout/HorizontalOrganizationChart"/>
    <dgm:cxn modelId="{02634FF5-AB6D-014D-98F6-1510FBA03B03}" type="presParOf" srcId="{4D14DE88-C3EC-CA4F-92BC-691CE30A6DD8}" destId="{CF9F13C3-BA21-7B41-8D6D-2DE8EC008ACD}" srcOrd="0" destOrd="0" presId="urn:microsoft.com/office/officeart/2009/3/layout/HorizontalOrganizationChart"/>
    <dgm:cxn modelId="{C5640EC8-9894-4D46-8E58-26FCE8D07635}" type="presParOf" srcId="{4D14DE88-C3EC-CA4F-92BC-691CE30A6DD8}" destId="{B986A658-8213-224F-A6FA-76B7BF44EDAE}" srcOrd="1" destOrd="0" presId="urn:microsoft.com/office/officeart/2009/3/layout/HorizontalOrganizationChart"/>
    <dgm:cxn modelId="{F86A9666-2B56-6443-97C3-D27C236E6E88}" type="presParOf" srcId="{3FE44F35-0657-1544-819A-054DFF10D993}" destId="{BD38DBDC-5572-1446-99FA-8AAD1E7FD02B}" srcOrd="1" destOrd="0" presId="urn:microsoft.com/office/officeart/2009/3/layout/HorizontalOrganizationChart"/>
    <dgm:cxn modelId="{7C031798-168F-CD4C-9F81-48C1801CB3F9}" type="presParOf" srcId="{BD38DBDC-5572-1446-99FA-8AAD1E7FD02B}" destId="{FD09AE7F-D641-A44E-BE3D-D0FFB1CDFEF4}" srcOrd="0" destOrd="0" presId="urn:microsoft.com/office/officeart/2009/3/layout/HorizontalOrganizationChart"/>
    <dgm:cxn modelId="{B880463A-83DD-5145-A880-3CEA611D9E66}" type="presParOf" srcId="{BD38DBDC-5572-1446-99FA-8AAD1E7FD02B}" destId="{40B9BEEF-8171-C74E-98FC-A8CD14733FA1}" srcOrd="1" destOrd="0" presId="urn:microsoft.com/office/officeart/2009/3/layout/HorizontalOrganizationChart"/>
    <dgm:cxn modelId="{43276C11-F5AF-CA4C-A24E-AD3ACF6635DB}" type="presParOf" srcId="{40B9BEEF-8171-C74E-98FC-A8CD14733FA1}" destId="{7747CB82-7686-5B46-A45C-B4CE4A4568DA}" srcOrd="0" destOrd="0" presId="urn:microsoft.com/office/officeart/2009/3/layout/HorizontalOrganizationChart"/>
    <dgm:cxn modelId="{A185F05A-E710-AE42-BA67-396DE16E9E8E}" type="presParOf" srcId="{7747CB82-7686-5B46-A45C-B4CE4A4568DA}" destId="{621D938C-A001-B049-99FB-181F5BB4AFED}" srcOrd="0" destOrd="0" presId="urn:microsoft.com/office/officeart/2009/3/layout/HorizontalOrganizationChart"/>
    <dgm:cxn modelId="{A73FDF84-88E4-5D44-96E3-0FF39E60EEDB}" type="presParOf" srcId="{7747CB82-7686-5B46-A45C-B4CE4A4568DA}" destId="{62A02B66-7EF6-7A4D-91FB-86668DBDB7E2}" srcOrd="1" destOrd="0" presId="urn:microsoft.com/office/officeart/2009/3/layout/HorizontalOrganizationChart"/>
    <dgm:cxn modelId="{3D8B38FF-3113-5C44-A6EC-D0B8FE70EAE6}" type="presParOf" srcId="{40B9BEEF-8171-C74E-98FC-A8CD14733FA1}" destId="{AC33AF64-1B20-9B42-9926-E02DD50CE4B8}" srcOrd="1" destOrd="0" presId="urn:microsoft.com/office/officeart/2009/3/layout/HorizontalOrganizationChart"/>
    <dgm:cxn modelId="{95233B2F-FF94-B843-B7E1-5E0CEDB063BC}" type="presParOf" srcId="{40B9BEEF-8171-C74E-98FC-A8CD14733FA1}" destId="{62E8D1E2-8B74-A846-9F7F-A3808D744F90}" srcOrd="2" destOrd="0" presId="urn:microsoft.com/office/officeart/2009/3/layout/HorizontalOrganizationChart"/>
    <dgm:cxn modelId="{6D4BCEF2-76A0-9E4D-85B3-D9C8E3C1DAE5}" type="presParOf" srcId="{3FE44F35-0657-1544-819A-054DFF10D993}" destId="{D3743A1D-E564-1149-8BC1-673C835896E3}" srcOrd="2" destOrd="0" presId="urn:microsoft.com/office/officeart/2009/3/layout/HorizontalOrganizationChart"/>
    <dgm:cxn modelId="{D79AC3D7-57D9-A94D-ADCB-3C053721A2A1}" type="presParOf" srcId="{8A4CD653-A158-144A-8DE3-57721291A687}" destId="{A1411270-322D-D84C-A347-DA28AD4A8F9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9AE7F-D641-A44E-BE3D-D0FFB1CDFEF4}">
      <dsp:nvSpPr>
        <dsp:cNvPr id="0" name=""/>
        <dsp:cNvSpPr/>
      </dsp:nvSpPr>
      <dsp:spPr>
        <a:xfrm>
          <a:off x="7284941" y="2542799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E9443C-9CA9-4544-859E-E2A6D3A9CA7E}">
      <dsp:nvSpPr>
        <dsp:cNvPr id="0" name=""/>
        <dsp:cNvSpPr/>
      </dsp:nvSpPr>
      <dsp:spPr>
        <a:xfrm>
          <a:off x="3922167" y="1489888"/>
          <a:ext cx="473575" cy="10986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17989" y="0"/>
              </a:lnTo>
              <a:lnTo>
                <a:pt x="217989" y="1098631"/>
              </a:lnTo>
              <a:lnTo>
                <a:pt x="473575" y="1098631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A09E59-3BC9-4642-A106-D2491C77F335}">
      <dsp:nvSpPr>
        <dsp:cNvPr id="0" name=""/>
        <dsp:cNvSpPr/>
      </dsp:nvSpPr>
      <dsp:spPr>
        <a:xfrm>
          <a:off x="7284941" y="1443778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292A89-9C50-3B47-94B7-8058EB1D9530}">
      <dsp:nvSpPr>
        <dsp:cNvPr id="0" name=""/>
        <dsp:cNvSpPr/>
      </dsp:nvSpPr>
      <dsp:spPr>
        <a:xfrm>
          <a:off x="3922167" y="1443778"/>
          <a:ext cx="4735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6109"/>
              </a:moveTo>
              <a:lnTo>
                <a:pt x="217989" y="46109"/>
              </a:lnTo>
              <a:lnTo>
                <a:pt x="217989" y="45720"/>
              </a:lnTo>
              <a:lnTo>
                <a:pt x="473575" y="4572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3D8C77-F7BD-FC49-BA47-3836D1C1F4CB}">
      <dsp:nvSpPr>
        <dsp:cNvPr id="0" name=""/>
        <dsp:cNvSpPr/>
      </dsp:nvSpPr>
      <dsp:spPr>
        <a:xfrm>
          <a:off x="7284941" y="344757"/>
          <a:ext cx="51117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11172" y="45720"/>
              </a:lnTo>
            </a:path>
          </a:pathLst>
        </a:custGeom>
        <a:noFill/>
        <a:ln w="19050" cap="flat" cmpd="sng" algn="ctr">
          <a:solidFill>
            <a:srgbClr val="196B24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15745-12DB-B644-B624-34B3C60851EB}">
      <dsp:nvSpPr>
        <dsp:cNvPr id="0" name=""/>
        <dsp:cNvSpPr/>
      </dsp:nvSpPr>
      <dsp:spPr>
        <a:xfrm>
          <a:off x="3922167" y="390477"/>
          <a:ext cx="473575" cy="1099410"/>
        </a:xfrm>
        <a:custGeom>
          <a:avLst/>
          <a:gdLst/>
          <a:ahLst/>
          <a:cxnLst/>
          <a:rect l="0" t="0" r="0" b="0"/>
          <a:pathLst>
            <a:path>
              <a:moveTo>
                <a:pt x="0" y="1099410"/>
              </a:moveTo>
              <a:lnTo>
                <a:pt x="217989" y="1099410"/>
              </a:lnTo>
              <a:lnTo>
                <a:pt x="217989" y="0"/>
              </a:lnTo>
              <a:lnTo>
                <a:pt x="473575" y="0"/>
              </a:lnTo>
            </a:path>
          </a:pathLst>
        </a:custGeom>
        <a:noFill/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79FE60-5741-4840-A027-8D81ACD2A8BA}">
      <dsp:nvSpPr>
        <dsp:cNvPr id="0" name=""/>
        <dsp:cNvSpPr/>
      </dsp:nvSpPr>
      <dsp:spPr>
        <a:xfrm>
          <a:off x="1032969" y="1100119"/>
          <a:ext cx="2889198" cy="779538"/>
        </a:xfrm>
        <a:prstGeom prst="rect">
          <a:avLst/>
        </a:prstGeom>
        <a:solidFill>
          <a:srgbClr val="E9713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>
          <a:softEdge rad="0"/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 err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DeepBayONet</a:t>
          </a:r>
          <a:endParaRPr lang="en-US" sz="2200" b="0" kern="1200" dirty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32969" y="1100119"/>
        <a:ext cx="2889198" cy="779538"/>
      </dsp:txXfrm>
    </dsp:sp>
    <dsp:sp modelId="{FBC3276C-566E-B243-9B39-FF3C4C0B5ADE}">
      <dsp:nvSpPr>
        <dsp:cNvPr id="0" name=""/>
        <dsp:cNvSpPr/>
      </dsp:nvSpPr>
      <dsp:spPr>
        <a:xfrm>
          <a:off x="4395743" y="708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Deep Operator Networks</a:t>
          </a:r>
        </a:p>
      </dsp:txBody>
      <dsp:txXfrm>
        <a:off x="4395743" y="708"/>
        <a:ext cx="2889198" cy="779538"/>
      </dsp:txXfrm>
    </dsp:sp>
    <dsp:sp modelId="{30258BFE-F716-474A-8944-5BF81EBF55AF}">
      <dsp:nvSpPr>
        <dsp:cNvPr id="0" name=""/>
        <dsp:cNvSpPr/>
      </dsp:nvSpPr>
      <dsp:spPr>
        <a:xfrm>
          <a:off x="7796114" y="708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Parameter Estimation</a:t>
          </a:r>
        </a:p>
      </dsp:txBody>
      <dsp:txXfrm>
        <a:off x="7796114" y="708"/>
        <a:ext cx="2889198" cy="779538"/>
      </dsp:txXfrm>
    </dsp:sp>
    <dsp:sp modelId="{E9D6F1FA-82AD-424C-AD78-85AB9032F39A}">
      <dsp:nvSpPr>
        <dsp:cNvPr id="0" name=""/>
        <dsp:cNvSpPr/>
      </dsp:nvSpPr>
      <dsp:spPr>
        <a:xfrm>
          <a:off x="4395743" y="1099729"/>
          <a:ext cx="2889198" cy="779538"/>
        </a:xfrm>
        <a:prstGeom prst="rect">
          <a:avLst/>
        </a:prstGeom>
        <a:solidFill>
          <a:srgbClr val="B0C8A6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Variational Inference</a:t>
          </a:r>
        </a:p>
      </dsp:txBody>
      <dsp:txXfrm>
        <a:off x="4395743" y="1099729"/>
        <a:ext cx="2889198" cy="779538"/>
      </dsp:txXfrm>
    </dsp:sp>
    <dsp:sp modelId="{E761D131-8E56-2148-BC08-8429CA518654}">
      <dsp:nvSpPr>
        <dsp:cNvPr id="0" name=""/>
        <dsp:cNvSpPr/>
      </dsp:nvSpPr>
      <dsp:spPr>
        <a:xfrm>
          <a:off x="7796114" y="1099729"/>
          <a:ext cx="2889198" cy="779538"/>
        </a:xfrm>
        <a:prstGeom prst="rect">
          <a:avLst/>
        </a:prstGeom>
        <a:solidFill>
          <a:srgbClr val="B0C8A6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Uncertainty Quantification</a:t>
          </a:r>
        </a:p>
      </dsp:txBody>
      <dsp:txXfrm>
        <a:off x="7796114" y="1099729"/>
        <a:ext cx="2889198" cy="779538"/>
      </dsp:txXfrm>
    </dsp:sp>
    <dsp:sp modelId="{CF9F13C3-BA21-7B41-8D6D-2DE8EC008ACD}">
      <dsp:nvSpPr>
        <dsp:cNvPr id="0" name=""/>
        <dsp:cNvSpPr/>
      </dsp:nvSpPr>
      <dsp:spPr>
        <a:xfrm>
          <a:off x="4395743" y="2198750"/>
          <a:ext cx="2889198" cy="779538"/>
        </a:xfrm>
        <a:prstGeom prst="rect">
          <a:avLst/>
        </a:prstGeom>
        <a:solidFill>
          <a:srgbClr val="46B1E1"/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Differential Equations</a:t>
          </a:r>
        </a:p>
      </dsp:txBody>
      <dsp:txXfrm>
        <a:off x="4395743" y="2198750"/>
        <a:ext cx="2889198" cy="779538"/>
      </dsp:txXfrm>
    </dsp:sp>
    <dsp:sp modelId="{621D938C-A001-B049-99FB-181F5BB4AFED}">
      <dsp:nvSpPr>
        <dsp:cNvPr id="0" name=""/>
        <dsp:cNvSpPr/>
      </dsp:nvSpPr>
      <dsp:spPr>
        <a:xfrm>
          <a:off x="7796114" y="2198750"/>
          <a:ext cx="2889198" cy="77953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rPr>
            <a:t>Physics-Informed Loss</a:t>
          </a:r>
        </a:p>
      </dsp:txBody>
      <dsp:txXfrm>
        <a:off x="7796114" y="2198750"/>
        <a:ext cx="2889198" cy="779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3T19:36:11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42A97-866A-3647-8D13-2C6016D6AB26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1766C-3E30-3549-81A5-4461B9B2E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52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038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E8B5C-CC1F-7930-7E7D-370055DE3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3C6F3-CFCF-FA46-CC47-B5FF04ED3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FE4DA2-9634-804A-9EF7-38B090A8B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5A4DD-1647-D5DC-2A94-14416BD47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149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2445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51766C-3E30-3549-81A5-4461B9B2EF4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892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7AA4D-E58B-DBFF-D622-87572BCA9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23FB95-B00B-B1A8-A958-8AC6E5D61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3D759-D231-47E9-0B5E-49F91E04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C980C1-4594-B761-E001-21FF9539C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2C854-DE41-F14A-FE85-71794590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9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92874-8607-339E-B37E-5AF667B4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26B99-0806-2638-B6D4-A2288181FE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1A829-9207-A612-B090-82E5C73E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7077E-7036-B277-AE0F-43217140D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2E8BC-6985-E19B-066D-3698CE30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200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D762D-4C93-0145-2CCE-DB44F2B3AE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A7F29E-AE3E-B05B-6418-A972FB8E7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E1E28-8A87-B3CC-3908-E03A72902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FC36C-2973-B7C4-E91C-B6195E838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27FF4-7A62-077E-5CF2-9DECDCD0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834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38BE8-A96C-ED82-B52A-363DCF5C6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014B5-587E-1EE0-86FE-F1C732FD7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B17AC-743B-A189-E0A7-7AE4F30C2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F65F3-45E9-990D-D495-D218F097E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2D25B-A42A-EB58-5148-8626CAC37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95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CB45C-C077-0C56-2C5B-8991DF064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C89C-FF45-7652-7E85-C0D879689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413F4-5217-41B2-5ED6-FFB8259D6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1F0C-F75A-C67E-27DD-56357EB5B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F83C1-6B03-25C8-A2E4-825D59922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799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6BFB3-0A15-1C66-F52C-CD3BD0BFA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A3808-576F-8934-6DDA-D354739BBF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E9B755-41C9-3C05-4464-75128E1E84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1767D-3799-1D8F-028B-5C9A3C6B0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961DF4-76C1-0541-B3A5-47AB0EE15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21F74-2B57-EDF1-2833-EE3E929E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787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52A51-FE33-B01D-4D2D-39368D064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40F64-0157-9CC5-7756-75D16CFE2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E9BA7F-0A98-6950-6C7A-251D8942F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11DE85-16CF-A166-7FA4-F7980BCC61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2910D-8373-FD39-2BC1-BF999DA58B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41170E-6CFC-9814-43E7-7D873467F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83C2E-7548-E089-319D-DC09106E5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5D9EE-349A-AE12-458F-402B4F4D3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50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E767-3B27-5FF1-E419-1D02B312A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12BA0C-DBC6-90BB-ECA7-E017D271C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D023F5-EDBC-56C2-6DB7-B20DDF59C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2A43C8-4543-DFCB-FF49-55D233372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E6D8B-E2B7-5BAE-CDD2-7C1199AA7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56B400-9B1F-B60A-2D2C-97EBE50F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F5CBB4-8BF0-D95E-E082-800E97FC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91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C19FD-BF51-6088-6A23-2E5C42897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4F21-9346-55FB-39CA-ACB03F24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41B117-649E-B2B5-CA94-E63C6EDA7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17281-25EB-7A4F-D429-FE1538F8A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249A5-9263-2403-2F28-5E6977DAA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ABF60-0D7F-8D42-FCFA-E21311AAC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98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C210E-17E8-30B6-3769-8405FE822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CD2FF-86CB-4FCE-C6EA-70E8EDF96E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4651C4-AF1B-84B6-F35B-056D6E9C2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FAB895-5508-61AD-EAA1-273A6454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281E6-672C-EF53-7E55-EF4B1E17F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DDE0B5-B79C-B236-1F33-F5626EA23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95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0E245C1-EAB4-F563-40CF-C212F7D52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5FE3DE-E4CB-5FC6-C06A-83A7E6B97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991A-185B-DED7-2E1E-DE069DDCDA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F4D05B-A265-6C4F-989B-31B6A120FB36}" type="datetimeFigureOut">
              <a:rPr lang="en-US" smtClean="0"/>
              <a:t>6/3/25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87A9B-A1A6-AFCB-FA3D-D6BAA9A6E4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3E78E-F41D-D5E3-4836-02A79C8506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0ED2A0-0CB1-9346-B373-2E858B1F4F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customXml" Target="../ink/ink1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5" Type="http://schemas.openxmlformats.org/officeDocument/2006/relationships/image" Target="../media/image1.png"/><Relationship Id="rId15" Type="http://schemas.microsoft.com/office/2007/relationships/hdphoto" Target="../media/hdphoto1.wdp"/><Relationship Id="rId10" Type="http://schemas.openxmlformats.org/officeDocument/2006/relationships/image" Target="../media/image6.png"/><Relationship Id="rId4" Type="http://schemas.openxmlformats.org/officeDocument/2006/relationships/image" Target="../media/image300.png"/><Relationship Id="rId9" Type="http://schemas.openxmlformats.org/officeDocument/2006/relationships/image" Target="../media/image5.png"/><Relationship Id="rId1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customXml" Target="../ink/ink2.xml"/><Relationship Id="rId7" Type="http://schemas.openxmlformats.org/officeDocument/2006/relationships/image" Target="../media/image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7.svg"/><Relationship Id="rId10" Type="http://schemas.openxmlformats.org/officeDocument/2006/relationships/image" Target="../media/image6.png"/><Relationship Id="rId4" Type="http://schemas.openxmlformats.org/officeDocument/2006/relationships/image" Target="../media/image300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0.png"/><Relationship Id="rId7" Type="http://schemas.openxmlformats.org/officeDocument/2006/relationships/image" Target="../media/image40.png"/><Relationship Id="rId12" Type="http://schemas.openxmlformats.org/officeDocument/2006/relationships/image" Target="../media/image90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80.png"/><Relationship Id="rId5" Type="http://schemas.openxmlformats.org/officeDocument/2006/relationships/image" Target="../media/image20.png"/><Relationship Id="rId10" Type="http://schemas.openxmlformats.org/officeDocument/2006/relationships/image" Target="../media/image7.png"/><Relationship Id="rId4" Type="http://schemas.openxmlformats.org/officeDocument/2006/relationships/image" Target="../media/image17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8.png"/><Relationship Id="rId3" Type="http://schemas.openxmlformats.org/officeDocument/2006/relationships/customXml" Target="../ink/ink4.xml"/><Relationship Id="rId7" Type="http://schemas.openxmlformats.org/officeDocument/2006/relationships/image" Target="../media/image13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11.png"/><Relationship Id="rId15" Type="http://schemas.openxmlformats.org/officeDocument/2006/relationships/image" Target="../media/image180.png"/><Relationship Id="rId10" Type="http://schemas.openxmlformats.org/officeDocument/2006/relationships/image" Target="../media/image7.svg"/><Relationship Id="rId4" Type="http://schemas.openxmlformats.org/officeDocument/2006/relationships/image" Target="../media/image18.png"/><Relationship Id="rId9" Type="http://schemas.openxmlformats.org/officeDocument/2006/relationships/image" Target="../media/image6.png"/><Relationship Id="rId1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00.png"/><Relationship Id="rId7" Type="http://schemas.openxmlformats.org/officeDocument/2006/relationships/image" Target="../media/image40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0.png"/><Relationship Id="rId10" Type="http://schemas.openxmlformats.org/officeDocument/2006/relationships/image" Target="../media/image90.png"/><Relationship Id="rId4" Type="http://schemas.openxmlformats.org/officeDocument/2006/relationships/image" Target="../media/image17.png"/><Relationship Id="rId9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D439E1-7048-D083-EF3A-6D34F00F23DF}"/>
                  </a:ext>
                </a:extLst>
              </p:cNvPr>
              <p:cNvSpPr txBox="1"/>
              <p:nvPr/>
            </p:nvSpPr>
            <p:spPr>
              <a:xfrm>
                <a:off x="5152777" y="0"/>
                <a:ext cx="188644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D439E1-7048-D083-EF3A-6D34F00F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2777" y="0"/>
                <a:ext cx="1886445" cy="523220"/>
              </a:xfrm>
              <a:prstGeom prst="rect">
                <a:avLst/>
              </a:prstGeom>
              <a:blipFill>
                <a:blip r:embed="rId5"/>
                <a:stretch>
                  <a:fillRect l="-1333" r="-2667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ángulo 19">
            <a:extLst>
              <a:ext uri="{FF2B5EF4-FFF2-40B4-BE49-F238E27FC236}">
                <a16:creationId xmlns:a16="http://schemas.microsoft.com/office/drawing/2014/main" id="{4A265CCE-1382-B2A4-0AFF-8DD06269A298}"/>
              </a:ext>
            </a:extLst>
          </p:cNvPr>
          <p:cNvSpPr>
            <a:spLocks/>
          </p:cNvSpPr>
          <p:nvPr/>
        </p:nvSpPr>
        <p:spPr>
          <a:xfrm>
            <a:off x="3196947" y="4448349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ángulo 19">
            <a:extLst>
              <a:ext uri="{FF2B5EF4-FFF2-40B4-BE49-F238E27FC236}">
                <a16:creationId xmlns:a16="http://schemas.microsoft.com/office/drawing/2014/main" id="{16BC79C5-56B8-7DC0-EEF9-55B1C1B4C5DB}"/>
              </a:ext>
            </a:extLst>
          </p:cNvPr>
          <p:cNvSpPr>
            <a:spLocks/>
          </p:cNvSpPr>
          <p:nvPr/>
        </p:nvSpPr>
        <p:spPr>
          <a:xfrm>
            <a:off x="4975232" y="4449671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09FEC53-5F58-C36B-1DBE-54D4D7758335}"/>
              </a:ext>
            </a:extLst>
          </p:cNvPr>
          <p:cNvSpPr/>
          <p:nvPr/>
        </p:nvSpPr>
        <p:spPr>
          <a:xfrm>
            <a:off x="6816093" y="2414754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CFCAD28E-184D-A2CC-3E26-C3ECBDAA74F3}"/>
              </a:ext>
            </a:extLst>
          </p:cNvPr>
          <p:cNvSpPr>
            <a:spLocks/>
          </p:cNvSpPr>
          <p:nvPr/>
        </p:nvSpPr>
        <p:spPr>
          <a:xfrm>
            <a:off x="7931924" y="4449671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56C81D7-4AFD-45F3-9D6B-E40B18A7ED89}"/>
              </a:ext>
            </a:extLst>
          </p:cNvPr>
          <p:cNvSpPr/>
          <p:nvPr/>
        </p:nvSpPr>
        <p:spPr>
          <a:xfrm>
            <a:off x="3219957" y="2222721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07614F7-0AFD-240F-92F2-95CCFE4C40EA}"/>
              </a:ext>
            </a:extLst>
          </p:cNvPr>
          <p:cNvCxnSpPr>
            <a:cxnSpLocks/>
          </p:cNvCxnSpPr>
          <p:nvPr/>
        </p:nvCxnSpPr>
        <p:spPr>
          <a:xfrm>
            <a:off x="4134357" y="2611225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7A0B495-9D86-8BBD-A8AE-2391997B2F5D}"/>
              </a:ext>
            </a:extLst>
          </p:cNvPr>
          <p:cNvCxnSpPr>
            <a:cxnSpLocks/>
          </p:cNvCxnSpPr>
          <p:nvPr/>
        </p:nvCxnSpPr>
        <p:spPr>
          <a:xfrm>
            <a:off x="5901693" y="2611225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1D9A4E-01D6-169D-9BC4-8DCF20DBA340}"/>
              </a:ext>
            </a:extLst>
          </p:cNvPr>
          <p:cNvCxnSpPr>
            <a:cxnSpLocks/>
          </p:cNvCxnSpPr>
          <p:nvPr/>
        </p:nvCxnSpPr>
        <p:spPr>
          <a:xfrm>
            <a:off x="4113337" y="483079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8719A7-8A4F-AE9D-5711-0A51E125D40A}"/>
              </a:ext>
            </a:extLst>
          </p:cNvPr>
          <p:cNvCxnSpPr>
            <a:cxnSpLocks/>
          </p:cNvCxnSpPr>
          <p:nvPr/>
        </p:nvCxnSpPr>
        <p:spPr>
          <a:xfrm>
            <a:off x="5901693" y="483079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504CADB-E578-15B6-BD71-4BACF57B0E44}"/>
              </a:ext>
            </a:extLst>
          </p:cNvPr>
          <p:cNvCxnSpPr>
            <a:cxnSpLocks/>
          </p:cNvCxnSpPr>
          <p:nvPr/>
        </p:nvCxnSpPr>
        <p:spPr>
          <a:xfrm>
            <a:off x="7211829" y="2611225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EEBB749-B8D7-B3A6-114A-0537AA1BB9D8}"/>
              </a:ext>
            </a:extLst>
          </p:cNvPr>
          <p:cNvCxnSpPr>
            <a:cxnSpLocks/>
          </p:cNvCxnSpPr>
          <p:nvPr/>
        </p:nvCxnSpPr>
        <p:spPr>
          <a:xfrm>
            <a:off x="2367021" y="2611225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05D8A8F-5F50-AEA7-E20C-17C44D48E5C5}"/>
              </a:ext>
            </a:extLst>
          </p:cNvPr>
          <p:cNvCxnSpPr>
            <a:cxnSpLocks/>
          </p:cNvCxnSpPr>
          <p:nvPr/>
        </p:nvCxnSpPr>
        <p:spPr>
          <a:xfrm>
            <a:off x="2367021" y="483079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199160A-1AD2-487F-15EC-B7ABF71DDC15}"/>
              </a:ext>
            </a:extLst>
          </p:cNvPr>
          <p:cNvCxnSpPr>
            <a:cxnSpLocks/>
          </p:cNvCxnSpPr>
          <p:nvPr/>
        </p:nvCxnSpPr>
        <p:spPr>
          <a:xfrm>
            <a:off x="8847071" y="483079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9E24A0D-4221-8704-48EE-2D7B7C44F514}"/>
              </a:ext>
            </a:extLst>
          </p:cNvPr>
          <p:cNvCxnSpPr>
            <a:cxnSpLocks/>
          </p:cNvCxnSpPr>
          <p:nvPr/>
        </p:nvCxnSpPr>
        <p:spPr>
          <a:xfrm>
            <a:off x="8847071" y="2611225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/>
              <p:nvPr/>
            </p:nvSpPr>
            <p:spPr>
              <a:xfrm>
                <a:off x="9800558" y="243072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558" y="2430727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/>
              <p:nvPr/>
            </p:nvSpPr>
            <p:spPr>
              <a:xfrm>
                <a:off x="9590923" y="462944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923" y="4629443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/>
              <p:nvPr/>
            </p:nvSpPr>
            <p:spPr>
              <a:xfrm>
                <a:off x="1147771" y="462944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71" y="4629443"/>
                <a:ext cx="128712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/>
              <p:nvPr/>
            </p:nvSpPr>
            <p:spPr>
              <a:xfrm>
                <a:off x="1147771" y="240941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71" y="2409411"/>
                <a:ext cx="12871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F9F52CE4-0397-0762-41E7-B19D0334DF77}"/>
              </a:ext>
            </a:extLst>
          </p:cNvPr>
          <p:cNvSpPr/>
          <p:nvPr/>
        </p:nvSpPr>
        <p:spPr>
          <a:xfrm>
            <a:off x="8895911" y="4277562"/>
            <a:ext cx="694265" cy="477025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913F35DE-BC1D-92FC-B046-95285C0BA2DE}"/>
              </a:ext>
            </a:extLst>
          </p:cNvPr>
          <p:cNvSpPr/>
          <p:nvPr/>
        </p:nvSpPr>
        <p:spPr>
          <a:xfrm>
            <a:off x="6095999" y="4278246"/>
            <a:ext cx="704769" cy="476341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13AB02D0-3139-10FF-9306-C09936A77654}"/>
              </a:ext>
            </a:extLst>
          </p:cNvPr>
          <p:cNvSpPr/>
          <p:nvPr/>
        </p:nvSpPr>
        <p:spPr>
          <a:xfrm>
            <a:off x="2516541" y="4277561"/>
            <a:ext cx="598762" cy="47702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D3147C65-3E80-1C85-01BF-D1CD6B6FBA4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2966" y="2507506"/>
            <a:ext cx="221990" cy="221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40EBAD7-EFA2-ACEC-2654-BF96B063C5CD}"/>
              </a:ext>
            </a:extLst>
          </p:cNvPr>
          <p:cNvCxnSpPr>
            <a:cxnSpLocks/>
          </p:cNvCxnSpPr>
          <p:nvPr/>
        </p:nvCxnSpPr>
        <p:spPr>
          <a:xfrm flipV="1">
            <a:off x="7013961" y="2808321"/>
            <a:ext cx="0" cy="202247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9A1BC606-D15F-D1E5-2420-3D88DA999E13}"/>
              </a:ext>
            </a:extLst>
          </p:cNvPr>
          <p:cNvSpPr/>
          <p:nvPr/>
        </p:nvSpPr>
        <p:spPr>
          <a:xfrm>
            <a:off x="4975232" y="2222721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71D4D33B-F0A7-29DB-76C1-C19CE80A47B7}"/>
              </a:ext>
            </a:extLst>
          </p:cNvPr>
          <p:cNvSpPr/>
          <p:nvPr/>
        </p:nvSpPr>
        <p:spPr>
          <a:xfrm>
            <a:off x="7934532" y="2222721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60D301-FAA0-DBB2-3999-D0CD54FE3082}"/>
                  </a:ext>
                </a:extLst>
              </p:cNvPr>
              <p:cNvSpPr txBox="1"/>
              <p:nvPr/>
            </p:nvSpPr>
            <p:spPr>
              <a:xfrm>
                <a:off x="5961187" y="2224745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60D301-FAA0-DBB2-3999-D0CD54FE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87" y="2224745"/>
                <a:ext cx="128712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E5A76-E077-FEB2-DC7E-3779ED53F625}"/>
                  </a:ext>
                </a:extLst>
              </p:cNvPr>
              <p:cNvSpPr txBox="1"/>
              <p:nvPr/>
            </p:nvSpPr>
            <p:spPr>
              <a:xfrm>
                <a:off x="6053258" y="485684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E5A76-E077-FEB2-DC7E-3779ED53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58" y="4856843"/>
                <a:ext cx="128712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0F57D767-52E8-EDF4-C2E9-97DB1C35DFA8}"/>
              </a:ext>
            </a:extLst>
          </p:cNvPr>
          <p:cNvSpPr/>
          <p:nvPr/>
        </p:nvSpPr>
        <p:spPr>
          <a:xfrm>
            <a:off x="4256437" y="4277562"/>
            <a:ext cx="598762" cy="47702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  <a:gd name="connsiteX0" fmla="*/ 0 w 1481095"/>
              <a:gd name="connsiteY0" fmla="*/ 289671 h 292496"/>
              <a:gd name="connsiteX1" fmla="*/ 1008868 w 1481095"/>
              <a:gd name="connsiteY1" fmla="*/ 7 h 292496"/>
              <a:gd name="connsiteX2" fmla="*/ 1481095 w 1481095"/>
              <a:gd name="connsiteY2" fmla="*/ 292496 h 292496"/>
              <a:gd name="connsiteX0" fmla="*/ 0 w 1481095"/>
              <a:gd name="connsiteY0" fmla="*/ 289664 h 293965"/>
              <a:gd name="connsiteX1" fmla="*/ 1008868 w 1481095"/>
              <a:gd name="connsiteY1" fmla="*/ 0 h 293965"/>
              <a:gd name="connsiteX2" fmla="*/ 1481095 w 1481095"/>
              <a:gd name="connsiteY2" fmla="*/ 292489 h 293965"/>
              <a:gd name="connsiteX0" fmla="*/ 0 w 1481095"/>
              <a:gd name="connsiteY0" fmla="*/ 291394 h 294219"/>
              <a:gd name="connsiteX1" fmla="*/ 493606 w 1481095"/>
              <a:gd name="connsiteY1" fmla="*/ 237487 h 294219"/>
              <a:gd name="connsiteX2" fmla="*/ 1008868 w 1481095"/>
              <a:gd name="connsiteY2" fmla="*/ 1730 h 294219"/>
              <a:gd name="connsiteX3" fmla="*/ 1481095 w 1481095"/>
              <a:gd name="connsiteY3" fmla="*/ 294219 h 294219"/>
              <a:gd name="connsiteX0" fmla="*/ 0 w 1481095"/>
              <a:gd name="connsiteY0" fmla="*/ 282963 h 285788"/>
              <a:gd name="connsiteX1" fmla="*/ 493606 w 1481095"/>
              <a:gd name="connsiteY1" fmla="*/ 229056 h 285788"/>
              <a:gd name="connsiteX2" fmla="*/ 839531 w 1481095"/>
              <a:gd name="connsiteY2" fmla="*/ 1798 h 285788"/>
              <a:gd name="connsiteX3" fmla="*/ 1481095 w 1481095"/>
              <a:gd name="connsiteY3" fmla="*/ 285788 h 2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095" h="285788">
                <a:moveTo>
                  <a:pt x="0" y="282963"/>
                </a:moveTo>
                <a:cubicBezTo>
                  <a:pt x="128634" y="260574"/>
                  <a:pt x="325461" y="277333"/>
                  <a:pt x="493606" y="229056"/>
                </a:cubicBezTo>
                <a:cubicBezTo>
                  <a:pt x="661751" y="180779"/>
                  <a:pt x="721316" y="-21062"/>
                  <a:pt x="839531" y="1798"/>
                </a:cubicBezTo>
                <a:cubicBezTo>
                  <a:pt x="993587" y="3454"/>
                  <a:pt x="945551" y="283988"/>
                  <a:pt x="1481095" y="285788"/>
                </a:cubicBezTo>
              </a:path>
            </a:pathLst>
          </a:custGeom>
          <a:solidFill>
            <a:schemeClr val="accent2"/>
          </a:solidFill>
          <a:ln cap="sq"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744BEB4F-6510-E480-9AC5-BE0BFC49E804}"/>
              </a:ext>
            </a:extLst>
          </p:cNvPr>
          <p:cNvGrpSpPr/>
          <p:nvPr/>
        </p:nvGrpSpPr>
        <p:grpSpPr>
          <a:xfrm>
            <a:off x="3369469" y="2318716"/>
            <a:ext cx="569356" cy="539529"/>
            <a:chOff x="3048001" y="882870"/>
            <a:chExt cx="771949" cy="73150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475671D-6B87-BFA7-11E2-C446C15BAF7E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2A42411-A6D2-2AF9-A9DF-AD152073FC7C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ABF6864-F526-213D-5A78-7F2B1FFBCDC6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491E7444-04DA-E66D-B49F-8886D04DA8E4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D6A919C-E241-C0CB-3C4C-D00274D48EBC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930D89D-216F-5084-D188-6D58AF0D85EC}"/>
                </a:ext>
              </a:extLst>
            </p:cNvPr>
            <p:cNvCxnSpPr>
              <a:cxnSpLocks/>
              <a:stCxn id="9" idx="2"/>
              <a:endCxn id="27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A217240-7B99-5335-989F-FFF77CF6AF67}"/>
                </a:ext>
              </a:extLst>
            </p:cNvPr>
            <p:cNvCxnSpPr>
              <a:cxnSpLocks/>
              <a:stCxn id="10" idx="2"/>
              <a:endCxn id="27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D171AB4-6786-C993-CB47-AACF88B5E943}"/>
                </a:ext>
              </a:extLst>
            </p:cNvPr>
            <p:cNvCxnSpPr>
              <a:cxnSpLocks/>
              <a:stCxn id="16" idx="2"/>
              <a:endCxn id="25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AC2320B-EB56-87A9-4DE0-11467F4C49C6}"/>
                </a:ext>
              </a:extLst>
            </p:cNvPr>
            <p:cNvCxnSpPr>
              <a:cxnSpLocks/>
              <a:stCxn id="10" idx="2"/>
              <a:endCxn id="25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18BBCF2-874C-B9A7-6AA9-AB201EFE2C52}"/>
                </a:ext>
              </a:extLst>
            </p:cNvPr>
            <p:cNvCxnSpPr>
              <a:cxnSpLocks/>
              <a:stCxn id="16" idx="2"/>
              <a:endCxn id="27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988A5907-19C8-8EA0-1EAE-BB5B0A21A2F3}"/>
                </a:ext>
              </a:extLst>
            </p:cNvPr>
            <p:cNvCxnSpPr>
              <a:cxnSpLocks/>
              <a:stCxn id="9" idx="2"/>
              <a:endCxn id="25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9286B03-6425-D0F1-82EC-064678B57E63}"/>
              </a:ext>
            </a:extLst>
          </p:cNvPr>
          <p:cNvGrpSpPr/>
          <p:nvPr/>
        </p:nvGrpSpPr>
        <p:grpSpPr>
          <a:xfrm>
            <a:off x="5147754" y="2318716"/>
            <a:ext cx="569356" cy="539529"/>
            <a:chOff x="3048001" y="882870"/>
            <a:chExt cx="771949" cy="73150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AB0E3655-4585-1AE4-D740-DD66FF292976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20B6EB2-47D5-874F-EA4E-0363705AB26E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9C94763B-6771-BB4F-5E67-F803B51D3033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741CE121-C0C7-AB53-1736-D6013B1B84C9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8ED76CA-DB19-E2B2-C263-182B57F868CB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588912D-004E-BDE8-2BA6-DE9ECF807BFF}"/>
                </a:ext>
              </a:extLst>
            </p:cNvPr>
            <p:cNvCxnSpPr>
              <a:cxnSpLocks/>
              <a:stCxn id="119" idx="2"/>
              <a:endCxn id="123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A0D2083-DFCE-158F-CCFB-7687AB9649AF}"/>
                </a:ext>
              </a:extLst>
            </p:cNvPr>
            <p:cNvCxnSpPr>
              <a:cxnSpLocks/>
              <a:stCxn id="120" idx="2"/>
              <a:endCxn id="123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58F375A8-B0FB-846A-828F-18638493D483}"/>
                </a:ext>
              </a:extLst>
            </p:cNvPr>
            <p:cNvCxnSpPr>
              <a:cxnSpLocks/>
              <a:stCxn id="121" idx="2"/>
              <a:endCxn id="122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A2160DF7-DD51-541B-790A-FD0A1FE22FC5}"/>
                </a:ext>
              </a:extLst>
            </p:cNvPr>
            <p:cNvCxnSpPr>
              <a:cxnSpLocks/>
              <a:stCxn id="120" idx="2"/>
              <a:endCxn id="122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B1F8C537-E196-4C03-B86E-F95EADAA927E}"/>
                </a:ext>
              </a:extLst>
            </p:cNvPr>
            <p:cNvCxnSpPr>
              <a:cxnSpLocks/>
              <a:stCxn id="121" idx="2"/>
              <a:endCxn id="123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60DE4D5A-ED58-D8BB-E9AC-BF0F952C93F5}"/>
                </a:ext>
              </a:extLst>
            </p:cNvPr>
            <p:cNvCxnSpPr>
              <a:cxnSpLocks/>
              <a:stCxn id="119" idx="2"/>
              <a:endCxn id="122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D8C703EB-072D-3852-CA63-9C9A03DD99CD}"/>
              </a:ext>
            </a:extLst>
          </p:cNvPr>
          <p:cNvGrpSpPr/>
          <p:nvPr/>
        </p:nvGrpSpPr>
        <p:grpSpPr>
          <a:xfrm>
            <a:off x="8107167" y="2318716"/>
            <a:ext cx="569356" cy="539529"/>
            <a:chOff x="3048001" y="882870"/>
            <a:chExt cx="771949" cy="731509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A6A34611-C5D2-0DE5-B6A9-783F1CDD5BA9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88E335DD-AFE3-7AB3-5D6D-770161ED8B15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1D2607D-676C-DBAE-1E06-40B9CCDE9D61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8482C1B9-174D-FDCD-3DF1-B8559300FC3C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CE1568F1-60C8-E823-6946-645114991763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900349D5-E523-CC1F-1374-E40AA6E9DE0C}"/>
                </a:ext>
              </a:extLst>
            </p:cNvPr>
            <p:cNvCxnSpPr>
              <a:cxnSpLocks/>
              <a:stCxn id="131" idx="2"/>
              <a:endCxn id="135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39C763CC-6366-3420-CC4D-0420EC519CB3}"/>
                </a:ext>
              </a:extLst>
            </p:cNvPr>
            <p:cNvCxnSpPr>
              <a:cxnSpLocks/>
              <a:stCxn id="132" idx="2"/>
              <a:endCxn id="135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64F2DBDD-B2ED-073A-F6C2-04E65C2772EC}"/>
                </a:ext>
              </a:extLst>
            </p:cNvPr>
            <p:cNvCxnSpPr>
              <a:cxnSpLocks/>
              <a:stCxn id="133" idx="2"/>
              <a:endCxn id="134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5C4BFC1C-0F84-5CF7-5565-2E84F067CD69}"/>
                </a:ext>
              </a:extLst>
            </p:cNvPr>
            <p:cNvCxnSpPr>
              <a:cxnSpLocks/>
              <a:stCxn id="132" idx="2"/>
              <a:endCxn id="134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D1D53B4C-BFB2-C5AD-84D3-EA631B9DA1E1}"/>
                </a:ext>
              </a:extLst>
            </p:cNvPr>
            <p:cNvCxnSpPr>
              <a:cxnSpLocks/>
              <a:stCxn id="133" idx="2"/>
              <a:endCxn id="135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0E10FF3-1AF7-B4FC-1188-E5AB039B5E98}"/>
                </a:ext>
              </a:extLst>
            </p:cNvPr>
            <p:cNvCxnSpPr>
              <a:cxnSpLocks/>
              <a:stCxn id="131" idx="2"/>
              <a:endCxn id="134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5159AF24-CD98-A215-94D0-146138446BB1}"/>
              </a:ext>
            </a:extLst>
          </p:cNvPr>
          <p:cNvGrpSpPr/>
          <p:nvPr/>
        </p:nvGrpSpPr>
        <p:grpSpPr>
          <a:xfrm>
            <a:off x="8107167" y="4561031"/>
            <a:ext cx="569356" cy="539529"/>
            <a:chOff x="3048001" y="882870"/>
            <a:chExt cx="771949" cy="73150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7117DD5C-EAED-0097-7013-669D2D8BAFD7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E2054E10-D877-AC44-0850-98F21416C4F8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AF7A6150-4119-0318-DE30-4DA49B12B6F0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7832B71-646D-86E6-D96D-2BBD335FF5C6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6844B55-1F37-A1CF-7E32-9A702254815E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EF8304E-6938-0706-7F21-2EC2136EF915}"/>
                </a:ext>
              </a:extLst>
            </p:cNvPr>
            <p:cNvCxnSpPr>
              <a:cxnSpLocks/>
              <a:stCxn id="143" idx="2"/>
              <a:endCxn id="147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D42149D0-5812-3F41-4331-1B5D3A57800D}"/>
                </a:ext>
              </a:extLst>
            </p:cNvPr>
            <p:cNvCxnSpPr>
              <a:cxnSpLocks/>
              <a:stCxn id="144" idx="2"/>
              <a:endCxn id="147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73BBCCFA-0949-FB39-6BB8-50192F602E8F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3F7F70B9-3205-2BCE-1E10-FF9210BD41FB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B5F305EB-9661-395F-5487-123A5E09B63A}"/>
                </a:ext>
              </a:extLst>
            </p:cNvPr>
            <p:cNvCxnSpPr>
              <a:cxnSpLocks/>
              <a:stCxn id="145" idx="2"/>
              <a:endCxn id="147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49866A81-E0DD-0164-080E-8410BBC3A46E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E1E1F30B-6B3C-F256-1597-5AB927DDE7AE}"/>
              </a:ext>
            </a:extLst>
          </p:cNvPr>
          <p:cNvGrpSpPr/>
          <p:nvPr/>
        </p:nvGrpSpPr>
        <p:grpSpPr>
          <a:xfrm>
            <a:off x="5147754" y="4561031"/>
            <a:ext cx="569356" cy="539529"/>
            <a:chOff x="3048001" y="882870"/>
            <a:chExt cx="771949" cy="73150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A530943A-D9D1-216B-8ED7-742174946556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B7A3F474-EF48-1779-F9D1-5F4F185A8434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D8E575F8-D3CB-898C-43DE-C9D4D1709E1D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39A921C-A5C8-D399-490D-30E716D7F310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7BED1658-45F4-7721-A70C-08EE9EFFF300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9CA78E7D-F3BD-ACB8-D0CE-AD5ED6729CDD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729A3884-4F10-A6C1-B390-C2E1242A211B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1BB7BEF3-5851-47B0-3D53-F9606278AAC8}"/>
                </a:ext>
              </a:extLst>
            </p:cNvPr>
            <p:cNvCxnSpPr>
              <a:cxnSpLocks/>
              <a:stCxn id="157" idx="2"/>
              <a:endCxn id="158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0ED6E50E-E276-0FB6-BA3E-CC469D8832D5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A7C92AF3-C135-95AA-529E-75DD62878C9E}"/>
                </a:ext>
              </a:extLst>
            </p:cNvPr>
            <p:cNvCxnSpPr>
              <a:cxnSpLocks/>
              <a:stCxn id="157" idx="2"/>
              <a:endCxn id="159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FA455775-1180-FA22-81B0-7CF4AA8AD837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5165460F-FFC7-D899-75C9-C0FB7237F9E6}"/>
              </a:ext>
            </a:extLst>
          </p:cNvPr>
          <p:cNvGrpSpPr/>
          <p:nvPr/>
        </p:nvGrpSpPr>
        <p:grpSpPr>
          <a:xfrm>
            <a:off x="3369469" y="4561031"/>
            <a:ext cx="569356" cy="539529"/>
            <a:chOff x="3048001" y="882870"/>
            <a:chExt cx="771949" cy="73150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D84F5631-01A1-6C74-E7B3-33176E1B653D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026640C7-0CFA-EB9B-767B-F552ADC8E53A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70E10866-CD07-18FE-512E-FB566B38C01C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50B2947-77A2-E4FE-A01B-BD480E96ECF5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1D76F2F5-B548-6774-2674-1342FD0CBEEB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D1DAA974-7A28-F96E-1871-3707C3982BA4}"/>
                </a:ext>
              </a:extLst>
            </p:cNvPr>
            <p:cNvCxnSpPr>
              <a:cxnSpLocks/>
              <a:stCxn id="167" idx="2"/>
              <a:endCxn id="171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3F36FCE-BDA1-220A-C472-A7E947AB7A4F}"/>
                </a:ext>
              </a:extLst>
            </p:cNvPr>
            <p:cNvCxnSpPr>
              <a:cxnSpLocks/>
              <a:stCxn id="168" idx="2"/>
              <a:endCxn id="171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623ECE44-6672-DB3C-9E7F-58FE8D193B10}"/>
                </a:ext>
              </a:extLst>
            </p:cNvPr>
            <p:cNvCxnSpPr>
              <a:cxnSpLocks/>
              <a:stCxn id="169" idx="2"/>
              <a:endCxn id="170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BF754E31-BC13-7635-9D93-35A1F582CF8E}"/>
                </a:ext>
              </a:extLst>
            </p:cNvPr>
            <p:cNvCxnSpPr>
              <a:cxnSpLocks/>
              <a:stCxn id="168" idx="2"/>
              <a:endCxn id="170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4DDAE1FF-5D41-BE9E-8287-48973149594C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5A40382D-CEB0-6E08-F157-2C3CFE3BDE53}"/>
                </a:ext>
              </a:extLst>
            </p:cNvPr>
            <p:cNvCxnSpPr>
              <a:cxnSpLocks/>
              <a:stCxn id="167" idx="2"/>
              <a:endCxn id="170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 useBgFill="1">
        <p:nvSpPr>
          <p:cNvPr id="178" name="Left Brace 177">
            <a:extLst>
              <a:ext uri="{FF2B5EF4-FFF2-40B4-BE49-F238E27FC236}">
                <a16:creationId xmlns:a16="http://schemas.microsoft.com/office/drawing/2014/main" id="{96DCDB53-D8E3-9BB9-80AF-3102D8BDABF9}"/>
              </a:ext>
            </a:extLst>
          </p:cNvPr>
          <p:cNvSpPr/>
          <p:nvPr/>
        </p:nvSpPr>
        <p:spPr>
          <a:xfrm rot="5400000">
            <a:off x="5894159" y="-1103400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03BD872-8005-BE76-E2AF-D890A6214A81}"/>
              </a:ext>
            </a:extLst>
          </p:cNvPr>
          <p:cNvSpPr txBox="1"/>
          <p:nvPr/>
        </p:nvSpPr>
        <p:spPr>
          <a:xfrm>
            <a:off x="5532777" y="1194490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180" name="Left Brace 179">
            <a:extLst>
              <a:ext uri="{FF2B5EF4-FFF2-40B4-BE49-F238E27FC236}">
                <a16:creationId xmlns:a16="http://schemas.microsoft.com/office/drawing/2014/main" id="{FE7CF247-9D34-8B20-6797-795F9921B741}"/>
              </a:ext>
            </a:extLst>
          </p:cNvPr>
          <p:cNvSpPr/>
          <p:nvPr/>
        </p:nvSpPr>
        <p:spPr>
          <a:xfrm rot="16200000">
            <a:off x="5831321" y="2967391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2A78AD79-9706-808E-8CF4-BB0FACF0DA61}"/>
              </a:ext>
            </a:extLst>
          </p:cNvPr>
          <p:cNvSpPr txBox="1"/>
          <p:nvPr/>
        </p:nvSpPr>
        <p:spPr>
          <a:xfrm>
            <a:off x="5532777" y="593352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A687DEC-94C4-DA86-C929-B61F4589429B}"/>
              </a:ext>
            </a:extLst>
          </p:cNvPr>
          <p:cNvSpPr/>
          <p:nvPr/>
        </p:nvSpPr>
        <p:spPr>
          <a:xfrm>
            <a:off x="643398" y="719263"/>
            <a:ext cx="10905202" cy="5804484"/>
          </a:xfrm>
          <a:prstGeom prst="rect">
            <a:avLst/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145FFA51-2C89-9BFC-8497-E695598D24EB}"/>
              </a:ext>
            </a:extLst>
          </p:cNvPr>
          <p:cNvGrpSpPr/>
          <p:nvPr/>
        </p:nvGrpSpPr>
        <p:grpSpPr>
          <a:xfrm>
            <a:off x="2470529" y="2092666"/>
            <a:ext cx="475767" cy="418635"/>
            <a:chOff x="1098446" y="464704"/>
            <a:chExt cx="882693" cy="776696"/>
          </a:xfrm>
        </p:grpSpPr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BB4C0802-6760-A736-228D-26CEA5B2112E}"/>
                </a:ext>
              </a:extLst>
            </p:cNvPr>
            <p:cNvGrpSpPr/>
            <p:nvPr/>
          </p:nvGrpSpPr>
          <p:grpSpPr>
            <a:xfrm>
              <a:off x="1098446" y="464704"/>
              <a:ext cx="882693" cy="776696"/>
              <a:chOff x="1461407" y="1143000"/>
              <a:chExt cx="901700" cy="901700"/>
            </a:xfrm>
          </p:grpSpPr>
          <p:cxnSp>
            <p:nvCxnSpPr>
              <p:cNvPr id="191" name="Straight Arrow Connector 190">
                <a:extLst>
                  <a:ext uri="{FF2B5EF4-FFF2-40B4-BE49-F238E27FC236}">
                    <a16:creationId xmlns:a16="http://schemas.microsoft.com/office/drawing/2014/main" id="{C6B28AEB-C3B1-D298-BBFD-303C56DDDC6B}"/>
                  </a:ext>
                </a:extLst>
              </p:cNvPr>
              <p:cNvCxnSpPr/>
              <p:nvPr/>
            </p:nvCxnSpPr>
            <p:spPr>
              <a:xfrm flipV="1">
                <a:off x="1466850" y="1143000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2" name="Straight Arrow Connector 191">
                <a:extLst>
                  <a:ext uri="{FF2B5EF4-FFF2-40B4-BE49-F238E27FC236}">
                    <a16:creationId xmlns:a16="http://schemas.microsoft.com/office/drawing/2014/main" id="{096AC376-5166-972D-0730-D758FFF7E36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12257" y="1593553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86" name="Multiply 185">
              <a:extLst>
                <a:ext uri="{FF2B5EF4-FFF2-40B4-BE49-F238E27FC236}">
                  <a16:creationId xmlns:a16="http://schemas.microsoft.com/office/drawing/2014/main" id="{DE98838F-8868-D5AE-2647-E7596C79379B}"/>
                </a:ext>
              </a:extLst>
            </p:cNvPr>
            <p:cNvSpPr/>
            <p:nvPr/>
          </p:nvSpPr>
          <p:spPr>
            <a:xfrm>
              <a:off x="1528597" y="981528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Multiply 186">
              <a:extLst>
                <a:ext uri="{FF2B5EF4-FFF2-40B4-BE49-F238E27FC236}">
                  <a16:creationId xmlns:a16="http://schemas.microsoft.com/office/drawing/2014/main" id="{D1ED8E37-6D7E-C948-1093-2A4660BA3C17}"/>
                </a:ext>
              </a:extLst>
            </p:cNvPr>
            <p:cNvSpPr/>
            <p:nvPr/>
          </p:nvSpPr>
          <p:spPr>
            <a:xfrm>
              <a:off x="1328995" y="821434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Multiply 187">
              <a:extLst>
                <a:ext uri="{FF2B5EF4-FFF2-40B4-BE49-F238E27FC236}">
                  <a16:creationId xmlns:a16="http://schemas.microsoft.com/office/drawing/2014/main" id="{F8C9A9E8-1DD7-DFD7-6805-CF632C71D34E}"/>
                </a:ext>
              </a:extLst>
            </p:cNvPr>
            <p:cNvSpPr/>
            <p:nvPr/>
          </p:nvSpPr>
          <p:spPr>
            <a:xfrm>
              <a:off x="1656874" y="749419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Multiply 188">
              <a:extLst>
                <a:ext uri="{FF2B5EF4-FFF2-40B4-BE49-F238E27FC236}">
                  <a16:creationId xmlns:a16="http://schemas.microsoft.com/office/drawing/2014/main" id="{D5C29548-9DBB-4B07-5C40-9265B5574374}"/>
                </a:ext>
              </a:extLst>
            </p:cNvPr>
            <p:cNvSpPr/>
            <p:nvPr/>
          </p:nvSpPr>
          <p:spPr>
            <a:xfrm>
              <a:off x="1460322" y="658092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0" name="Multiply 189">
              <a:extLst>
                <a:ext uri="{FF2B5EF4-FFF2-40B4-BE49-F238E27FC236}">
                  <a16:creationId xmlns:a16="http://schemas.microsoft.com/office/drawing/2014/main" id="{5CE134E9-20E1-1D8F-0109-7C94140D1439}"/>
                </a:ext>
              </a:extLst>
            </p:cNvPr>
            <p:cNvSpPr/>
            <p:nvPr/>
          </p:nvSpPr>
          <p:spPr>
            <a:xfrm>
              <a:off x="1176176" y="1018825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93" name="Picture 19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62C22863-A785-AE53-B93C-2B5A6D8D2C4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colorTemperature colorTemp="1017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19983" y="2000191"/>
            <a:ext cx="606439" cy="606439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23839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E76BF-7731-CDBC-8088-1095B9E53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5601DAA-1B07-8E46-FD64-11248EB79A49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ángulo 19">
            <a:extLst>
              <a:ext uri="{FF2B5EF4-FFF2-40B4-BE49-F238E27FC236}">
                <a16:creationId xmlns:a16="http://schemas.microsoft.com/office/drawing/2014/main" id="{B8FE6D52-03AC-B0A6-A5F4-3D07F18A69C9}"/>
              </a:ext>
            </a:extLst>
          </p:cNvPr>
          <p:cNvSpPr>
            <a:spLocks/>
          </p:cNvSpPr>
          <p:nvPr/>
        </p:nvSpPr>
        <p:spPr>
          <a:xfrm>
            <a:off x="3196947" y="4448349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5" name="Rectángulo 19">
            <a:extLst>
              <a:ext uri="{FF2B5EF4-FFF2-40B4-BE49-F238E27FC236}">
                <a16:creationId xmlns:a16="http://schemas.microsoft.com/office/drawing/2014/main" id="{32A67FA4-D3A6-7662-A64D-4FE5E81EA786}"/>
              </a:ext>
            </a:extLst>
          </p:cNvPr>
          <p:cNvSpPr>
            <a:spLocks/>
          </p:cNvSpPr>
          <p:nvPr/>
        </p:nvSpPr>
        <p:spPr>
          <a:xfrm>
            <a:off x="4975232" y="4449671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B13E77DA-7EA5-1C7B-34F8-3C7DB0ACFC72}"/>
              </a:ext>
            </a:extLst>
          </p:cNvPr>
          <p:cNvSpPr/>
          <p:nvPr/>
        </p:nvSpPr>
        <p:spPr>
          <a:xfrm>
            <a:off x="6816093" y="2414754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95306D83-B2BA-5A56-B810-B66F40280228}"/>
              </a:ext>
            </a:extLst>
          </p:cNvPr>
          <p:cNvSpPr>
            <a:spLocks/>
          </p:cNvSpPr>
          <p:nvPr/>
        </p:nvSpPr>
        <p:spPr>
          <a:xfrm>
            <a:off x="7931924" y="4449671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79719257-0FF6-CA39-0FEF-AAD564C5E05B}"/>
              </a:ext>
            </a:extLst>
          </p:cNvPr>
          <p:cNvSpPr/>
          <p:nvPr/>
        </p:nvSpPr>
        <p:spPr>
          <a:xfrm>
            <a:off x="3219957" y="2222721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7EE3597-C455-6504-AA73-B174B9221578}"/>
              </a:ext>
            </a:extLst>
          </p:cNvPr>
          <p:cNvCxnSpPr>
            <a:cxnSpLocks/>
          </p:cNvCxnSpPr>
          <p:nvPr/>
        </p:nvCxnSpPr>
        <p:spPr>
          <a:xfrm>
            <a:off x="4134357" y="2611225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E68615F-24DD-B762-C043-78097A8CA480}"/>
              </a:ext>
            </a:extLst>
          </p:cNvPr>
          <p:cNvCxnSpPr>
            <a:cxnSpLocks/>
          </p:cNvCxnSpPr>
          <p:nvPr/>
        </p:nvCxnSpPr>
        <p:spPr>
          <a:xfrm>
            <a:off x="5901693" y="2611225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A1C47CF-0549-0B32-B694-D52F75887C12}"/>
              </a:ext>
            </a:extLst>
          </p:cNvPr>
          <p:cNvCxnSpPr>
            <a:cxnSpLocks/>
          </p:cNvCxnSpPr>
          <p:nvPr/>
        </p:nvCxnSpPr>
        <p:spPr>
          <a:xfrm>
            <a:off x="4113337" y="483079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09DF67-7202-671C-8D42-607311BD8C69}"/>
              </a:ext>
            </a:extLst>
          </p:cNvPr>
          <p:cNvCxnSpPr>
            <a:cxnSpLocks/>
          </p:cNvCxnSpPr>
          <p:nvPr/>
        </p:nvCxnSpPr>
        <p:spPr>
          <a:xfrm>
            <a:off x="5901693" y="483079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C8DA55-E00B-EE84-488B-8C4837F531E6}"/>
              </a:ext>
            </a:extLst>
          </p:cNvPr>
          <p:cNvCxnSpPr>
            <a:cxnSpLocks/>
          </p:cNvCxnSpPr>
          <p:nvPr/>
        </p:nvCxnSpPr>
        <p:spPr>
          <a:xfrm>
            <a:off x="7211829" y="2611225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75BB6A4-4D80-743F-5FA5-2523FBD593B0}"/>
              </a:ext>
            </a:extLst>
          </p:cNvPr>
          <p:cNvCxnSpPr>
            <a:cxnSpLocks/>
          </p:cNvCxnSpPr>
          <p:nvPr/>
        </p:nvCxnSpPr>
        <p:spPr>
          <a:xfrm>
            <a:off x="2367021" y="2611225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02CF846-DC4F-2F45-A94C-CC95EAA7F633}"/>
              </a:ext>
            </a:extLst>
          </p:cNvPr>
          <p:cNvCxnSpPr>
            <a:cxnSpLocks/>
          </p:cNvCxnSpPr>
          <p:nvPr/>
        </p:nvCxnSpPr>
        <p:spPr>
          <a:xfrm>
            <a:off x="2367021" y="483079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700AB0E-BD92-9E66-4790-3235471F64E5}"/>
              </a:ext>
            </a:extLst>
          </p:cNvPr>
          <p:cNvCxnSpPr>
            <a:cxnSpLocks/>
          </p:cNvCxnSpPr>
          <p:nvPr/>
        </p:nvCxnSpPr>
        <p:spPr>
          <a:xfrm>
            <a:off x="8847071" y="483079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98EB97F-D4BE-C206-A276-4A349E882D60}"/>
              </a:ext>
            </a:extLst>
          </p:cNvPr>
          <p:cNvCxnSpPr>
            <a:cxnSpLocks/>
          </p:cNvCxnSpPr>
          <p:nvPr/>
        </p:nvCxnSpPr>
        <p:spPr>
          <a:xfrm>
            <a:off x="8847071" y="2611225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659FFF90-5B80-4D4D-E3F6-60DA6C4ECEE9}"/>
                  </a:ext>
                </a:extLst>
              </p:cNvPr>
              <p:cNvSpPr txBox="1"/>
              <p:nvPr/>
            </p:nvSpPr>
            <p:spPr>
              <a:xfrm>
                <a:off x="9800558" y="243072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0558" y="2430727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F612414-DF56-638D-5528-681F36E7A6CF}"/>
                  </a:ext>
                </a:extLst>
              </p:cNvPr>
              <p:cNvSpPr txBox="1"/>
              <p:nvPr/>
            </p:nvSpPr>
            <p:spPr>
              <a:xfrm>
                <a:off x="9590923" y="462944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0923" y="4629443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30EFB36-13B3-96B7-6CFB-90D7B5425027}"/>
                  </a:ext>
                </a:extLst>
              </p:cNvPr>
              <p:cNvSpPr txBox="1"/>
              <p:nvPr/>
            </p:nvSpPr>
            <p:spPr>
              <a:xfrm>
                <a:off x="1147771" y="462944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71" y="4629443"/>
                <a:ext cx="1287126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0BB9D707-2E12-8BFB-E500-3F94AB615271}"/>
                  </a:ext>
                </a:extLst>
              </p:cNvPr>
              <p:cNvSpPr txBox="1"/>
              <p:nvPr/>
            </p:nvSpPr>
            <p:spPr>
              <a:xfrm>
                <a:off x="1147771" y="240941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771" y="2409411"/>
                <a:ext cx="128712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1D015E7B-474E-57AA-C6F1-3C7392CFCD7A}"/>
              </a:ext>
            </a:extLst>
          </p:cNvPr>
          <p:cNvSpPr/>
          <p:nvPr/>
        </p:nvSpPr>
        <p:spPr>
          <a:xfrm>
            <a:off x="8895911" y="4277562"/>
            <a:ext cx="694265" cy="477025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A53E3F2-1A8C-6F9A-2FB0-BB5AE2CA8A9A}"/>
              </a:ext>
            </a:extLst>
          </p:cNvPr>
          <p:cNvSpPr/>
          <p:nvPr/>
        </p:nvSpPr>
        <p:spPr>
          <a:xfrm>
            <a:off x="6095999" y="4278246"/>
            <a:ext cx="704769" cy="476341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D9E5F0C-EB6F-0BAF-C391-A02833C70365}"/>
              </a:ext>
            </a:extLst>
          </p:cNvPr>
          <p:cNvSpPr/>
          <p:nvPr/>
        </p:nvSpPr>
        <p:spPr>
          <a:xfrm>
            <a:off x="2516541" y="4277561"/>
            <a:ext cx="598762" cy="47702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8C89F2EB-9C07-EE6A-7C26-85DC4D2382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02966" y="2507506"/>
            <a:ext cx="221990" cy="221990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C12A87-6A24-56EF-BE9A-A31D356515F3}"/>
              </a:ext>
            </a:extLst>
          </p:cNvPr>
          <p:cNvCxnSpPr>
            <a:cxnSpLocks/>
          </p:cNvCxnSpPr>
          <p:nvPr/>
        </p:nvCxnSpPr>
        <p:spPr>
          <a:xfrm flipV="1">
            <a:off x="7013961" y="2808321"/>
            <a:ext cx="0" cy="2022475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F0A378F4-E6F5-83F6-C5C9-A4EC15416BC5}"/>
              </a:ext>
            </a:extLst>
          </p:cNvPr>
          <p:cNvSpPr/>
          <p:nvPr/>
        </p:nvSpPr>
        <p:spPr>
          <a:xfrm>
            <a:off x="4975232" y="2222721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02BE7081-AAA1-87B5-797D-7AC3027073D0}"/>
              </a:ext>
            </a:extLst>
          </p:cNvPr>
          <p:cNvSpPr/>
          <p:nvPr/>
        </p:nvSpPr>
        <p:spPr>
          <a:xfrm>
            <a:off x="7934532" y="2222721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0A16CED-0277-80EE-D4C4-BA480E1EBD91}"/>
                  </a:ext>
                </a:extLst>
              </p:cNvPr>
              <p:cNvSpPr txBox="1"/>
              <p:nvPr/>
            </p:nvSpPr>
            <p:spPr>
              <a:xfrm>
                <a:off x="5961187" y="2224745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360D301-FAA0-DBB2-3999-D0CD54FE3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1187" y="2224745"/>
                <a:ext cx="1287126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DB34C9-C177-1258-0DF2-141475C623A0}"/>
                  </a:ext>
                </a:extLst>
              </p:cNvPr>
              <p:cNvSpPr txBox="1"/>
              <p:nvPr/>
            </p:nvSpPr>
            <p:spPr>
              <a:xfrm>
                <a:off x="6053258" y="485684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6BE5A76-E077-FEB2-DC7E-3779ED53F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3258" y="4856843"/>
                <a:ext cx="1287126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>
            <a:extLst>
              <a:ext uri="{FF2B5EF4-FFF2-40B4-BE49-F238E27FC236}">
                <a16:creationId xmlns:a16="http://schemas.microsoft.com/office/drawing/2014/main" id="{C405FB44-3972-76D3-2467-C48203F74858}"/>
              </a:ext>
            </a:extLst>
          </p:cNvPr>
          <p:cNvSpPr/>
          <p:nvPr/>
        </p:nvSpPr>
        <p:spPr>
          <a:xfrm>
            <a:off x="4256437" y="4277562"/>
            <a:ext cx="598762" cy="47702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  <a:gd name="connsiteX0" fmla="*/ 0 w 1481095"/>
              <a:gd name="connsiteY0" fmla="*/ 289671 h 292496"/>
              <a:gd name="connsiteX1" fmla="*/ 1008868 w 1481095"/>
              <a:gd name="connsiteY1" fmla="*/ 7 h 292496"/>
              <a:gd name="connsiteX2" fmla="*/ 1481095 w 1481095"/>
              <a:gd name="connsiteY2" fmla="*/ 292496 h 292496"/>
              <a:gd name="connsiteX0" fmla="*/ 0 w 1481095"/>
              <a:gd name="connsiteY0" fmla="*/ 289664 h 293965"/>
              <a:gd name="connsiteX1" fmla="*/ 1008868 w 1481095"/>
              <a:gd name="connsiteY1" fmla="*/ 0 h 293965"/>
              <a:gd name="connsiteX2" fmla="*/ 1481095 w 1481095"/>
              <a:gd name="connsiteY2" fmla="*/ 292489 h 293965"/>
              <a:gd name="connsiteX0" fmla="*/ 0 w 1481095"/>
              <a:gd name="connsiteY0" fmla="*/ 291394 h 294219"/>
              <a:gd name="connsiteX1" fmla="*/ 493606 w 1481095"/>
              <a:gd name="connsiteY1" fmla="*/ 237487 h 294219"/>
              <a:gd name="connsiteX2" fmla="*/ 1008868 w 1481095"/>
              <a:gd name="connsiteY2" fmla="*/ 1730 h 294219"/>
              <a:gd name="connsiteX3" fmla="*/ 1481095 w 1481095"/>
              <a:gd name="connsiteY3" fmla="*/ 294219 h 294219"/>
              <a:gd name="connsiteX0" fmla="*/ 0 w 1481095"/>
              <a:gd name="connsiteY0" fmla="*/ 282963 h 285788"/>
              <a:gd name="connsiteX1" fmla="*/ 493606 w 1481095"/>
              <a:gd name="connsiteY1" fmla="*/ 229056 h 285788"/>
              <a:gd name="connsiteX2" fmla="*/ 839531 w 1481095"/>
              <a:gd name="connsiteY2" fmla="*/ 1798 h 285788"/>
              <a:gd name="connsiteX3" fmla="*/ 1481095 w 1481095"/>
              <a:gd name="connsiteY3" fmla="*/ 285788 h 285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81095" h="285788">
                <a:moveTo>
                  <a:pt x="0" y="282963"/>
                </a:moveTo>
                <a:cubicBezTo>
                  <a:pt x="128634" y="260574"/>
                  <a:pt x="325461" y="277333"/>
                  <a:pt x="493606" y="229056"/>
                </a:cubicBezTo>
                <a:cubicBezTo>
                  <a:pt x="661751" y="180779"/>
                  <a:pt x="721316" y="-21062"/>
                  <a:pt x="839531" y="1798"/>
                </a:cubicBezTo>
                <a:cubicBezTo>
                  <a:pt x="993587" y="3454"/>
                  <a:pt x="945551" y="283988"/>
                  <a:pt x="1481095" y="285788"/>
                </a:cubicBezTo>
              </a:path>
            </a:pathLst>
          </a:custGeom>
          <a:solidFill>
            <a:schemeClr val="accent2"/>
          </a:solidFill>
          <a:ln cap="sq">
            <a:beve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1C00207A-81FB-87A0-1976-C8ABCB5D2C49}"/>
              </a:ext>
            </a:extLst>
          </p:cNvPr>
          <p:cNvGrpSpPr/>
          <p:nvPr/>
        </p:nvGrpSpPr>
        <p:grpSpPr>
          <a:xfrm>
            <a:off x="3369469" y="2318716"/>
            <a:ext cx="569356" cy="539529"/>
            <a:chOff x="3048001" y="882870"/>
            <a:chExt cx="771949" cy="731509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ADA3635-FC58-0E81-75D9-C9CDA5B0A70B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4402C5B-0FDF-D8B1-A14C-E5B8C89B0BE3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43D3726-B334-4778-F73E-8F2939663504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BB8252A-B87A-C967-F2D3-EEE084D3264F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3738C7A-7CF8-EFC5-FB25-5BC5BE3B41F6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CE0DCDD-B06F-A11D-8BDF-00290A67B969}"/>
                </a:ext>
              </a:extLst>
            </p:cNvPr>
            <p:cNvCxnSpPr>
              <a:cxnSpLocks/>
              <a:stCxn id="9" idx="2"/>
              <a:endCxn id="27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CA72DE8-137A-6806-246A-4B7C2A382856}"/>
                </a:ext>
              </a:extLst>
            </p:cNvPr>
            <p:cNvCxnSpPr>
              <a:cxnSpLocks/>
              <a:stCxn id="10" idx="2"/>
              <a:endCxn id="27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4FB97BF-41EF-313C-A09C-177E5AAB03C4}"/>
                </a:ext>
              </a:extLst>
            </p:cNvPr>
            <p:cNvCxnSpPr>
              <a:cxnSpLocks/>
              <a:stCxn id="16" idx="2"/>
              <a:endCxn id="25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E5E97D3-6E90-4EC3-04D9-E783B1172ADB}"/>
                </a:ext>
              </a:extLst>
            </p:cNvPr>
            <p:cNvCxnSpPr>
              <a:cxnSpLocks/>
              <a:stCxn id="10" idx="2"/>
              <a:endCxn id="25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86DB82F-26D7-2586-59C2-76EE7A8C1849}"/>
                </a:ext>
              </a:extLst>
            </p:cNvPr>
            <p:cNvCxnSpPr>
              <a:cxnSpLocks/>
              <a:stCxn id="16" idx="2"/>
              <a:endCxn id="27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391D57F-D7D8-7732-920E-AD9B6968532C}"/>
                </a:ext>
              </a:extLst>
            </p:cNvPr>
            <p:cNvCxnSpPr>
              <a:cxnSpLocks/>
              <a:stCxn id="9" idx="2"/>
              <a:endCxn id="25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D22A146-8269-A6F0-5338-CB3100C46395}"/>
              </a:ext>
            </a:extLst>
          </p:cNvPr>
          <p:cNvGrpSpPr/>
          <p:nvPr/>
        </p:nvGrpSpPr>
        <p:grpSpPr>
          <a:xfrm>
            <a:off x="5147754" y="2318716"/>
            <a:ext cx="569356" cy="539529"/>
            <a:chOff x="3048001" y="882870"/>
            <a:chExt cx="771949" cy="731509"/>
          </a:xfrm>
        </p:grpSpPr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91AC8688-C0BC-9B84-20E3-9091BC3EAF89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046942C1-5741-8947-9608-1FB53D3F7498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0D3257CD-DF1F-481B-5594-F74F6CEA4C6A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D5F35F82-711B-A061-2C03-FBEAA1D2A446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B3E53D85-FB61-0F79-CF0F-104F3924D6C5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E03389E4-0FEA-8316-8311-308C3A2C8C62}"/>
                </a:ext>
              </a:extLst>
            </p:cNvPr>
            <p:cNvCxnSpPr>
              <a:cxnSpLocks/>
              <a:stCxn id="119" idx="2"/>
              <a:endCxn id="123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E98A7142-AD8E-D050-1B31-6F99C4B18D14}"/>
                </a:ext>
              </a:extLst>
            </p:cNvPr>
            <p:cNvCxnSpPr>
              <a:cxnSpLocks/>
              <a:stCxn id="120" idx="2"/>
              <a:endCxn id="123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B2729665-D39D-AAC4-32A0-A833E1FD2D1E}"/>
                </a:ext>
              </a:extLst>
            </p:cNvPr>
            <p:cNvCxnSpPr>
              <a:cxnSpLocks/>
              <a:stCxn id="121" idx="2"/>
              <a:endCxn id="122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CC1D3C72-A53B-B115-7604-8AE903AA5131}"/>
                </a:ext>
              </a:extLst>
            </p:cNvPr>
            <p:cNvCxnSpPr>
              <a:cxnSpLocks/>
              <a:stCxn id="120" idx="2"/>
              <a:endCxn id="122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CA5629AB-A425-DC18-EBF2-141C4F7C60C5}"/>
                </a:ext>
              </a:extLst>
            </p:cNvPr>
            <p:cNvCxnSpPr>
              <a:cxnSpLocks/>
              <a:stCxn id="121" idx="2"/>
              <a:endCxn id="123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9E64D29A-8B30-7740-DC99-5DBDBCD20F45}"/>
                </a:ext>
              </a:extLst>
            </p:cNvPr>
            <p:cNvCxnSpPr>
              <a:cxnSpLocks/>
              <a:stCxn id="119" idx="2"/>
              <a:endCxn id="122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9599067-637E-A0D9-35C8-60CC782144DC}"/>
              </a:ext>
            </a:extLst>
          </p:cNvPr>
          <p:cNvGrpSpPr/>
          <p:nvPr/>
        </p:nvGrpSpPr>
        <p:grpSpPr>
          <a:xfrm>
            <a:off x="8107167" y="2318716"/>
            <a:ext cx="569356" cy="539529"/>
            <a:chOff x="3048001" y="882870"/>
            <a:chExt cx="771949" cy="731509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5B43C98-B5FD-D32A-55E3-4DF6094769D7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CC659836-49CE-1A89-EF1E-AAC58422D46D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2D142BCD-A48A-410B-25E1-2B6F4C5FA3A1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1CCA4F55-FF22-8CFC-F319-F0092AC3D935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0299ECC5-1030-363D-7C53-4BC9FEFC43DD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CDBA4250-9013-E6A0-DEDB-1F68B2BDDFB4}"/>
                </a:ext>
              </a:extLst>
            </p:cNvPr>
            <p:cNvCxnSpPr>
              <a:cxnSpLocks/>
              <a:stCxn id="131" idx="2"/>
              <a:endCxn id="135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FD7B21A1-8D96-C371-AEDC-756BF7319802}"/>
                </a:ext>
              </a:extLst>
            </p:cNvPr>
            <p:cNvCxnSpPr>
              <a:cxnSpLocks/>
              <a:stCxn id="132" idx="2"/>
              <a:endCxn id="135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FACE51F2-893C-1243-A8F7-94F11FB3B1DB}"/>
                </a:ext>
              </a:extLst>
            </p:cNvPr>
            <p:cNvCxnSpPr>
              <a:cxnSpLocks/>
              <a:stCxn id="133" idx="2"/>
              <a:endCxn id="134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79E4488-3BCD-9DD1-63FC-6673DE8552F4}"/>
                </a:ext>
              </a:extLst>
            </p:cNvPr>
            <p:cNvCxnSpPr>
              <a:cxnSpLocks/>
              <a:stCxn id="132" idx="2"/>
              <a:endCxn id="134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A9689AE-3D8B-00E2-D9A4-CE9C80007EF1}"/>
                </a:ext>
              </a:extLst>
            </p:cNvPr>
            <p:cNvCxnSpPr>
              <a:cxnSpLocks/>
              <a:stCxn id="133" idx="2"/>
              <a:endCxn id="135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418A1C66-51F6-F44B-36E7-26064C1A615E}"/>
                </a:ext>
              </a:extLst>
            </p:cNvPr>
            <p:cNvCxnSpPr>
              <a:cxnSpLocks/>
              <a:stCxn id="131" idx="2"/>
              <a:endCxn id="134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DEA44A8-F416-EE5F-7D74-5DD62EC04D44}"/>
              </a:ext>
            </a:extLst>
          </p:cNvPr>
          <p:cNvGrpSpPr/>
          <p:nvPr/>
        </p:nvGrpSpPr>
        <p:grpSpPr>
          <a:xfrm>
            <a:off x="8107167" y="4561031"/>
            <a:ext cx="569356" cy="539529"/>
            <a:chOff x="3048001" y="882870"/>
            <a:chExt cx="771949" cy="731509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0310581F-4EEA-D0D7-34C7-B6B4D56C1EB5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8A85CC15-AD94-4186-510F-3E56E5E9644C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866EF183-68EC-498A-4D9F-E6D65487C060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17CB4A2C-BF94-9035-6014-9249963E6A21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A9AF8C2-57EE-F849-ED9B-1958FFDA9ED3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B70CC00D-F461-DADE-AAB5-E0E22EDD3B44}"/>
                </a:ext>
              </a:extLst>
            </p:cNvPr>
            <p:cNvCxnSpPr>
              <a:cxnSpLocks/>
              <a:stCxn id="143" idx="2"/>
              <a:endCxn id="147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DC67C2B-FC6E-1A35-431A-01C834219BE7}"/>
                </a:ext>
              </a:extLst>
            </p:cNvPr>
            <p:cNvCxnSpPr>
              <a:cxnSpLocks/>
              <a:stCxn id="144" idx="2"/>
              <a:endCxn id="147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38F435D-426D-1F3A-E41E-B803AE9A0B4B}"/>
                </a:ext>
              </a:extLst>
            </p:cNvPr>
            <p:cNvCxnSpPr>
              <a:cxnSpLocks/>
              <a:stCxn id="145" idx="2"/>
              <a:endCxn id="146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9A9B1AF8-6A8B-73BD-ACDB-8B32F679C949}"/>
                </a:ext>
              </a:extLst>
            </p:cNvPr>
            <p:cNvCxnSpPr>
              <a:cxnSpLocks/>
              <a:stCxn id="144" idx="2"/>
              <a:endCxn id="146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4A4099A-7A67-7B30-4BCD-CE230B9E1370}"/>
                </a:ext>
              </a:extLst>
            </p:cNvPr>
            <p:cNvCxnSpPr>
              <a:cxnSpLocks/>
              <a:stCxn id="145" idx="2"/>
              <a:endCxn id="147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747B2F42-D110-BDCA-9229-E566C57FE19F}"/>
                </a:ext>
              </a:extLst>
            </p:cNvPr>
            <p:cNvCxnSpPr>
              <a:cxnSpLocks/>
              <a:stCxn id="143" idx="2"/>
              <a:endCxn id="146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38945AE9-98E1-6192-0D87-BE5E98F782B7}"/>
              </a:ext>
            </a:extLst>
          </p:cNvPr>
          <p:cNvGrpSpPr/>
          <p:nvPr/>
        </p:nvGrpSpPr>
        <p:grpSpPr>
          <a:xfrm>
            <a:off x="5147754" y="4561031"/>
            <a:ext cx="569356" cy="539529"/>
            <a:chOff x="3048001" y="882870"/>
            <a:chExt cx="771949" cy="731509"/>
          </a:xfrm>
        </p:grpSpPr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C139A2C7-25E6-A746-FB91-E5155E55E5A2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97921DB3-F797-6105-5166-0CD7E63BC00E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E831AC9-E84B-35CB-16A4-968E52A058F8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72D26039-A0EC-4EE0-60C8-05A91E930979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926D447-3738-4532-5B9C-A9F4F728AD7B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03DBACA0-C81F-D31A-BB68-B32DC426D85B}"/>
                </a:ext>
              </a:extLst>
            </p:cNvPr>
            <p:cNvCxnSpPr>
              <a:cxnSpLocks/>
              <a:stCxn id="155" idx="2"/>
              <a:endCxn id="159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E6598C6F-1955-3EA2-92C1-EDB91F4F6494}"/>
                </a:ext>
              </a:extLst>
            </p:cNvPr>
            <p:cNvCxnSpPr>
              <a:cxnSpLocks/>
              <a:stCxn id="156" idx="2"/>
              <a:endCxn id="159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F52B9236-F743-D063-2D17-43A440FCF1D6}"/>
                </a:ext>
              </a:extLst>
            </p:cNvPr>
            <p:cNvCxnSpPr>
              <a:cxnSpLocks/>
              <a:stCxn id="157" idx="2"/>
              <a:endCxn id="158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3E4344DB-EA9C-F87A-4EA9-7D308D3A5C8B}"/>
                </a:ext>
              </a:extLst>
            </p:cNvPr>
            <p:cNvCxnSpPr>
              <a:cxnSpLocks/>
              <a:stCxn id="156" idx="2"/>
              <a:endCxn id="158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092DC19E-3CE4-EEC3-2545-4D28241A6D63}"/>
                </a:ext>
              </a:extLst>
            </p:cNvPr>
            <p:cNvCxnSpPr>
              <a:cxnSpLocks/>
              <a:stCxn id="157" idx="2"/>
              <a:endCxn id="159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0682297-A091-098C-068B-CD02ED75B5A0}"/>
                </a:ext>
              </a:extLst>
            </p:cNvPr>
            <p:cNvCxnSpPr>
              <a:cxnSpLocks/>
              <a:stCxn id="155" idx="2"/>
              <a:endCxn id="158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3201B997-B933-AFC5-A627-0FB41981141A}"/>
              </a:ext>
            </a:extLst>
          </p:cNvPr>
          <p:cNvGrpSpPr/>
          <p:nvPr/>
        </p:nvGrpSpPr>
        <p:grpSpPr>
          <a:xfrm>
            <a:off x="3369469" y="4561031"/>
            <a:ext cx="569356" cy="539529"/>
            <a:chOff x="3048001" y="882870"/>
            <a:chExt cx="771949" cy="731509"/>
          </a:xfrm>
        </p:grpSpPr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E0706F7B-AE79-534C-0DB6-C2292C1E8066}"/>
                </a:ext>
              </a:extLst>
            </p:cNvPr>
            <p:cNvSpPr/>
            <p:nvPr/>
          </p:nvSpPr>
          <p:spPr>
            <a:xfrm flipH="1">
              <a:off x="3048001" y="882870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2662E5DF-ED29-4A08-6341-15D92DD21E90}"/>
                </a:ext>
              </a:extLst>
            </p:cNvPr>
            <p:cNvSpPr/>
            <p:nvPr/>
          </p:nvSpPr>
          <p:spPr>
            <a:xfrm flipH="1">
              <a:off x="3048001" y="1170978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3505B71B-8132-F73C-5A6C-CB13D9357665}"/>
                </a:ext>
              </a:extLst>
            </p:cNvPr>
            <p:cNvSpPr/>
            <p:nvPr/>
          </p:nvSpPr>
          <p:spPr>
            <a:xfrm flipH="1">
              <a:off x="3048001" y="1459086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5A8EE00B-6DC7-1AC0-0933-EACB3DA95AAB}"/>
                </a:ext>
              </a:extLst>
            </p:cNvPr>
            <p:cNvSpPr/>
            <p:nvPr/>
          </p:nvSpPr>
          <p:spPr>
            <a:xfrm flipH="1">
              <a:off x="3664657" y="1292545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D8745FA6-012B-230B-FF2B-B6570E7C52DC}"/>
                </a:ext>
              </a:extLst>
            </p:cNvPr>
            <p:cNvSpPr/>
            <p:nvPr/>
          </p:nvSpPr>
          <p:spPr>
            <a:xfrm flipH="1">
              <a:off x="3664656" y="1010061"/>
              <a:ext cx="155293" cy="155293"/>
            </a:xfrm>
            <a:prstGeom prst="ellipse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 w="57150">
                  <a:solidFill>
                    <a:schemeClr val="tx1"/>
                  </a:solidFill>
                </a:ln>
              </a:endParaRPr>
            </a:p>
          </p:txBody>
        </p: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9175C219-E077-EB72-AAD3-B68BCCB9C6A8}"/>
                </a:ext>
              </a:extLst>
            </p:cNvPr>
            <p:cNvCxnSpPr>
              <a:cxnSpLocks/>
              <a:stCxn id="167" idx="2"/>
              <a:endCxn id="171" idx="6"/>
            </p:cNvCxnSpPr>
            <p:nvPr/>
          </p:nvCxnSpPr>
          <p:spPr>
            <a:xfrm>
              <a:off x="3203294" y="960517"/>
              <a:ext cx="461362" cy="12719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9BA585C3-83C8-BC34-1D23-3041A31F5C3B}"/>
                </a:ext>
              </a:extLst>
            </p:cNvPr>
            <p:cNvCxnSpPr>
              <a:cxnSpLocks/>
              <a:stCxn id="168" idx="2"/>
              <a:endCxn id="171" idx="6"/>
            </p:cNvCxnSpPr>
            <p:nvPr/>
          </p:nvCxnSpPr>
          <p:spPr>
            <a:xfrm flipV="1">
              <a:off x="3203294" y="1087708"/>
              <a:ext cx="461362" cy="16091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02979CEC-6792-8EF9-C80A-4726B45A4279}"/>
                </a:ext>
              </a:extLst>
            </p:cNvPr>
            <p:cNvCxnSpPr>
              <a:cxnSpLocks/>
              <a:stCxn id="169" idx="2"/>
              <a:endCxn id="170" idx="6"/>
            </p:cNvCxnSpPr>
            <p:nvPr/>
          </p:nvCxnSpPr>
          <p:spPr>
            <a:xfrm flipV="1">
              <a:off x="3203294" y="1370192"/>
              <a:ext cx="461363" cy="16654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EACB5129-5FED-DA14-CF59-A90C8FE879B0}"/>
                </a:ext>
              </a:extLst>
            </p:cNvPr>
            <p:cNvCxnSpPr>
              <a:cxnSpLocks/>
              <a:stCxn id="168" idx="2"/>
              <a:endCxn id="170" idx="6"/>
            </p:cNvCxnSpPr>
            <p:nvPr/>
          </p:nvCxnSpPr>
          <p:spPr>
            <a:xfrm>
              <a:off x="3203294" y="1248625"/>
              <a:ext cx="461363" cy="121567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7F3CE767-97CD-2023-F5D6-58BF6CA5D309}"/>
                </a:ext>
              </a:extLst>
            </p:cNvPr>
            <p:cNvCxnSpPr>
              <a:cxnSpLocks/>
              <a:stCxn id="169" idx="2"/>
              <a:endCxn id="171" idx="6"/>
            </p:cNvCxnSpPr>
            <p:nvPr/>
          </p:nvCxnSpPr>
          <p:spPr>
            <a:xfrm flipV="1">
              <a:off x="3203294" y="1087708"/>
              <a:ext cx="461362" cy="44902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C44F2319-5FF7-309D-456D-28AA0F7D595D}"/>
                </a:ext>
              </a:extLst>
            </p:cNvPr>
            <p:cNvCxnSpPr>
              <a:cxnSpLocks/>
              <a:stCxn id="167" idx="2"/>
              <a:endCxn id="170" idx="6"/>
            </p:cNvCxnSpPr>
            <p:nvPr/>
          </p:nvCxnSpPr>
          <p:spPr>
            <a:xfrm>
              <a:off x="3203294" y="960517"/>
              <a:ext cx="461363" cy="40967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 useBgFill="1">
        <p:nvSpPr>
          <p:cNvPr id="178" name="Left Brace 177">
            <a:extLst>
              <a:ext uri="{FF2B5EF4-FFF2-40B4-BE49-F238E27FC236}">
                <a16:creationId xmlns:a16="http://schemas.microsoft.com/office/drawing/2014/main" id="{317276D5-CAE6-EB9F-A616-D52E8260A039}"/>
              </a:ext>
            </a:extLst>
          </p:cNvPr>
          <p:cNvSpPr/>
          <p:nvPr/>
        </p:nvSpPr>
        <p:spPr>
          <a:xfrm rot="5400000">
            <a:off x="5894159" y="-1103400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F1D7F36-6A4E-29E4-E0EF-DDEE661AF681}"/>
              </a:ext>
            </a:extLst>
          </p:cNvPr>
          <p:cNvSpPr txBox="1"/>
          <p:nvPr/>
        </p:nvSpPr>
        <p:spPr>
          <a:xfrm>
            <a:off x="5532777" y="1194490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180" name="Left Brace 179">
            <a:extLst>
              <a:ext uri="{FF2B5EF4-FFF2-40B4-BE49-F238E27FC236}">
                <a16:creationId xmlns:a16="http://schemas.microsoft.com/office/drawing/2014/main" id="{FEE509D6-FF68-F24C-5E50-29BB388C7D28}"/>
              </a:ext>
            </a:extLst>
          </p:cNvPr>
          <p:cNvSpPr/>
          <p:nvPr/>
        </p:nvSpPr>
        <p:spPr>
          <a:xfrm rot="16200000">
            <a:off x="5831321" y="2967391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861B71C8-1A07-E88D-54EE-B20C772F3994}"/>
              </a:ext>
            </a:extLst>
          </p:cNvPr>
          <p:cNvSpPr txBox="1"/>
          <p:nvPr/>
        </p:nvSpPr>
        <p:spPr>
          <a:xfrm>
            <a:off x="5532777" y="593352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</p:spTree>
    <p:extLst>
      <p:ext uri="{BB962C8B-B14F-4D97-AF65-F5344CB8AC3E}">
        <p14:creationId xmlns:p14="http://schemas.microsoft.com/office/powerpoint/2010/main" val="1173385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D0C66-ACF9-69CC-F570-3A1E8CB4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0BC76FBF-8EE7-F014-4C06-C1965A043AE7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9C9F44-E2DA-1F72-B1A7-31ABE7C785F0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BB5ECA8-F7BC-B229-06E5-52EB2864D0A3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64D4BB5-46AE-555C-611C-68C2D2E32D85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790C2C6E-0CA3-A6A0-E7C7-245953789C89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07EFBA10-D7DE-7851-C6A2-AEA2E6D31BED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F6B425-C09A-9E6E-6786-A260DC2D38FE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FE16BD-0C4E-4D4C-FCA7-7D19CC19CF2A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D30615-DA27-E61C-0E9E-23ED0ABCDEC2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C1C75C-1B14-F905-FE2C-D07EA46C2CFF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9C71C77-0125-8622-ED00-67100932E0EC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0DA904-C572-3C2F-B852-99F031B79E2D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1D7F44D-1A3A-BEED-9133-D153986F2F8A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FDD090D-D745-1A32-46D7-745678D1BF64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EDDBE23-19E2-838D-B818-D11BB6E956A4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1657A3D-9E56-F4E1-16F1-420309884E7B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F1DF765-F2A0-D822-7428-B12E7D15E6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DB23018-9912-5E0A-967C-0AF16781C5E9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C739368D-2DE9-F1C4-A993-58D2C23F7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DC85C7F-1580-E6A6-D9E4-22DB4A492258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D77F3073-6E95-EDBE-8790-278BE0304A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34F9BD-9957-BBD9-68F9-B0505C4B8236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0F783B5-B96E-5EE6-2047-08D604FD0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4C098FA9-269E-84C2-39CA-E52468EF62CF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52D72022-844F-BBCF-1C67-A18F209568FE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597416FA-1098-CA1A-D5F3-0E6F217D6B46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9DE1E9C-52A9-B550-EE6C-93A5F175BA2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B4AFFA0B-0729-F451-EA07-9D0027EA4078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D7C1478C-1E34-2386-F4DB-B055F019E62B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FF88214D-9C24-41DF-87BD-5D6C593BA06A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83BEAF07-EF1E-B2AC-77EA-2607490A5B08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FC4D3D33-2581-E6D7-2551-FC2775ADBB56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C6996512-F870-F2FD-EE08-A14A19D1F172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60B4802B-C732-0B40-AC93-E97F7522BF1B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6D27B7E6-3909-A314-B1EA-9B07CBC6EBBD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DA8E14FF-20F3-5BE3-7CB9-C8B2DE0DDC0C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C1C49C60-9C64-58F8-DCCC-DC1A4F1784DF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9E371FC8-B302-B47F-6404-046A576ABD5B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51CE76B1-CBBF-D05D-31CA-B3727BE1F1C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443150C2-8077-E449-50DB-74E08046B70C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4A89D7A6-6B9C-221C-558E-EF58B7A9BACE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1FE1C2DD-F5D3-804C-8D6F-50B8E398B5CB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69ADCC0-3F36-92AC-2018-AA6E8EA64FFE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843020C0-0B72-A46E-354C-FD85A1AA31D1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818836E3-ACBB-83D4-B552-E6B8DC65772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A9F1E-D8AA-B7BA-F5CB-178907CEEEB1}"/>
                  </a:ext>
                </a:extLst>
              </p:cNvPr>
              <p:cNvSpPr txBox="1"/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20A9F1E-D8AA-B7BA-F5CB-178907CEE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5111" y="2334501"/>
                <a:ext cx="1287126" cy="369332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186C8-F08D-F96B-BC7A-C7BE15846285}"/>
                  </a:ext>
                </a:extLst>
              </p:cNvPr>
              <p:cNvSpPr txBox="1"/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186C8-F08D-F96B-BC7A-C7BE158462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512" y="3764561"/>
                <a:ext cx="1287126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 useBgFill="1">
        <p:nvSpPr>
          <p:cNvPr id="3" name="Left Brace 2">
            <a:extLst>
              <a:ext uri="{FF2B5EF4-FFF2-40B4-BE49-F238E27FC236}">
                <a16:creationId xmlns:a16="http://schemas.microsoft.com/office/drawing/2014/main" id="{E1CB7331-159F-7C2F-F2D4-017527C364BA}"/>
              </a:ext>
            </a:extLst>
          </p:cNvPr>
          <p:cNvSpPr/>
          <p:nvPr/>
        </p:nvSpPr>
        <p:spPr>
          <a:xfrm rot="5400000">
            <a:off x="4620040" y="-55601"/>
            <a:ext cx="320966" cy="3793283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7A62B5-B9CF-76F8-BE4D-51EA294F7D01}"/>
              </a:ext>
            </a:extLst>
          </p:cNvPr>
          <p:cNvSpPr txBox="1"/>
          <p:nvPr/>
        </p:nvSpPr>
        <p:spPr>
          <a:xfrm>
            <a:off x="4272220" y="120122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7" name="Left Brace 6">
            <a:extLst>
              <a:ext uri="{FF2B5EF4-FFF2-40B4-BE49-F238E27FC236}">
                <a16:creationId xmlns:a16="http://schemas.microsoft.com/office/drawing/2014/main" id="{FECA6E3E-E084-B04F-478B-CADDF526E6B9}"/>
              </a:ext>
            </a:extLst>
          </p:cNvPr>
          <p:cNvSpPr/>
          <p:nvPr/>
        </p:nvSpPr>
        <p:spPr>
          <a:xfrm rot="16200000">
            <a:off x="4641709" y="3141984"/>
            <a:ext cx="277632" cy="379328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B2626C9-BCAA-09B2-C4F3-80DD8E2AAD06}"/>
              </a:ext>
            </a:extLst>
          </p:cNvPr>
          <p:cNvSpPr txBox="1"/>
          <p:nvPr/>
        </p:nvSpPr>
        <p:spPr>
          <a:xfrm>
            <a:off x="4368866" y="5287439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8FE88-6727-83B9-0505-7B85852C7AB2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658FE88-6727-83B9-0505-7B85852C7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2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948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7C8C-3B0E-5780-66AA-F6E2848E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>
            <a:extLst>
              <a:ext uri="{FF2B5EF4-FFF2-40B4-BE49-F238E27FC236}">
                <a16:creationId xmlns:a16="http://schemas.microsoft.com/office/drawing/2014/main" id="{45320816-F614-DF78-5F68-62891225B5EB}"/>
              </a:ext>
            </a:extLst>
          </p:cNvPr>
          <p:cNvSpPr/>
          <p:nvPr/>
        </p:nvSpPr>
        <p:spPr>
          <a:xfrm>
            <a:off x="10035289" y="3769407"/>
            <a:ext cx="1216796" cy="646431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926B3B63-0097-5426-A76F-C7261AC3FAD0}"/>
              </a:ext>
            </a:extLst>
          </p:cNvPr>
          <p:cNvSpPr/>
          <p:nvPr/>
        </p:nvSpPr>
        <p:spPr>
          <a:xfrm>
            <a:off x="1397436" y="3794605"/>
            <a:ext cx="1287126" cy="646410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/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6602F720-B02E-EF08-B253-0ABC5AA4DB88}"/>
              </a:ext>
            </a:extLst>
          </p:cNvPr>
          <p:cNvSpPr>
            <a:spLocks/>
          </p:cNvSpPr>
          <p:nvPr/>
        </p:nvSpPr>
        <p:spPr>
          <a:xfrm>
            <a:off x="4223868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A29DD91-A161-310D-5508-F16F000F0891}"/>
              </a:ext>
            </a:extLst>
          </p:cNvPr>
          <p:cNvSpPr/>
          <p:nvPr/>
        </p:nvSpPr>
        <p:spPr>
          <a:xfrm>
            <a:off x="6688772" y="3200315"/>
            <a:ext cx="271390" cy="276794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DFDBAA35-4AF0-5EA6-E0B6-F47026FBFF00}"/>
              </a:ext>
            </a:extLst>
          </p:cNvPr>
          <p:cNvSpPr>
            <a:spLocks/>
          </p:cNvSpPr>
          <p:nvPr/>
        </p:nvSpPr>
        <p:spPr>
          <a:xfrm>
            <a:off x="7457016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1F7AA411-252C-7F72-3F26-5488A7C5A57F}"/>
              </a:ext>
            </a:extLst>
          </p:cNvPr>
          <p:cNvSpPr/>
          <p:nvPr/>
        </p:nvSpPr>
        <p:spPr>
          <a:xfrm>
            <a:off x="4222592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175B251-DB4D-A5D2-0256-C4320FE89ECD}"/>
                  </a:ext>
                </a:extLst>
              </p14:cNvPr>
              <p14:cNvContentPartPr/>
              <p14:nvPr/>
            </p14:nvContentPartPr>
            <p14:xfrm>
              <a:off x="6735336" y="-656081"/>
              <a:ext cx="247" cy="247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175B251-DB4D-A5D2-0256-C4320FE89E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29161" y="-662256"/>
                <a:ext cx="12350" cy="1235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22B1B07-21DC-D9A9-DDF4-2F4694E1F996}"/>
              </a:ext>
            </a:extLst>
          </p:cNvPr>
          <p:cNvCxnSpPr>
            <a:cxnSpLocks/>
          </p:cNvCxnSpPr>
          <p:nvPr/>
        </p:nvCxnSpPr>
        <p:spPr>
          <a:xfrm>
            <a:off x="4849675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E106BD-D25D-81E7-FDA9-FBC77774BAFC}"/>
              </a:ext>
            </a:extLst>
          </p:cNvPr>
          <p:cNvCxnSpPr>
            <a:cxnSpLocks/>
          </p:cNvCxnSpPr>
          <p:nvPr/>
        </p:nvCxnSpPr>
        <p:spPr>
          <a:xfrm>
            <a:off x="6061690" y="3335052"/>
            <a:ext cx="627083" cy="499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DD87325-3B78-F7C7-58E6-5368602E01AD}"/>
              </a:ext>
            </a:extLst>
          </p:cNvPr>
          <p:cNvCxnSpPr>
            <a:cxnSpLocks/>
          </p:cNvCxnSpPr>
          <p:nvPr/>
        </p:nvCxnSpPr>
        <p:spPr>
          <a:xfrm>
            <a:off x="4849675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5E13B48-431A-C085-E8CF-57F22F04F65B}"/>
              </a:ext>
            </a:extLst>
          </p:cNvPr>
          <p:cNvCxnSpPr>
            <a:cxnSpLocks/>
          </p:cNvCxnSpPr>
          <p:nvPr/>
        </p:nvCxnSpPr>
        <p:spPr>
          <a:xfrm>
            <a:off x="6061690" y="4302199"/>
            <a:ext cx="1392817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670E2DF-F34C-BD51-ACC1-D69137F6839A}"/>
              </a:ext>
            </a:extLst>
          </p:cNvPr>
          <p:cNvCxnSpPr>
            <a:cxnSpLocks/>
          </p:cNvCxnSpPr>
          <p:nvPr/>
        </p:nvCxnSpPr>
        <p:spPr>
          <a:xfrm>
            <a:off x="6960163" y="3335052"/>
            <a:ext cx="494344" cy="133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574044-E278-3FCC-EA9B-276857292176}"/>
              </a:ext>
            </a:extLst>
          </p:cNvPr>
          <p:cNvCxnSpPr>
            <a:cxnSpLocks/>
          </p:cNvCxnSpPr>
          <p:nvPr/>
        </p:nvCxnSpPr>
        <p:spPr>
          <a:xfrm>
            <a:off x="3637660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FDD38-D5A0-7A16-CBF2-02EF69B77667}"/>
              </a:ext>
            </a:extLst>
          </p:cNvPr>
          <p:cNvCxnSpPr>
            <a:cxnSpLocks/>
          </p:cNvCxnSpPr>
          <p:nvPr/>
        </p:nvCxnSpPr>
        <p:spPr>
          <a:xfrm>
            <a:off x="3637660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2052E5A-4902-0CBD-B0A0-9BBDAF8D7029}"/>
              </a:ext>
            </a:extLst>
          </p:cNvPr>
          <p:cNvCxnSpPr>
            <a:cxnSpLocks/>
          </p:cNvCxnSpPr>
          <p:nvPr/>
        </p:nvCxnSpPr>
        <p:spPr>
          <a:xfrm>
            <a:off x="8081589" y="4302199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8912B33-7B43-12A0-6A44-4F4F5F924F3C}"/>
              </a:ext>
            </a:extLst>
          </p:cNvPr>
          <p:cNvCxnSpPr>
            <a:cxnSpLocks/>
          </p:cNvCxnSpPr>
          <p:nvPr/>
        </p:nvCxnSpPr>
        <p:spPr>
          <a:xfrm>
            <a:off x="8081589" y="3335052"/>
            <a:ext cx="584932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0E0893-7A42-C6D0-4E3E-99E18DC58F0A}"/>
                  </a:ext>
                </a:extLst>
              </p:cNvPr>
              <p:cNvSpPr txBox="1"/>
              <p:nvPr/>
            </p:nvSpPr>
            <p:spPr>
              <a:xfrm>
                <a:off x="8735478" y="3211269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A0E0893-7A42-C6D0-4E3E-99E18DC58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5478" y="3211269"/>
                <a:ext cx="882693" cy="276999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B79DC8-EE80-BB81-39AA-6836F1B502BD}"/>
                  </a:ext>
                </a:extLst>
              </p:cNvPr>
              <p:cNvSpPr txBox="1"/>
              <p:nvPr/>
            </p:nvSpPr>
            <p:spPr>
              <a:xfrm>
                <a:off x="8591713" y="4164114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6B79DC8-EE80-BB81-39AA-6836F1B50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1713" y="4164114"/>
                <a:ext cx="882693" cy="276999"/>
              </a:xfrm>
              <a:prstGeom prst="rect">
                <a:avLst/>
              </a:prstGeom>
              <a:blipFill>
                <a:blip r:embed="rId6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86BCE4-D96A-82B8-6429-2DDC01911774}"/>
                  </a:ext>
                </a:extLst>
              </p:cNvPr>
              <p:cNvSpPr txBox="1"/>
              <p:nvPr/>
            </p:nvSpPr>
            <p:spPr>
              <a:xfrm>
                <a:off x="2830691" y="4164016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486BCE4-D96A-82B8-6429-2DDC019117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91" y="4164016"/>
                <a:ext cx="882693" cy="276999"/>
              </a:xfrm>
              <a:prstGeom prst="rect">
                <a:avLst/>
              </a:prstGeom>
              <a:blipFill>
                <a:blip r:embed="rId7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2478C-0303-4772-9E85-9B498C84E4D4}"/>
                  </a:ext>
                </a:extLst>
              </p:cNvPr>
              <p:cNvSpPr txBox="1"/>
              <p:nvPr/>
            </p:nvSpPr>
            <p:spPr>
              <a:xfrm>
                <a:off x="2830691" y="3196552"/>
                <a:ext cx="882693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0A2478C-0303-4772-9E85-9B498C84E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691" y="3196552"/>
                <a:ext cx="882693" cy="27699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E22119A5-9AD4-BA26-5741-04F326DBCCB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748349" y="3263923"/>
            <a:ext cx="152238" cy="15223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E021FB-6ADB-0C12-B5D0-8310D75B656F}"/>
              </a:ext>
            </a:extLst>
          </p:cNvPr>
          <p:cNvCxnSpPr>
            <a:cxnSpLocks/>
          </p:cNvCxnSpPr>
          <p:nvPr/>
        </p:nvCxnSpPr>
        <p:spPr>
          <a:xfrm flipV="1">
            <a:off x="6824468" y="3470217"/>
            <a:ext cx="0" cy="841757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8062193D-CCBA-859F-44B0-9EE8CC3C55CF}"/>
              </a:ext>
            </a:extLst>
          </p:cNvPr>
          <p:cNvSpPr/>
          <p:nvPr/>
        </p:nvSpPr>
        <p:spPr>
          <a:xfrm>
            <a:off x="5426335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07F5507E-6899-FBEA-AB17-EF62EF62BD25}"/>
              </a:ext>
            </a:extLst>
          </p:cNvPr>
          <p:cNvSpPr/>
          <p:nvPr/>
        </p:nvSpPr>
        <p:spPr>
          <a:xfrm>
            <a:off x="7455783" y="3068621"/>
            <a:ext cx="627083" cy="5016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BCF041-21D5-2837-59A9-FC4A55D6943F}"/>
                  </a:ext>
                </a:extLst>
              </p:cNvPr>
              <p:cNvSpPr txBox="1"/>
              <p:nvPr/>
            </p:nvSpPr>
            <p:spPr>
              <a:xfrm>
                <a:off x="6082446" y="3032530"/>
                <a:ext cx="594555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5BCF041-21D5-2837-59A9-FC4A55D694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2446" y="3032530"/>
                <a:ext cx="594555" cy="276999"/>
              </a:xfrm>
              <a:prstGeom prst="rect">
                <a:avLst/>
              </a:prstGeom>
              <a:blipFill>
                <a:blip r:embed="rId11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B10CF-1C1D-8BED-0613-371B5CF8AA78}"/>
                  </a:ext>
                </a:extLst>
              </p:cNvPr>
              <p:cNvSpPr txBox="1"/>
              <p:nvPr/>
            </p:nvSpPr>
            <p:spPr>
              <a:xfrm>
                <a:off x="6174232" y="4025200"/>
                <a:ext cx="55830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5B10CF-1C1D-8BED-0613-371B5CF8A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32" y="4025200"/>
                <a:ext cx="558306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ángulo 19">
            <a:extLst>
              <a:ext uri="{FF2B5EF4-FFF2-40B4-BE49-F238E27FC236}">
                <a16:creationId xmlns:a16="http://schemas.microsoft.com/office/drawing/2014/main" id="{CAB395ED-11D4-046D-35D2-DE885C3AD311}"/>
              </a:ext>
            </a:extLst>
          </p:cNvPr>
          <p:cNvSpPr>
            <a:spLocks/>
          </p:cNvSpPr>
          <p:nvPr/>
        </p:nvSpPr>
        <p:spPr>
          <a:xfrm>
            <a:off x="5422360" y="4035000"/>
            <a:ext cx="627083" cy="501666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pic>
        <p:nvPicPr>
          <p:cNvPr id="23" name="Picture 22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291E8A8E-6A00-2B99-D950-6EA7781919F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10178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990989" y="2685722"/>
            <a:ext cx="1021660" cy="1021660"/>
          </a:xfrm>
          <a:prstGeom prst="rect">
            <a:avLst/>
          </a:prstGeom>
          <a:ln w="0">
            <a:noFill/>
          </a:ln>
        </p:spPr>
      </p:pic>
      <p:grpSp>
        <p:nvGrpSpPr>
          <p:cNvPr id="79" name="Group 78">
            <a:extLst>
              <a:ext uri="{FF2B5EF4-FFF2-40B4-BE49-F238E27FC236}">
                <a16:creationId xmlns:a16="http://schemas.microsoft.com/office/drawing/2014/main" id="{5FEB8092-C638-49C7-CBB4-2B801F76AC97}"/>
              </a:ext>
            </a:extLst>
          </p:cNvPr>
          <p:cNvGrpSpPr/>
          <p:nvPr/>
        </p:nvGrpSpPr>
        <p:grpSpPr>
          <a:xfrm>
            <a:off x="1510332" y="2709325"/>
            <a:ext cx="734627" cy="646410"/>
            <a:chOff x="1098446" y="464704"/>
            <a:chExt cx="882693" cy="77669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7014CB-92BD-FF29-FC59-9DF3BE729F5F}"/>
                </a:ext>
              </a:extLst>
            </p:cNvPr>
            <p:cNvGrpSpPr/>
            <p:nvPr/>
          </p:nvGrpSpPr>
          <p:grpSpPr>
            <a:xfrm>
              <a:off x="1098446" y="464704"/>
              <a:ext cx="882693" cy="776696"/>
              <a:chOff x="1461407" y="1143000"/>
              <a:chExt cx="901700" cy="90170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F8533F16-46A7-4587-3637-B46E6A9B6127}"/>
                  </a:ext>
                </a:extLst>
              </p:cNvPr>
              <p:cNvCxnSpPr/>
              <p:nvPr/>
            </p:nvCxnSpPr>
            <p:spPr>
              <a:xfrm flipV="1">
                <a:off x="1466850" y="1143000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0F0B5BFC-E185-2085-B344-7156C2C5B3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912257" y="1593553"/>
                <a:ext cx="0" cy="901700"/>
              </a:xfrm>
              <a:prstGeom prst="straightConnector1">
                <a:avLst/>
              </a:prstGeom>
              <a:ln>
                <a:tailEnd type="arrow" w="sm" len="lg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2" name="Multiply 41">
              <a:extLst>
                <a:ext uri="{FF2B5EF4-FFF2-40B4-BE49-F238E27FC236}">
                  <a16:creationId xmlns:a16="http://schemas.microsoft.com/office/drawing/2014/main" id="{C3AA8ACC-6B7F-9424-B718-AC74930EB171}"/>
                </a:ext>
              </a:extLst>
            </p:cNvPr>
            <p:cNvSpPr/>
            <p:nvPr/>
          </p:nvSpPr>
          <p:spPr>
            <a:xfrm>
              <a:off x="1528597" y="981528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Multiply 42">
              <a:extLst>
                <a:ext uri="{FF2B5EF4-FFF2-40B4-BE49-F238E27FC236}">
                  <a16:creationId xmlns:a16="http://schemas.microsoft.com/office/drawing/2014/main" id="{97DF7B1F-5D34-86BF-8AA8-3FB7E22ED006}"/>
                </a:ext>
              </a:extLst>
            </p:cNvPr>
            <p:cNvSpPr/>
            <p:nvPr/>
          </p:nvSpPr>
          <p:spPr>
            <a:xfrm>
              <a:off x="1328995" y="821434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Multiply 43">
              <a:extLst>
                <a:ext uri="{FF2B5EF4-FFF2-40B4-BE49-F238E27FC236}">
                  <a16:creationId xmlns:a16="http://schemas.microsoft.com/office/drawing/2014/main" id="{29042333-3A2C-0393-2EF9-2072EC70A1CC}"/>
                </a:ext>
              </a:extLst>
            </p:cNvPr>
            <p:cNvSpPr/>
            <p:nvPr/>
          </p:nvSpPr>
          <p:spPr>
            <a:xfrm>
              <a:off x="1656874" y="749419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Multiply 44">
              <a:extLst>
                <a:ext uri="{FF2B5EF4-FFF2-40B4-BE49-F238E27FC236}">
                  <a16:creationId xmlns:a16="http://schemas.microsoft.com/office/drawing/2014/main" id="{E8956F8A-31A0-7439-E089-5BF2554A1730}"/>
                </a:ext>
              </a:extLst>
            </p:cNvPr>
            <p:cNvSpPr/>
            <p:nvPr/>
          </p:nvSpPr>
          <p:spPr>
            <a:xfrm>
              <a:off x="1460322" y="658092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Multiply 45">
              <a:extLst>
                <a:ext uri="{FF2B5EF4-FFF2-40B4-BE49-F238E27FC236}">
                  <a16:creationId xmlns:a16="http://schemas.microsoft.com/office/drawing/2014/main" id="{D56446C3-F05C-E5B1-F556-5064A2868D16}"/>
                </a:ext>
              </a:extLst>
            </p:cNvPr>
            <p:cNvSpPr/>
            <p:nvPr/>
          </p:nvSpPr>
          <p:spPr>
            <a:xfrm>
              <a:off x="1176176" y="1018825"/>
              <a:ext cx="166607" cy="160563"/>
            </a:xfrm>
            <a:prstGeom prst="mathMultiply">
              <a:avLst/>
            </a:prstGeom>
            <a:solidFill>
              <a:srgbClr val="67B0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682BA2-FF53-6317-777D-AB1CCB98A2FB}"/>
                  </a:ext>
                </a:extLst>
              </p:cNvPr>
              <p:cNvSpPr txBox="1"/>
              <p:nvPr/>
            </p:nvSpPr>
            <p:spPr>
              <a:xfrm>
                <a:off x="7422770" y="3211941"/>
                <a:ext cx="726976" cy="2308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9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9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D682BA2-FF53-6317-777D-AB1CCB98A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2770" y="3211941"/>
                <a:ext cx="726976" cy="2308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6685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81E22-C074-AC70-1676-9D63F523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ángulo 19">
            <a:extLst>
              <a:ext uri="{FF2B5EF4-FFF2-40B4-BE49-F238E27FC236}">
                <a16:creationId xmlns:a16="http://schemas.microsoft.com/office/drawing/2014/main" id="{BDB3CC4E-C471-E445-57BB-471219E99334}"/>
              </a:ext>
            </a:extLst>
          </p:cNvPr>
          <p:cNvSpPr>
            <a:spLocks/>
          </p:cNvSpPr>
          <p:nvPr/>
        </p:nvSpPr>
        <p:spPr>
          <a:xfrm>
            <a:off x="4667699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64E8677B-885A-1FD6-4096-C102CCA1AE09}"/>
              </a:ext>
            </a:extLst>
          </p:cNvPr>
          <p:cNvSpPr/>
          <p:nvPr/>
        </p:nvSpPr>
        <p:spPr>
          <a:xfrm>
            <a:off x="6480017" y="2524510"/>
            <a:ext cx="395736" cy="403615"/>
          </a:xfrm>
          <a:prstGeom prst="ellipse">
            <a:avLst/>
          </a:prstGeom>
          <a:ln w="222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>
              <a:ln w="47625">
                <a:solidFill>
                  <a:schemeClr val="dk1"/>
                </a:solidFill>
              </a:ln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9">
            <a:extLst>
              <a:ext uri="{FF2B5EF4-FFF2-40B4-BE49-F238E27FC236}">
                <a16:creationId xmlns:a16="http://schemas.microsoft.com/office/drawing/2014/main" id="{1506C387-4167-28EA-CA4A-3C8CB20C331D}"/>
              </a:ext>
            </a:extLst>
          </p:cNvPr>
          <p:cNvSpPr>
            <a:spLocks/>
          </p:cNvSpPr>
          <p:nvPr/>
        </p:nvSpPr>
        <p:spPr>
          <a:xfrm>
            <a:off x="7598456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4A8BBCE9-DB19-63AC-CBFE-2C00ACFFB51E}"/>
              </a:ext>
            </a:extLst>
          </p:cNvPr>
          <p:cNvSpPr/>
          <p:nvPr/>
        </p:nvSpPr>
        <p:spPr>
          <a:xfrm>
            <a:off x="2883881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ángulo 19">
            <a:extLst>
              <a:ext uri="{FF2B5EF4-FFF2-40B4-BE49-F238E27FC236}">
                <a16:creationId xmlns:a16="http://schemas.microsoft.com/office/drawing/2014/main" id="{BF67BC8E-0023-281B-45D2-D98499527ABB}"/>
              </a:ext>
            </a:extLst>
          </p:cNvPr>
          <p:cNvSpPr>
            <a:spLocks/>
          </p:cNvSpPr>
          <p:nvPr/>
        </p:nvSpPr>
        <p:spPr>
          <a:xfrm>
            <a:off x="2883881" y="3741632"/>
            <a:ext cx="914400" cy="731520"/>
          </a:xfrm>
          <a:prstGeom prst="rect">
            <a:avLst/>
          </a:prstGeom>
          <a:solidFill>
            <a:schemeClr val="accent6">
              <a:lumMod val="75000"/>
              <a:alpha val="42000"/>
            </a:schemeClr>
          </a:solidFill>
          <a:ln w="28575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49EE5B7-66DB-952B-BE86-7B548B4A256E}"/>
                  </a:ext>
                </a:extLst>
              </p14:cNvPr>
              <p14:cNvContentPartPr/>
              <p14:nvPr/>
            </p14:nvContentPartPr>
            <p14:xfrm>
              <a:off x="6569773" y="-4758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09A567C2-B251-CFA5-ED81-242A4DD0CF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0773" y="-48480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1BDEAF-7FA8-7A96-6AA2-DB5A04B23328}"/>
              </a:ext>
            </a:extLst>
          </p:cNvPr>
          <p:cNvCxnSpPr>
            <a:cxnSpLocks/>
          </p:cNvCxnSpPr>
          <p:nvPr/>
        </p:nvCxnSpPr>
        <p:spPr>
          <a:xfrm>
            <a:off x="3798281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2117C0D-DA02-3404-93BE-B5FBACED0F95}"/>
              </a:ext>
            </a:extLst>
          </p:cNvPr>
          <p:cNvCxnSpPr>
            <a:cxnSpLocks/>
          </p:cNvCxnSpPr>
          <p:nvPr/>
        </p:nvCxnSpPr>
        <p:spPr>
          <a:xfrm>
            <a:off x="5565617" y="2720981"/>
            <a:ext cx="914400" cy="727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21C1A0B-7931-5352-8074-3DAD453055B5}"/>
              </a:ext>
            </a:extLst>
          </p:cNvPr>
          <p:cNvCxnSpPr>
            <a:cxnSpLocks/>
          </p:cNvCxnSpPr>
          <p:nvPr/>
        </p:nvCxnSpPr>
        <p:spPr>
          <a:xfrm>
            <a:off x="3798281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4F9E2F4-8BA1-C3D7-5CF8-B408CFCB3048}"/>
              </a:ext>
            </a:extLst>
          </p:cNvPr>
          <p:cNvCxnSpPr>
            <a:cxnSpLocks/>
          </p:cNvCxnSpPr>
          <p:nvPr/>
        </p:nvCxnSpPr>
        <p:spPr>
          <a:xfrm>
            <a:off x="5565617" y="4131256"/>
            <a:ext cx="203097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3BFCC01-E619-887D-0500-265506E81BF9}"/>
              </a:ext>
            </a:extLst>
          </p:cNvPr>
          <p:cNvCxnSpPr>
            <a:cxnSpLocks/>
          </p:cNvCxnSpPr>
          <p:nvPr/>
        </p:nvCxnSpPr>
        <p:spPr>
          <a:xfrm>
            <a:off x="6875753" y="2720981"/>
            <a:ext cx="720842" cy="193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C977EE0-1A14-8F8F-D53B-8EE0DE1102C8}"/>
              </a:ext>
            </a:extLst>
          </p:cNvPr>
          <p:cNvCxnSpPr>
            <a:cxnSpLocks/>
          </p:cNvCxnSpPr>
          <p:nvPr/>
        </p:nvCxnSpPr>
        <p:spPr>
          <a:xfrm>
            <a:off x="203094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25C74C-1183-957B-271C-B1ED7B8E9896}"/>
              </a:ext>
            </a:extLst>
          </p:cNvPr>
          <p:cNvCxnSpPr>
            <a:cxnSpLocks/>
          </p:cNvCxnSpPr>
          <p:nvPr/>
        </p:nvCxnSpPr>
        <p:spPr>
          <a:xfrm>
            <a:off x="203094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F3A453-15F6-4326-4641-4900AE53B42B}"/>
              </a:ext>
            </a:extLst>
          </p:cNvPr>
          <p:cNvCxnSpPr>
            <a:cxnSpLocks/>
          </p:cNvCxnSpPr>
          <p:nvPr/>
        </p:nvCxnSpPr>
        <p:spPr>
          <a:xfrm>
            <a:off x="8510995" y="4131256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5271573-A8DF-3061-7C98-EF08D6C3FBE0}"/>
              </a:ext>
            </a:extLst>
          </p:cNvPr>
          <p:cNvCxnSpPr>
            <a:cxnSpLocks/>
          </p:cNvCxnSpPr>
          <p:nvPr/>
        </p:nvCxnSpPr>
        <p:spPr>
          <a:xfrm>
            <a:off x="8510995" y="2720981"/>
            <a:ext cx="85293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/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0FBE3C9-0632-2331-F6BA-FA111C923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4482" y="2540483"/>
                <a:ext cx="1287126" cy="369332"/>
              </a:xfrm>
              <a:prstGeom prst="rect">
                <a:avLst/>
              </a:prstGeom>
              <a:blipFill>
                <a:blip r:embed="rId4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/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10DE1D9-D6FC-2510-125D-D13F280A00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4847" y="3929903"/>
                <a:ext cx="128712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/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EBFE08-F601-4B4A-1B38-C5C2C5DC16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3929903"/>
                <a:ext cx="1287126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/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ED40A1C-D315-2731-26C2-AB0A4FD4C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695" y="2519167"/>
                <a:ext cx="12871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 13">
            <a:extLst>
              <a:ext uri="{FF2B5EF4-FFF2-40B4-BE49-F238E27FC236}">
                <a16:creationId xmlns:a16="http://schemas.microsoft.com/office/drawing/2014/main" id="{5D066938-FC89-840E-8806-CFCA21AB950B}"/>
              </a:ext>
            </a:extLst>
          </p:cNvPr>
          <p:cNvSpPr/>
          <p:nvPr/>
        </p:nvSpPr>
        <p:spPr>
          <a:xfrm>
            <a:off x="7718183" y="3940149"/>
            <a:ext cx="703447" cy="381590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549 h 478549"/>
              <a:gd name="connsiteX1" fmla="*/ 377687 w 1689652"/>
              <a:gd name="connsiteY1" fmla="*/ 339401 h 478549"/>
              <a:gd name="connsiteX2" fmla="*/ 576470 w 1689652"/>
              <a:gd name="connsiteY2" fmla="*/ 1471 h 478549"/>
              <a:gd name="connsiteX3" fmla="*/ 765313 w 1689652"/>
              <a:gd name="connsiteY3" fmla="*/ 220132 h 478549"/>
              <a:gd name="connsiteX4" fmla="*/ 1073428 w 1689652"/>
              <a:gd name="connsiteY4" fmla="*/ 308806 h 478549"/>
              <a:gd name="connsiteX5" fmla="*/ 1381539 w 1689652"/>
              <a:gd name="connsiteY5" fmla="*/ 418914 h 478549"/>
              <a:gd name="connsiteX6" fmla="*/ 1689652 w 1689652"/>
              <a:gd name="connsiteY6" fmla="*/ 478549 h 478549"/>
              <a:gd name="connsiteX0" fmla="*/ 0 w 1689652"/>
              <a:gd name="connsiteY0" fmla="*/ 477359 h 477359"/>
              <a:gd name="connsiteX1" fmla="*/ 377687 w 1689652"/>
              <a:gd name="connsiteY1" fmla="*/ 338211 h 477359"/>
              <a:gd name="connsiteX2" fmla="*/ 576470 w 1689652"/>
              <a:gd name="connsiteY2" fmla="*/ 281 h 477359"/>
              <a:gd name="connsiteX3" fmla="*/ 815008 w 1689652"/>
              <a:gd name="connsiteY3" fmla="*/ 399119 h 477359"/>
              <a:gd name="connsiteX4" fmla="*/ 1073428 w 1689652"/>
              <a:gd name="connsiteY4" fmla="*/ 307616 h 477359"/>
              <a:gd name="connsiteX5" fmla="*/ 1381539 w 1689652"/>
              <a:gd name="connsiteY5" fmla="*/ 417724 h 477359"/>
              <a:gd name="connsiteX6" fmla="*/ 1689652 w 1689652"/>
              <a:gd name="connsiteY6" fmla="*/ 477359 h 477359"/>
              <a:gd name="connsiteX0" fmla="*/ 0 w 1938131"/>
              <a:gd name="connsiteY0" fmla="*/ 477359 h 477359"/>
              <a:gd name="connsiteX1" fmla="*/ 377687 w 1938131"/>
              <a:gd name="connsiteY1" fmla="*/ 338211 h 477359"/>
              <a:gd name="connsiteX2" fmla="*/ 576470 w 1938131"/>
              <a:gd name="connsiteY2" fmla="*/ 281 h 477359"/>
              <a:gd name="connsiteX3" fmla="*/ 815008 w 1938131"/>
              <a:gd name="connsiteY3" fmla="*/ 399119 h 477359"/>
              <a:gd name="connsiteX4" fmla="*/ 1073428 w 1938131"/>
              <a:gd name="connsiteY4" fmla="*/ 307616 h 477359"/>
              <a:gd name="connsiteX5" fmla="*/ 1381539 w 1938131"/>
              <a:gd name="connsiteY5" fmla="*/ 417724 h 477359"/>
              <a:gd name="connsiteX6" fmla="*/ 1938131 w 1938131"/>
              <a:gd name="connsiteY6" fmla="*/ 477359 h 477359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555475 w 2112067"/>
              <a:gd name="connsiteY5" fmla="*/ 417724 h 487370"/>
              <a:gd name="connsiteX6" fmla="*/ 2112067 w 2112067"/>
              <a:gd name="connsiteY6" fmla="*/ 477359 h 487370"/>
              <a:gd name="connsiteX0" fmla="*/ 0 w 2112067"/>
              <a:gd name="connsiteY0" fmla="*/ 487370 h 490524"/>
              <a:gd name="connsiteX1" fmla="*/ 551623 w 2112067"/>
              <a:gd name="connsiteY1" fmla="*/ 338211 h 490524"/>
              <a:gd name="connsiteX2" fmla="*/ 750406 w 2112067"/>
              <a:gd name="connsiteY2" fmla="*/ 281 h 490524"/>
              <a:gd name="connsiteX3" fmla="*/ 988944 w 2112067"/>
              <a:gd name="connsiteY3" fmla="*/ 399119 h 490524"/>
              <a:gd name="connsiteX4" fmla="*/ 1247364 w 2112067"/>
              <a:gd name="connsiteY4" fmla="*/ 307616 h 490524"/>
              <a:gd name="connsiteX5" fmla="*/ 1605171 w 2112067"/>
              <a:gd name="connsiteY5" fmla="*/ 487792 h 490524"/>
              <a:gd name="connsiteX6" fmla="*/ 2112067 w 2112067"/>
              <a:gd name="connsiteY6" fmla="*/ 477359 h 490524"/>
              <a:gd name="connsiteX0" fmla="*/ 0 w 2112067"/>
              <a:gd name="connsiteY0" fmla="*/ 487370 h 487370"/>
              <a:gd name="connsiteX1" fmla="*/ 551623 w 2112067"/>
              <a:gd name="connsiteY1" fmla="*/ 338211 h 487370"/>
              <a:gd name="connsiteX2" fmla="*/ 750406 w 2112067"/>
              <a:gd name="connsiteY2" fmla="*/ 281 h 487370"/>
              <a:gd name="connsiteX3" fmla="*/ 988944 w 2112067"/>
              <a:gd name="connsiteY3" fmla="*/ 399119 h 487370"/>
              <a:gd name="connsiteX4" fmla="*/ 1247364 w 2112067"/>
              <a:gd name="connsiteY4" fmla="*/ 307616 h 487370"/>
              <a:gd name="connsiteX5" fmla="*/ 1664855 w 2112067"/>
              <a:gd name="connsiteY5" fmla="*/ 446647 h 487370"/>
              <a:gd name="connsiteX6" fmla="*/ 2112067 w 2112067"/>
              <a:gd name="connsiteY6" fmla="*/ 477359 h 487370"/>
              <a:gd name="connsiteX0" fmla="*/ 0 w 2112067"/>
              <a:gd name="connsiteY0" fmla="*/ 394908 h 394908"/>
              <a:gd name="connsiteX1" fmla="*/ 551623 w 2112067"/>
              <a:gd name="connsiteY1" fmla="*/ 245749 h 394908"/>
              <a:gd name="connsiteX2" fmla="*/ 780248 w 2112067"/>
              <a:gd name="connsiteY2" fmla="*/ 393 h 394908"/>
              <a:gd name="connsiteX3" fmla="*/ 988944 w 2112067"/>
              <a:gd name="connsiteY3" fmla="*/ 306657 h 394908"/>
              <a:gd name="connsiteX4" fmla="*/ 1247364 w 2112067"/>
              <a:gd name="connsiteY4" fmla="*/ 215154 h 394908"/>
              <a:gd name="connsiteX5" fmla="*/ 1664855 w 2112067"/>
              <a:gd name="connsiteY5" fmla="*/ 354185 h 394908"/>
              <a:gd name="connsiteX6" fmla="*/ 2112067 w 2112067"/>
              <a:gd name="connsiteY6" fmla="*/ 384897 h 394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2067" h="394908">
                <a:moveTo>
                  <a:pt x="0" y="394908"/>
                </a:moveTo>
                <a:cubicBezTo>
                  <a:pt x="140804" y="365090"/>
                  <a:pt x="421582" y="311502"/>
                  <a:pt x="551623" y="245749"/>
                </a:cubicBezTo>
                <a:cubicBezTo>
                  <a:pt x="681664" y="179997"/>
                  <a:pt x="707361" y="-9758"/>
                  <a:pt x="780248" y="393"/>
                </a:cubicBezTo>
                <a:cubicBezTo>
                  <a:pt x="853135" y="10544"/>
                  <a:pt x="911091" y="270864"/>
                  <a:pt x="988944" y="306657"/>
                </a:cubicBezTo>
                <a:cubicBezTo>
                  <a:pt x="1066797" y="342450"/>
                  <a:pt x="1134712" y="207233"/>
                  <a:pt x="1247364" y="215154"/>
                </a:cubicBezTo>
                <a:cubicBezTo>
                  <a:pt x="1360016" y="223075"/>
                  <a:pt x="1537303" y="344246"/>
                  <a:pt x="1664855" y="354185"/>
                </a:cubicBezTo>
                <a:cubicBezTo>
                  <a:pt x="1792407" y="364124"/>
                  <a:pt x="2032554" y="384897"/>
                  <a:pt x="2112067" y="384897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417508E-EC60-E307-D90E-894ABDF03E4F}"/>
              </a:ext>
            </a:extLst>
          </p:cNvPr>
          <p:cNvSpPr/>
          <p:nvPr/>
        </p:nvSpPr>
        <p:spPr>
          <a:xfrm>
            <a:off x="4780557" y="3913070"/>
            <a:ext cx="675856" cy="408669"/>
          </a:xfrm>
          <a:custGeom>
            <a:avLst/>
            <a:gdLst>
              <a:gd name="connsiteX0" fmla="*/ 0 w 1689652"/>
              <a:gd name="connsiteY0" fmla="*/ 478692 h 478692"/>
              <a:gd name="connsiteX1" fmla="*/ 377687 w 1689652"/>
              <a:gd name="connsiteY1" fmla="*/ 339544 h 478692"/>
              <a:gd name="connsiteX2" fmla="*/ 576470 w 1689652"/>
              <a:gd name="connsiteY2" fmla="*/ 1614 h 478692"/>
              <a:gd name="connsiteX3" fmla="*/ 765313 w 1689652"/>
              <a:gd name="connsiteY3" fmla="*/ 220275 h 478692"/>
              <a:gd name="connsiteX4" fmla="*/ 924339 w 1689652"/>
              <a:gd name="connsiteY4" fmla="*/ 419057 h 478692"/>
              <a:gd name="connsiteX5" fmla="*/ 1381539 w 1689652"/>
              <a:gd name="connsiteY5" fmla="*/ 419057 h 478692"/>
              <a:gd name="connsiteX6" fmla="*/ 1689652 w 1689652"/>
              <a:gd name="connsiteY6" fmla="*/ 478692 h 478692"/>
              <a:gd name="connsiteX0" fmla="*/ 0 w 1689652"/>
              <a:gd name="connsiteY0" fmla="*/ 478611 h 478611"/>
              <a:gd name="connsiteX1" fmla="*/ 377687 w 1689652"/>
              <a:gd name="connsiteY1" fmla="*/ 339463 h 478611"/>
              <a:gd name="connsiteX2" fmla="*/ 576470 w 1689652"/>
              <a:gd name="connsiteY2" fmla="*/ 1533 h 478611"/>
              <a:gd name="connsiteX3" fmla="*/ 765313 w 1689652"/>
              <a:gd name="connsiteY3" fmla="*/ 220194 h 478611"/>
              <a:gd name="connsiteX4" fmla="*/ 1197666 w 1689652"/>
              <a:gd name="connsiteY4" fmla="*/ 358917 h 478611"/>
              <a:gd name="connsiteX5" fmla="*/ 1381539 w 1689652"/>
              <a:gd name="connsiteY5" fmla="*/ 418976 h 478611"/>
              <a:gd name="connsiteX6" fmla="*/ 1689652 w 1689652"/>
              <a:gd name="connsiteY6" fmla="*/ 478611 h 478611"/>
              <a:gd name="connsiteX0" fmla="*/ 0 w 1689652"/>
              <a:gd name="connsiteY0" fmla="*/ 485183 h 485183"/>
              <a:gd name="connsiteX1" fmla="*/ 377687 w 1689652"/>
              <a:gd name="connsiteY1" fmla="*/ 346035 h 485183"/>
              <a:gd name="connsiteX2" fmla="*/ 576470 w 1689652"/>
              <a:gd name="connsiteY2" fmla="*/ 8105 h 485183"/>
              <a:gd name="connsiteX3" fmla="*/ 839858 w 1689652"/>
              <a:gd name="connsiteY3" fmla="*/ 126668 h 485183"/>
              <a:gd name="connsiteX4" fmla="*/ 1197666 w 1689652"/>
              <a:gd name="connsiteY4" fmla="*/ 365489 h 485183"/>
              <a:gd name="connsiteX5" fmla="*/ 1381539 w 1689652"/>
              <a:gd name="connsiteY5" fmla="*/ 425548 h 485183"/>
              <a:gd name="connsiteX6" fmla="*/ 1689652 w 1689652"/>
              <a:gd name="connsiteY6" fmla="*/ 485183 h 485183"/>
              <a:gd name="connsiteX0" fmla="*/ 0 w 1689652"/>
              <a:gd name="connsiteY0" fmla="*/ 486055 h 486055"/>
              <a:gd name="connsiteX1" fmla="*/ 377687 w 1689652"/>
              <a:gd name="connsiteY1" fmla="*/ 346907 h 486055"/>
              <a:gd name="connsiteX2" fmla="*/ 576470 w 1689652"/>
              <a:gd name="connsiteY2" fmla="*/ 8977 h 486055"/>
              <a:gd name="connsiteX3" fmla="*/ 839858 w 1689652"/>
              <a:gd name="connsiteY3" fmla="*/ 127540 h 486055"/>
              <a:gd name="connsiteX4" fmla="*/ 974034 w 1689652"/>
              <a:gd name="connsiteY4" fmla="*/ 446439 h 486055"/>
              <a:gd name="connsiteX5" fmla="*/ 1381539 w 1689652"/>
              <a:gd name="connsiteY5" fmla="*/ 426420 h 486055"/>
              <a:gd name="connsiteX6" fmla="*/ 1689652 w 1689652"/>
              <a:gd name="connsiteY6" fmla="*/ 486055 h 486055"/>
              <a:gd name="connsiteX0" fmla="*/ 0 w 1689652"/>
              <a:gd name="connsiteY0" fmla="*/ 479993 h 479993"/>
              <a:gd name="connsiteX1" fmla="*/ 377687 w 1689652"/>
              <a:gd name="connsiteY1" fmla="*/ 340845 h 479993"/>
              <a:gd name="connsiteX2" fmla="*/ 576470 w 1689652"/>
              <a:gd name="connsiteY2" fmla="*/ 2915 h 479993"/>
              <a:gd name="connsiteX3" fmla="*/ 765315 w 1689652"/>
              <a:gd name="connsiteY3" fmla="*/ 191546 h 479993"/>
              <a:gd name="connsiteX4" fmla="*/ 974034 w 1689652"/>
              <a:gd name="connsiteY4" fmla="*/ 440377 h 479993"/>
              <a:gd name="connsiteX5" fmla="*/ 1381539 w 1689652"/>
              <a:gd name="connsiteY5" fmla="*/ 420358 h 479993"/>
              <a:gd name="connsiteX6" fmla="*/ 1689652 w 1689652"/>
              <a:gd name="connsiteY6" fmla="*/ 479993 h 479993"/>
              <a:gd name="connsiteX0" fmla="*/ 0 w 1689652"/>
              <a:gd name="connsiteY0" fmla="*/ 411572 h 411572"/>
              <a:gd name="connsiteX1" fmla="*/ 377687 w 1689652"/>
              <a:gd name="connsiteY1" fmla="*/ 272424 h 411572"/>
              <a:gd name="connsiteX2" fmla="*/ 651015 w 1689652"/>
              <a:gd name="connsiteY2" fmla="*/ 4562 h 411572"/>
              <a:gd name="connsiteX3" fmla="*/ 765315 w 1689652"/>
              <a:gd name="connsiteY3" fmla="*/ 123125 h 411572"/>
              <a:gd name="connsiteX4" fmla="*/ 974034 w 1689652"/>
              <a:gd name="connsiteY4" fmla="*/ 371956 h 411572"/>
              <a:gd name="connsiteX5" fmla="*/ 1381539 w 1689652"/>
              <a:gd name="connsiteY5" fmla="*/ 351937 h 411572"/>
              <a:gd name="connsiteX6" fmla="*/ 1689652 w 1689652"/>
              <a:gd name="connsiteY6" fmla="*/ 411572 h 41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89652" h="411572">
                <a:moveTo>
                  <a:pt x="0" y="411572"/>
                </a:moveTo>
                <a:cubicBezTo>
                  <a:pt x="140804" y="381754"/>
                  <a:pt x="269185" y="340259"/>
                  <a:pt x="377687" y="272424"/>
                </a:cubicBezTo>
                <a:cubicBezTo>
                  <a:pt x="486190" y="204589"/>
                  <a:pt x="586410" y="29445"/>
                  <a:pt x="651015" y="4562"/>
                </a:cubicBezTo>
                <a:cubicBezTo>
                  <a:pt x="715620" y="-20321"/>
                  <a:pt x="711479" y="61893"/>
                  <a:pt x="765315" y="123125"/>
                </a:cubicBezTo>
                <a:cubicBezTo>
                  <a:pt x="819151" y="184357"/>
                  <a:pt x="871330" y="333821"/>
                  <a:pt x="974034" y="371956"/>
                </a:cubicBezTo>
                <a:cubicBezTo>
                  <a:pt x="1076738" y="410091"/>
                  <a:pt x="1253987" y="341998"/>
                  <a:pt x="1381539" y="351937"/>
                </a:cubicBezTo>
                <a:cubicBezTo>
                  <a:pt x="1509091" y="361876"/>
                  <a:pt x="1610139" y="411572"/>
                  <a:pt x="1689652" y="41157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DAEB11AB-93DB-3EE6-10AB-B5310C2275FD}"/>
              </a:ext>
            </a:extLst>
          </p:cNvPr>
          <p:cNvSpPr/>
          <p:nvPr/>
        </p:nvSpPr>
        <p:spPr>
          <a:xfrm>
            <a:off x="3013221" y="3832144"/>
            <a:ext cx="655720" cy="489595"/>
          </a:xfrm>
          <a:custGeom>
            <a:avLst/>
            <a:gdLst>
              <a:gd name="connsiteX0" fmla="*/ 0 w 924339"/>
              <a:gd name="connsiteY0" fmla="*/ 298187 h 308126"/>
              <a:gd name="connsiteX1" fmla="*/ 427383 w 924339"/>
              <a:gd name="connsiteY1" fmla="*/ 13 h 308126"/>
              <a:gd name="connsiteX2" fmla="*/ 924339 w 924339"/>
              <a:gd name="connsiteY2" fmla="*/ 308126 h 308126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924339"/>
              <a:gd name="connsiteY0" fmla="*/ 298187 h 311775"/>
              <a:gd name="connsiteX1" fmla="*/ 427383 w 924339"/>
              <a:gd name="connsiteY1" fmla="*/ 13 h 311775"/>
              <a:gd name="connsiteX2" fmla="*/ 924339 w 924339"/>
              <a:gd name="connsiteY2" fmla="*/ 311775 h 311775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7 h 317248"/>
              <a:gd name="connsiteX1" fmla="*/ 427383 w 1141519"/>
              <a:gd name="connsiteY1" fmla="*/ 13 h 317248"/>
              <a:gd name="connsiteX2" fmla="*/ 1141519 w 1141519"/>
              <a:gd name="connsiteY2" fmla="*/ 317248 h 317248"/>
              <a:gd name="connsiteX0" fmla="*/ 0 w 1141519"/>
              <a:gd name="connsiteY0" fmla="*/ 298181 h 317242"/>
              <a:gd name="connsiteX1" fmla="*/ 427383 w 1141519"/>
              <a:gd name="connsiteY1" fmla="*/ 7 h 317242"/>
              <a:gd name="connsiteX2" fmla="*/ 1141519 w 1141519"/>
              <a:gd name="connsiteY2" fmla="*/ 317242 h 317242"/>
              <a:gd name="connsiteX0" fmla="*/ 0 w 1448125"/>
              <a:gd name="connsiteY0" fmla="*/ 298181 h 317242"/>
              <a:gd name="connsiteX1" fmla="*/ 733989 w 1448125"/>
              <a:gd name="connsiteY1" fmla="*/ 7 h 317242"/>
              <a:gd name="connsiteX2" fmla="*/ 1448125 w 1448125"/>
              <a:gd name="connsiteY2" fmla="*/ 317242 h 317242"/>
              <a:gd name="connsiteX0" fmla="*/ 0 w 1481095"/>
              <a:gd name="connsiteY0" fmla="*/ 314417 h 317242"/>
              <a:gd name="connsiteX1" fmla="*/ 766959 w 1481095"/>
              <a:gd name="connsiteY1" fmla="*/ 7 h 317242"/>
              <a:gd name="connsiteX2" fmla="*/ 1481095 w 1481095"/>
              <a:gd name="connsiteY2" fmla="*/ 317242 h 317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1095" h="317242">
                <a:moveTo>
                  <a:pt x="0" y="314417"/>
                </a:moveTo>
                <a:cubicBezTo>
                  <a:pt x="507146" y="315931"/>
                  <a:pt x="612903" y="-1649"/>
                  <a:pt x="766959" y="7"/>
                </a:cubicBezTo>
                <a:cubicBezTo>
                  <a:pt x="921015" y="1663"/>
                  <a:pt x="945551" y="315442"/>
                  <a:pt x="1481095" y="317242"/>
                </a:cubicBezTo>
              </a:path>
            </a:pathLst>
          </a:cu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CC6799EC-300F-EC24-FD6D-CC961469386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566890" y="2617262"/>
            <a:ext cx="221990" cy="221990"/>
          </a:xfrm>
          <a:prstGeom prst="rect">
            <a:avLst/>
          </a:prstGeom>
        </p:spPr>
      </p:pic>
      <p:sp>
        <p:nvSpPr>
          <p:cNvPr id="49" name="Multiply 48">
            <a:extLst>
              <a:ext uri="{FF2B5EF4-FFF2-40B4-BE49-F238E27FC236}">
                <a16:creationId xmlns:a16="http://schemas.microsoft.com/office/drawing/2014/main" id="{D6F29C5E-150C-F52C-498A-D26989AB196B}"/>
              </a:ext>
            </a:extLst>
          </p:cNvPr>
          <p:cNvSpPr/>
          <p:nvPr/>
        </p:nvSpPr>
        <p:spPr>
          <a:xfrm>
            <a:off x="3359637" y="3917645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ultiply 49">
            <a:extLst>
              <a:ext uri="{FF2B5EF4-FFF2-40B4-BE49-F238E27FC236}">
                <a16:creationId xmlns:a16="http://schemas.microsoft.com/office/drawing/2014/main" id="{B9ABECD0-F376-4E59-69E6-20CB09421A0F}"/>
              </a:ext>
            </a:extLst>
          </p:cNvPr>
          <p:cNvSpPr/>
          <p:nvPr/>
        </p:nvSpPr>
        <p:spPr>
          <a:xfrm>
            <a:off x="3275637" y="3800079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ultiply 51">
            <a:extLst>
              <a:ext uri="{FF2B5EF4-FFF2-40B4-BE49-F238E27FC236}">
                <a16:creationId xmlns:a16="http://schemas.microsoft.com/office/drawing/2014/main" id="{254F0114-1BDC-3C3E-0036-CE8B41E5D47F}"/>
              </a:ext>
            </a:extLst>
          </p:cNvPr>
          <p:cNvSpPr/>
          <p:nvPr/>
        </p:nvSpPr>
        <p:spPr>
          <a:xfrm>
            <a:off x="3152688" y="415555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ultiply 52">
            <a:extLst>
              <a:ext uri="{FF2B5EF4-FFF2-40B4-BE49-F238E27FC236}">
                <a16:creationId xmlns:a16="http://schemas.microsoft.com/office/drawing/2014/main" id="{E92F0D37-0AF1-1603-3907-B3C20DE81921}"/>
              </a:ext>
            </a:extLst>
          </p:cNvPr>
          <p:cNvSpPr/>
          <p:nvPr/>
        </p:nvSpPr>
        <p:spPr>
          <a:xfrm>
            <a:off x="3201865" y="3989378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Multiply 53">
            <a:extLst>
              <a:ext uri="{FF2B5EF4-FFF2-40B4-BE49-F238E27FC236}">
                <a16:creationId xmlns:a16="http://schemas.microsoft.com/office/drawing/2014/main" id="{CB8B6A05-77AE-BFE1-B2FB-51F085E66834}"/>
              </a:ext>
            </a:extLst>
          </p:cNvPr>
          <p:cNvSpPr/>
          <p:nvPr/>
        </p:nvSpPr>
        <p:spPr>
          <a:xfrm>
            <a:off x="3502648" y="4225826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Multiply 54">
            <a:extLst>
              <a:ext uri="{FF2B5EF4-FFF2-40B4-BE49-F238E27FC236}">
                <a16:creationId xmlns:a16="http://schemas.microsoft.com/office/drawing/2014/main" id="{BCDE8517-6C09-0D9F-DBB9-B01916567EE6}"/>
              </a:ext>
            </a:extLst>
          </p:cNvPr>
          <p:cNvSpPr/>
          <p:nvPr/>
        </p:nvSpPr>
        <p:spPr>
          <a:xfrm>
            <a:off x="5000542" y="383192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Multiply 55">
            <a:extLst>
              <a:ext uri="{FF2B5EF4-FFF2-40B4-BE49-F238E27FC236}">
                <a16:creationId xmlns:a16="http://schemas.microsoft.com/office/drawing/2014/main" id="{37A7BF25-D4B8-5E2C-30CB-71BA7225A327}"/>
              </a:ext>
            </a:extLst>
          </p:cNvPr>
          <p:cNvSpPr/>
          <p:nvPr/>
        </p:nvSpPr>
        <p:spPr>
          <a:xfrm>
            <a:off x="5059245" y="3976061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Multiply 60">
            <a:extLst>
              <a:ext uri="{FF2B5EF4-FFF2-40B4-BE49-F238E27FC236}">
                <a16:creationId xmlns:a16="http://schemas.microsoft.com/office/drawing/2014/main" id="{2E71E14F-10DB-554A-5238-3A6D255401B6}"/>
              </a:ext>
            </a:extLst>
          </p:cNvPr>
          <p:cNvSpPr/>
          <p:nvPr/>
        </p:nvSpPr>
        <p:spPr>
          <a:xfrm>
            <a:off x="5198629" y="4208748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Multiply 61">
            <a:extLst>
              <a:ext uri="{FF2B5EF4-FFF2-40B4-BE49-F238E27FC236}">
                <a16:creationId xmlns:a16="http://schemas.microsoft.com/office/drawing/2014/main" id="{52A86474-C6DD-1BF7-10F4-1F027F026DB7}"/>
              </a:ext>
            </a:extLst>
          </p:cNvPr>
          <p:cNvSpPr/>
          <p:nvPr/>
        </p:nvSpPr>
        <p:spPr>
          <a:xfrm>
            <a:off x="5323187" y="4208747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Multiply 62">
            <a:extLst>
              <a:ext uri="{FF2B5EF4-FFF2-40B4-BE49-F238E27FC236}">
                <a16:creationId xmlns:a16="http://schemas.microsoft.com/office/drawing/2014/main" id="{B7CC7C4D-F1AA-3AAC-A25D-2EB3D9E9552E}"/>
              </a:ext>
            </a:extLst>
          </p:cNvPr>
          <p:cNvSpPr/>
          <p:nvPr/>
        </p:nvSpPr>
        <p:spPr>
          <a:xfrm>
            <a:off x="4845745" y="4163503"/>
            <a:ext cx="49177" cy="45244"/>
          </a:xfrm>
          <a:prstGeom prst="mathMultiply">
            <a:avLst/>
          </a:prstGeom>
          <a:ln w="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Multiply 63">
            <a:extLst>
              <a:ext uri="{FF2B5EF4-FFF2-40B4-BE49-F238E27FC236}">
                <a16:creationId xmlns:a16="http://schemas.microsoft.com/office/drawing/2014/main" id="{4918C264-5249-0900-D0F3-A59716B457E9}"/>
              </a:ext>
            </a:extLst>
          </p:cNvPr>
          <p:cNvSpPr/>
          <p:nvPr/>
        </p:nvSpPr>
        <p:spPr>
          <a:xfrm>
            <a:off x="7955446" y="3872401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Multiply 64">
            <a:extLst>
              <a:ext uri="{FF2B5EF4-FFF2-40B4-BE49-F238E27FC236}">
                <a16:creationId xmlns:a16="http://schemas.microsoft.com/office/drawing/2014/main" id="{B161B360-6FB5-1902-93D6-6C279F5DB601}"/>
              </a:ext>
            </a:extLst>
          </p:cNvPr>
          <p:cNvSpPr/>
          <p:nvPr/>
        </p:nvSpPr>
        <p:spPr>
          <a:xfrm>
            <a:off x="8109619" y="408477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Multiply 66">
            <a:extLst>
              <a:ext uri="{FF2B5EF4-FFF2-40B4-BE49-F238E27FC236}">
                <a16:creationId xmlns:a16="http://schemas.microsoft.com/office/drawing/2014/main" id="{CED2BCAC-9E05-EAEE-2E20-6E65516701D8}"/>
              </a:ext>
            </a:extLst>
          </p:cNvPr>
          <p:cNvSpPr/>
          <p:nvPr/>
        </p:nvSpPr>
        <p:spPr>
          <a:xfrm>
            <a:off x="7784667" y="419430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Multiply 70">
            <a:extLst>
              <a:ext uri="{FF2B5EF4-FFF2-40B4-BE49-F238E27FC236}">
                <a16:creationId xmlns:a16="http://schemas.microsoft.com/office/drawing/2014/main" id="{D8C6A7A4-A933-33D0-857A-B421AE78716C}"/>
              </a:ext>
            </a:extLst>
          </p:cNvPr>
          <p:cNvSpPr/>
          <p:nvPr/>
        </p:nvSpPr>
        <p:spPr>
          <a:xfrm>
            <a:off x="8246629" y="4208747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Multiply 71">
            <a:extLst>
              <a:ext uri="{FF2B5EF4-FFF2-40B4-BE49-F238E27FC236}">
                <a16:creationId xmlns:a16="http://schemas.microsoft.com/office/drawing/2014/main" id="{9760E80D-AC58-A9B1-F5E5-053574EFF40F}"/>
              </a:ext>
            </a:extLst>
          </p:cNvPr>
          <p:cNvSpPr/>
          <p:nvPr/>
        </p:nvSpPr>
        <p:spPr>
          <a:xfrm>
            <a:off x="8044320" y="4125830"/>
            <a:ext cx="49177" cy="45244"/>
          </a:xfrm>
          <a:prstGeom prst="mathMultiply">
            <a:avLst/>
          </a:prstGeom>
          <a:ln w="0">
            <a:solidFill>
              <a:schemeClr val="accent1">
                <a:shade val="15000"/>
                <a:alpha val="0"/>
              </a:schemeClr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DADF0E-17E5-8B7D-884C-3C11F78F5868}"/>
              </a:ext>
            </a:extLst>
          </p:cNvPr>
          <p:cNvCxnSpPr>
            <a:cxnSpLocks/>
          </p:cNvCxnSpPr>
          <p:nvPr/>
        </p:nvCxnSpPr>
        <p:spPr>
          <a:xfrm flipV="1">
            <a:off x="6677885" y="2918077"/>
            <a:ext cx="0" cy="1227433"/>
          </a:xfrm>
          <a:prstGeom prst="line">
            <a:avLst/>
          </a:prstGeom>
          <a:ln w="1905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ángulo 19">
            <a:extLst>
              <a:ext uri="{FF2B5EF4-FFF2-40B4-BE49-F238E27FC236}">
                <a16:creationId xmlns:a16="http://schemas.microsoft.com/office/drawing/2014/main" id="{01649FA3-7673-005F-EA5C-A3A1B9A6C5B7}"/>
              </a:ext>
            </a:extLst>
          </p:cNvPr>
          <p:cNvSpPr/>
          <p:nvPr/>
        </p:nvSpPr>
        <p:spPr>
          <a:xfrm>
            <a:off x="46391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2" name="Rectángulo 19">
            <a:extLst>
              <a:ext uri="{FF2B5EF4-FFF2-40B4-BE49-F238E27FC236}">
                <a16:creationId xmlns:a16="http://schemas.microsoft.com/office/drawing/2014/main" id="{EF28C2C4-2BBB-57BC-808C-336871C15E61}"/>
              </a:ext>
            </a:extLst>
          </p:cNvPr>
          <p:cNvSpPr/>
          <p:nvPr/>
        </p:nvSpPr>
        <p:spPr>
          <a:xfrm>
            <a:off x="7598456" y="2332477"/>
            <a:ext cx="914400" cy="7315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 dirty="0">
              <a:solidFill>
                <a:srgbClr val="000000"/>
              </a:solidFill>
            </a:endParaRPr>
          </a:p>
        </p:txBody>
      </p:sp>
      <p:sp useBgFill="1">
        <p:nvSpPr>
          <p:cNvPr id="2" name="Left Brace 1">
            <a:extLst>
              <a:ext uri="{FF2B5EF4-FFF2-40B4-BE49-F238E27FC236}">
                <a16:creationId xmlns:a16="http://schemas.microsoft.com/office/drawing/2014/main" id="{74845959-2F7A-EF8F-7384-C125DAE52BEA}"/>
              </a:ext>
            </a:extLst>
          </p:cNvPr>
          <p:cNvSpPr/>
          <p:nvPr/>
        </p:nvSpPr>
        <p:spPr>
          <a:xfrm rot="5400000">
            <a:off x="5558083" y="-993644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067D11-B32C-FB66-1D28-8EE6C9C93185}"/>
              </a:ext>
            </a:extLst>
          </p:cNvPr>
          <p:cNvSpPr txBox="1"/>
          <p:nvPr/>
        </p:nvSpPr>
        <p:spPr>
          <a:xfrm>
            <a:off x="5223217" y="109617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branch</a:t>
            </a:r>
          </a:p>
        </p:txBody>
      </p:sp>
      <p:sp useBgFill="1">
        <p:nvSpPr>
          <p:cNvPr id="5" name="Left Brace 4">
            <a:extLst>
              <a:ext uri="{FF2B5EF4-FFF2-40B4-BE49-F238E27FC236}">
                <a16:creationId xmlns:a16="http://schemas.microsoft.com/office/drawing/2014/main" id="{6F9CE4E5-1238-A2A5-656E-0DEE512C18F4}"/>
              </a:ext>
            </a:extLst>
          </p:cNvPr>
          <p:cNvSpPr/>
          <p:nvPr/>
        </p:nvSpPr>
        <p:spPr>
          <a:xfrm rot="16200000">
            <a:off x="5558083" y="2225609"/>
            <a:ext cx="277632" cy="5626035"/>
          </a:xfrm>
          <a:prstGeom prst="leftBrace">
            <a:avLst/>
          </a:prstGeom>
          <a:ln w="19050" cap="rnd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0E2290-040E-5AE8-D319-641832ABC09F}"/>
              </a:ext>
            </a:extLst>
          </p:cNvPr>
          <p:cNvSpPr txBox="1"/>
          <p:nvPr/>
        </p:nvSpPr>
        <p:spPr>
          <a:xfrm>
            <a:off x="5294366" y="5329333"/>
            <a:ext cx="1000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" panose="02040604050505020304" pitchFamily="18" charset="0"/>
              </a:rPr>
              <a:t>trunk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/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TIX Two Math" panose="020206030504050203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875D8A3-2FA8-1D31-E2E6-B3C8A3354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4940" y="2582478"/>
                <a:ext cx="726976" cy="276999"/>
              </a:xfrm>
              <a:prstGeom prst="rect">
                <a:avLst/>
              </a:prstGeom>
              <a:blipFill>
                <a:blip r:embed="rId10"/>
                <a:stretch>
                  <a:fillRect r="-20339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7989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520D037-5D91-D1A9-0730-DFE05995868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7074241"/>
              </p:ext>
            </p:extLst>
          </p:nvPr>
        </p:nvGraphicFramePr>
        <p:xfrm>
          <a:off x="0" y="1824264"/>
          <a:ext cx="11680685" cy="297899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031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3101</TotalTime>
  <Words>203</Words>
  <Application>Microsoft Macintosh PowerPoint</Application>
  <PresentationFormat>Widescreen</PresentationFormat>
  <Paragraphs>51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Century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Arash Sarshar</dc:creator>
  <cp:lastModifiedBy>Arash Sarshar</cp:lastModifiedBy>
  <cp:revision>14</cp:revision>
  <dcterms:created xsi:type="dcterms:W3CDTF">2024-12-19T07:01:31Z</dcterms:created>
  <dcterms:modified xsi:type="dcterms:W3CDTF">2025-06-04T01:13:56Z</dcterms:modified>
</cp:coreProperties>
</file>