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97" r:id="rId2"/>
    <p:sldId id="299" r:id="rId3"/>
    <p:sldId id="300" r:id="rId4"/>
    <p:sldId id="298" r:id="rId5"/>
    <p:sldId id="30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4"/>
    <a:srgbClr val="0C9ED5"/>
    <a:srgbClr val="E97131"/>
    <a:srgbClr val="46B1E1"/>
    <a:srgbClr val="B0C8A6"/>
    <a:srgbClr val="67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8"/>
    <p:restoredTop sz="94658"/>
  </p:normalViewPr>
  <p:slideViewPr>
    <p:cSldViewPr snapToGrid="0">
      <p:cViewPr>
        <p:scale>
          <a:sx n="68" d="100"/>
          <a:sy n="68" d="100"/>
        </p:scale>
        <p:origin x="1264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E6B0E-D74F-DB4A-9349-4FEF3B0FAA72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FF19DD-DAEE-304B-B647-78F3337ABD87}" type="asst">
      <dgm:prSet phldrT="[Text]" custT="1"/>
      <dgm:spPr>
        <a:solidFill>
          <a:srgbClr val="E97131"/>
        </a:solidFill>
        <a:ln cap="rnd"/>
        <a:effectLst>
          <a:softEdge rad="0"/>
        </a:effectLst>
      </dgm:spPr>
      <dgm:t>
        <a:bodyPr/>
        <a:lstStyle/>
        <a:p>
          <a:r>
            <a:rPr lang="en-US" sz="24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DeepBayONet</a:t>
          </a:r>
          <a:endParaRPr lang="en-US" sz="2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2BEC5A-AF29-964D-A8A3-C5A95C50F5B7}" type="parTrans" cxnId="{4AF77B24-1315-AC42-B74A-CCFF62E52E42}">
      <dgm:prSet/>
      <dgm:spPr/>
      <dgm:t>
        <a:bodyPr/>
        <a:lstStyle/>
        <a:p>
          <a:endParaRPr lang="en-US"/>
        </a:p>
      </dgm:t>
    </dgm:pt>
    <dgm:pt modelId="{12FAE4BF-3FD2-F643-93AB-CD43C84B3413}" type="sibTrans" cxnId="{4AF77B24-1315-AC42-B74A-CCFF62E52E42}">
      <dgm:prSet/>
      <dgm:spPr/>
      <dgm:t>
        <a:bodyPr/>
        <a:lstStyle/>
        <a:p>
          <a:endParaRPr lang="en-US"/>
        </a:p>
      </dgm:t>
    </dgm:pt>
    <dgm:pt modelId="{DA6DD433-5613-784D-B731-E7A7FDCF36CE}">
      <dgm:prSet phldrT="[Text]" custT="1"/>
      <dgm:spPr>
        <a:solidFill>
          <a:srgbClr val="46B1E1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 Operator Networks</a:t>
          </a:r>
        </a:p>
      </dgm:t>
    </dgm:pt>
    <dgm:pt modelId="{03769632-0BD8-F840-A999-28D8DEBE2F91}" type="parTrans" cxnId="{46D930EF-342D-F24E-A6F0-C435B680F8AE}">
      <dgm:prSet/>
      <dgm:spPr/>
      <dgm:t>
        <a:bodyPr/>
        <a:lstStyle/>
        <a:p>
          <a:endParaRPr lang="en-US"/>
        </a:p>
      </dgm:t>
    </dgm:pt>
    <dgm:pt modelId="{B6054B5A-ACFA-4146-8813-88A2BD57FBEB}" type="sibTrans" cxnId="{46D930EF-342D-F24E-A6F0-C435B680F8AE}">
      <dgm:prSet/>
      <dgm:spPr/>
      <dgm:t>
        <a:bodyPr/>
        <a:lstStyle/>
        <a:p>
          <a:endParaRPr lang="en-US"/>
        </a:p>
      </dgm:t>
    </dgm:pt>
    <dgm:pt modelId="{2C2B154F-4E5F-2B4E-B99C-F21782C74EFC}">
      <dgm:prSet phldrT="[Text]" custT="1"/>
      <dgm:spPr>
        <a:solidFill>
          <a:srgbClr val="46B1E1"/>
        </a:solidFill>
        <a:ln cap="rnd">
          <a:solidFill>
            <a:scrgbClr r="0" g="0" b="0"/>
          </a:solidFill>
        </a:ln>
      </dgm:spPr>
      <dgm:t>
        <a:bodyPr/>
        <a:lstStyle/>
        <a:p>
          <a:pPr rtl="0"/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Differential Equations</a:t>
          </a:r>
        </a:p>
      </dgm:t>
    </dgm:pt>
    <dgm:pt modelId="{BD9EAFE0-6C14-DC49-9BD5-7BA25679ED86}" type="parTrans" cxnId="{54C8A678-C253-2F4A-9362-B81B5E86DD83}">
      <dgm:prSet/>
      <dgm:spPr/>
      <dgm:t>
        <a:bodyPr/>
        <a:lstStyle/>
        <a:p>
          <a:endParaRPr lang="en-US"/>
        </a:p>
      </dgm:t>
    </dgm:pt>
    <dgm:pt modelId="{E1B87952-8CF6-D146-99FC-A19290176CBC}" type="sibTrans" cxnId="{54C8A678-C253-2F4A-9362-B81B5E86DD83}">
      <dgm:prSet/>
      <dgm:spPr/>
      <dgm:t>
        <a:bodyPr/>
        <a:lstStyle/>
        <a:p>
          <a:endParaRPr lang="en-US"/>
        </a:p>
      </dgm:t>
    </dgm:pt>
    <dgm:pt modelId="{CFCAE774-2FFB-1D4A-BFDE-FDFFF6609BC4}">
      <dgm:prSet phldrT="[Text]" custT="1"/>
      <dgm:spPr>
        <a:solidFill>
          <a:srgbClr val="B0C8A6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Variational Inference</a:t>
          </a:r>
        </a:p>
      </dgm:t>
    </dgm:pt>
    <dgm:pt modelId="{4C869367-EADC-004E-A964-9CB908257167}" type="parTrans" cxnId="{C527C7DC-50E0-9843-A253-3767C5A172C8}">
      <dgm:prSet/>
      <dgm:spPr/>
      <dgm:t>
        <a:bodyPr/>
        <a:lstStyle/>
        <a:p>
          <a:endParaRPr lang="en-US"/>
        </a:p>
      </dgm:t>
    </dgm:pt>
    <dgm:pt modelId="{9A0D48D2-7766-0A48-8630-58496E91E980}" type="sibTrans" cxnId="{C527C7DC-50E0-9843-A253-3767C5A172C8}">
      <dgm:prSet/>
      <dgm:spPr/>
      <dgm:t>
        <a:bodyPr/>
        <a:lstStyle/>
        <a:p>
          <a:endParaRPr lang="en-US"/>
        </a:p>
      </dgm:t>
    </dgm:pt>
    <dgm:pt modelId="{C3B0B4DF-AE7D-C646-B857-21DF4495A515}">
      <dgm:prSet phldrT="[Text]" custT="1"/>
      <dgm:spPr>
        <a:ln cap="rnd">
          <a:solidFill>
            <a:scrgbClr r="0" g="0" b="0"/>
          </a:solidFill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Physics-Informed Loss</a:t>
          </a:r>
        </a:p>
      </dgm:t>
    </dgm:pt>
    <dgm:pt modelId="{D213FA93-328F-F643-8FB5-7A3A7A18C344}" type="parTrans" cxnId="{6BA03980-DAEE-E044-9E58-F4A51BFE7CFE}">
      <dgm:prSet/>
      <dgm:spPr>
        <a:ln>
          <a:solidFill>
            <a:srgbClr val="196B24"/>
          </a:solidFill>
        </a:ln>
      </dgm:spPr>
      <dgm:t>
        <a:bodyPr/>
        <a:lstStyle/>
        <a:p>
          <a:endParaRPr lang="en-US"/>
        </a:p>
      </dgm:t>
    </dgm:pt>
    <dgm:pt modelId="{D9C5206D-12A8-4541-B0A3-B4E5C4094DE0}" type="sibTrans" cxnId="{6BA03980-DAEE-E044-9E58-F4A51BFE7CFE}">
      <dgm:prSet/>
      <dgm:spPr/>
      <dgm:t>
        <a:bodyPr/>
        <a:lstStyle/>
        <a:p>
          <a:endParaRPr lang="en-US"/>
        </a:p>
      </dgm:t>
    </dgm:pt>
    <dgm:pt modelId="{9B5560CB-79CE-C044-963F-9B4D951EB239}">
      <dgm:prSet phldrT="[Text]" custT="1"/>
      <dgm:spPr>
        <a:solidFill>
          <a:srgbClr val="46B1E1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Parameter Estimation</a:t>
          </a:r>
        </a:p>
      </dgm:t>
    </dgm:pt>
    <dgm:pt modelId="{A07EBAF0-E7B1-C34A-BF63-98967E2C0FC0}" type="parTrans" cxnId="{F13D9383-022D-F140-A089-1C890BABB062}">
      <dgm:prSet/>
      <dgm:spPr>
        <a:ln>
          <a:solidFill>
            <a:srgbClr val="196B24"/>
          </a:solidFill>
        </a:ln>
      </dgm:spPr>
      <dgm:t>
        <a:bodyPr/>
        <a:lstStyle/>
        <a:p>
          <a:endParaRPr lang="en-US"/>
        </a:p>
      </dgm:t>
    </dgm:pt>
    <dgm:pt modelId="{F6D856AE-5971-664D-93DF-1AE7F74F9106}" type="sibTrans" cxnId="{F13D9383-022D-F140-A089-1C890BABB062}">
      <dgm:prSet/>
      <dgm:spPr/>
      <dgm:t>
        <a:bodyPr/>
        <a:lstStyle/>
        <a:p>
          <a:endParaRPr lang="en-US"/>
        </a:p>
      </dgm:t>
    </dgm:pt>
    <dgm:pt modelId="{05A7E501-6958-664C-9A55-1E6155F162DF}">
      <dgm:prSet phldrT="[Text]" custT="1"/>
      <dgm:spPr>
        <a:solidFill>
          <a:srgbClr val="B0C8A6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Uncertainty Quantification</a:t>
          </a:r>
        </a:p>
      </dgm:t>
    </dgm:pt>
    <dgm:pt modelId="{FEDAC157-E67D-934F-B0B3-E2A8D9221B88}" type="parTrans" cxnId="{6E104567-A6DD-6E42-BDCE-37738D263495}">
      <dgm:prSet/>
      <dgm:spPr>
        <a:ln>
          <a:solidFill>
            <a:srgbClr val="196B24"/>
          </a:solidFill>
        </a:ln>
      </dgm:spPr>
      <dgm:t>
        <a:bodyPr/>
        <a:lstStyle/>
        <a:p>
          <a:endParaRPr lang="en-US"/>
        </a:p>
      </dgm:t>
    </dgm:pt>
    <dgm:pt modelId="{3A9B6793-5382-CB48-B974-C7C1F812B333}" type="sibTrans" cxnId="{6E104567-A6DD-6E42-BDCE-37738D263495}">
      <dgm:prSet/>
      <dgm:spPr/>
      <dgm:t>
        <a:bodyPr/>
        <a:lstStyle/>
        <a:p>
          <a:endParaRPr lang="en-US"/>
        </a:p>
      </dgm:t>
    </dgm:pt>
    <dgm:pt modelId="{A784AB3E-DC0A-444C-8E9A-4251F871690A}" type="pres">
      <dgm:prSet presAssocID="{B73E6B0E-D74F-DB4A-9349-4FEF3B0FAA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4CD653-A158-144A-8DE3-57721291A687}" type="pres">
      <dgm:prSet presAssocID="{4FFF19DD-DAEE-304B-B647-78F3337ABD87}" presName="hierRoot1" presStyleCnt="0">
        <dgm:presLayoutVars>
          <dgm:hierBranch val="init"/>
        </dgm:presLayoutVars>
      </dgm:prSet>
      <dgm:spPr/>
    </dgm:pt>
    <dgm:pt modelId="{DBFBBBEF-105A-AF45-B7BA-DCA6F39A92DC}" type="pres">
      <dgm:prSet presAssocID="{4FFF19DD-DAEE-304B-B647-78F3337ABD87}" presName="rootComposite1" presStyleCnt="0"/>
      <dgm:spPr/>
    </dgm:pt>
    <dgm:pt modelId="{D379FE60-5741-4840-A027-8D81ACD2A8BA}" type="pres">
      <dgm:prSet presAssocID="{4FFF19DD-DAEE-304B-B647-78F3337ABD87}" presName="rootText1" presStyleLbl="node0" presStyleIdx="0" presStyleCnt="1" custScaleX="113042" custLinFactNeighborX="1471" custLinFactNeighborY="50">
        <dgm:presLayoutVars>
          <dgm:chPref val="3"/>
        </dgm:presLayoutVars>
      </dgm:prSet>
      <dgm:spPr/>
    </dgm:pt>
    <dgm:pt modelId="{E10098F5-09A9-B346-97D4-5FDD0EABD00B}" type="pres">
      <dgm:prSet presAssocID="{4FFF19DD-DAEE-304B-B647-78F3337ABD87}" presName="rootConnector1" presStyleLbl="asst0" presStyleIdx="0" presStyleCnt="0"/>
      <dgm:spPr/>
    </dgm:pt>
    <dgm:pt modelId="{A0E65A3B-A6EE-3140-AFD3-AD6361F8AFFE}" type="pres">
      <dgm:prSet presAssocID="{4FFF19DD-DAEE-304B-B647-78F3337ABD87}" presName="hierChild2" presStyleCnt="0"/>
      <dgm:spPr/>
    </dgm:pt>
    <dgm:pt modelId="{5D015745-12DB-B644-B624-34B3C60851EB}" type="pres">
      <dgm:prSet presAssocID="{03769632-0BD8-F840-A999-28D8DEBE2F91}" presName="Name64" presStyleLbl="parChTrans1D2" presStyleIdx="0" presStyleCnt="3"/>
      <dgm:spPr/>
    </dgm:pt>
    <dgm:pt modelId="{A979294B-94C5-2E4C-9B61-3E7C28559016}" type="pres">
      <dgm:prSet presAssocID="{DA6DD433-5613-784D-B731-E7A7FDCF36CE}" presName="hierRoot2" presStyleCnt="0">
        <dgm:presLayoutVars>
          <dgm:hierBranch val="init"/>
        </dgm:presLayoutVars>
      </dgm:prSet>
      <dgm:spPr/>
    </dgm:pt>
    <dgm:pt modelId="{48F3A43C-6E4D-6945-8BBB-EEA70F30428C}" type="pres">
      <dgm:prSet presAssocID="{DA6DD433-5613-784D-B731-E7A7FDCF36CE}" presName="rootComposite" presStyleCnt="0"/>
      <dgm:spPr/>
    </dgm:pt>
    <dgm:pt modelId="{FBC3276C-566E-B243-9B39-FF3C4C0B5ADE}" type="pres">
      <dgm:prSet presAssocID="{DA6DD433-5613-784D-B731-E7A7FDCF36CE}" presName="rootText" presStyleLbl="node2" presStyleIdx="0" presStyleCnt="3" custScaleX="113042">
        <dgm:presLayoutVars>
          <dgm:chPref val="3"/>
        </dgm:presLayoutVars>
      </dgm:prSet>
      <dgm:spPr/>
    </dgm:pt>
    <dgm:pt modelId="{6D47FAEF-DC03-7046-BF77-6DDB13FC119C}" type="pres">
      <dgm:prSet presAssocID="{DA6DD433-5613-784D-B731-E7A7FDCF36CE}" presName="rootConnector" presStyleLbl="node2" presStyleIdx="0" presStyleCnt="3"/>
      <dgm:spPr/>
    </dgm:pt>
    <dgm:pt modelId="{E01E6817-251B-AB47-9C8F-2FEE03D4FC72}" type="pres">
      <dgm:prSet presAssocID="{DA6DD433-5613-784D-B731-E7A7FDCF36CE}" presName="hierChild4" presStyleCnt="0"/>
      <dgm:spPr/>
    </dgm:pt>
    <dgm:pt modelId="{163D8C77-F7BD-FC49-BA47-3836D1C1F4CB}" type="pres">
      <dgm:prSet presAssocID="{A07EBAF0-E7B1-C34A-BF63-98967E2C0FC0}" presName="Name64" presStyleLbl="parChTrans1D3" presStyleIdx="0" presStyleCnt="3"/>
      <dgm:spPr/>
    </dgm:pt>
    <dgm:pt modelId="{60CA9E50-96C8-254E-9344-935A68A2D1CD}" type="pres">
      <dgm:prSet presAssocID="{9B5560CB-79CE-C044-963F-9B4D951EB239}" presName="hierRoot2" presStyleCnt="0">
        <dgm:presLayoutVars>
          <dgm:hierBranch val="init"/>
        </dgm:presLayoutVars>
      </dgm:prSet>
      <dgm:spPr/>
    </dgm:pt>
    <dgm:pt modelId="{ED7BDABF-1BEB-9547-9816-8A85FCF264D3}" type="pres">
      <dgm:prSet presAssocID="{9B5560CB-79CE-C044-963F-9B4D951EB239}" presName="rootComposite" presStyleCnt="0"/>
      <dgm:spPr/>
    </dgm:pt>
    <dgm:pt modelId="{30258BFE-F716-474A-8944-5BF81EBF55AF}" type="pres">
      <dgm:prSet presAssocID="{9B5560CB-79CE-C044-963F-9B4D951EB239}" presName="rootText" presStyleLbl="node3" presStyleIdx="0" presStyleCnt="3" custScaleX="113042">
        <dgm:presLayoutVars>
          <dgm:chPref val="3"/>
        </dgm:presLayoutVars>
      </dgm:prSet>
      <dgm:spPr/>
    </dgm:pt>
    <dgm:pt modelId="{AA0D3EF8-3187-C148-92D5-11EC3E899B8C}" type="pres">
      <dgm:prSet presAssocID="{9B5560CB-79CE-C044-963F-9B4D951EB239}" presName="rootConnector" presStyleLbl="node3" presStyleIdx="0" presStyleCnt="3"/>
      <dgm:spPr/>
    </dgm:pt>
    <dgm:pt modelId="{DB88E8BF-C8AF-F84D-AC07-3A5518504B96}" type="pres">
      <dgm:prSet presAssocID="{9B5560CB-79CE-C044-963F-9B4D951EB239}" presName="hierChild4" presStyleCnt="0"/>
      <dgm:spPr/>
    </dgm:pt>
    <dgm:pt modelId="{98A505EC-5178-A54A-9591-0D1FCB50CC9F}" type="pres">
      <dgm:prSet presAssocID="{9B5560CB-79CE-C044-963F-9B4D951EB239}" presName="hierChild5" presStyleCnt="0"/>
      <dgm:spPr/>
    </dgm:pt>
    <dgm:pt modelId="{68075A72-4923-5D4E-A9C5-BF33E2242DED}" type="pres">
      <dgm:prSet presAssocID="{DA6DD433-5613-784D-B731-E7A7FDCF36CE}" presName="hierChild5" presStyleCnt="0"/>
      <dgm:spPr/>
    </dgm:pt>
    <dgm:pt modelId="{08292A89-9C50-3B47-94B7-8058EB1D9530}" type="pres">
      <dgm:prSet presAssocID="{4C869367-EADC-004E-A964-9CB908257167}" presName="Name64" presStyleLbl="parChTrans1D2" presStyleIdx="1" presStyleCnt="3"/>
      <dgm:spPr/>
    </dgm:pt>
    <dgm:pt modelId="{87B0593B-810B-E54D-9BE7-18CB0F62FD3C}" type="pres">
      <dgm:prSet presAssocID="{CFCAE774-2FFB-1D4A-BFDE-FDFFF6609BC4}" presName="hierRoot2" presStyleCnt="0">
        <dgm:presLayoutVars>
          <dgm:hierBranch val="init"/>
        </dgm:presLayoutVars>
      </dgm:prSet>
      <dgm:spPr/>
    </dgm:pt>
    <dgm:pt modelId="{28095112-5BA1-8644-90A1-C815E5E043FA}" type="pres">
      <dgm:prSet presAssocID="{CFCAE774-2FFB-1D4A-BFDE-FDFFF6609BC4}" presName="rootComposite" presStyleCnt="0"/>
      <dgm:spPr/>
    </dgm:pt>
    <dgm:pt modelId="{E9D6F1FA-82AD-424C-AD78-85AB9032F39A}" type="pres">
      <dgm:prSet presAssocID="{CFCAE774-2FFB-1D4A-BFDE-FDFFF6609BC4}" presName="rootText" presStyleLbl="node2" presStyleIdx="1" presStyleCnt="3" custScaleX="113042">
        <dgm:presLayoutVars>
          <dgm:chPref val="3"/>
        </dgm:presLayoutVars>
      </dgm:prSet>
      <dgm:spPr/>
    </dgm:pt>
    <dgm:pt modelId="{84CE08DB-51CF-4043-9F80-C24BA79DADAD}" type="pres">
      <dgm:prSet presAssocID="{CFCAE774-2FFB-1D4A-BFDE-FDFFF6609BC4}" presName="rootConnector" presStyleLbl="node2" presStyleIdx="1" presStyleCnt="3"/>
      <dgm:spPr/>
    </dgm:pt>
    <dgm:pt modelId="{11196297-C86C-6449-9D96-7727207F8240}" type="pres">
      <dgm:prSet presAssocID="{CFCAE774-2FFB-1D4A-BFDE-FDFFF6609BC4}" presName="hierChild4" presStyleCnt="0"/>
      <dgm:spPr/>
    </dgm:pt>
    <dgm:pt modelId="{D6A09E59-3BC9-4642-A106-D2491C77F335}" type="pres">
      <dgm:prSet presAssocID="{FEDAC157-E67D-934F-B0B3-E2A8D9221B88}" presName="Name64" presStyleLbl="parChTrans1D3" presStyleIdx="1" presStyleCnt="3"/>
      <dgm:spPr/>
    </dgm:pt>
    <dgm:pt modelId="{5E779FD5-F0F6-184E-A3E5-BFAD5A3389AA}" type="pres">
      <dgm:prSet presAssocID="{05A7E501-6958-664C-9A55-1E6155F162DF}" presName="hierRoot2" presStyleCnt="0">
        <dgm:presLayoutVars>
          <dgm:hierBranch val="init"/>
        </dgm:presLayoutVars>
      </dgm:prSet>
      <dgm:spPr/>
    </dgm:pt>
    <dgm:pt modelId="{191F86A5-6D2F-DE49-9363-B717530CF7AD}" type="pres">
      <dgm:prSet presAssocID="{05A7E501-6958-664C-9A55-1E6155F162DF}" presName="rootComposite" presStyleCnt="0"/>
      <dgm:spPr/>
    </dgm:pt>
    <dgm:pt modelId="{E761D131-8E56-2148-BC08-8429CA518654}" type="pres">
      <dgm:prSet presAssocID="{05A7E501-6958-664C-9A55-1E6155F162DF}" presName="rootText" presStyleLbl="node3" presStyleIdx="1" presStyleCnt="3" custScaleX="113042">
        <dgm:presLayoutVars>
          <dgm:chPref val="3"/>
        </dgm:presLayoutVars>
      </dgm:prSet>
      <dgm:spPr/>
    </dgm:pt>
    <dgm:pt modelId="{A0EBE1E0-82F1-224F-87BF-7F3337FAC2FD}" type="pres">
      <dgm:prSet presAssocID="{05A7E501-6958-664C-9A55-1E6155F162DF}" presName="rootConnector" presStyleLbl="node3" presStyleIdx="1" presStyleCnt="3"/>
      <dgm:spPr/>
    </dgm:pt>
    <dgm:pt modelId="{99D0991C-EEAF-BB45-9048-2D7D8024FB39}" type="pres">
      <dgm:prSet presAssocID="{05A7E501-6958-664C-9A55-1E6155F162DF}" presName="hierChild4" presStyleCnt="0"/>
      <dgm:spPr/>
    </dgm:pt>
    <dgm:pt modelId="{01DC796A-DC6B-E547-9150-5B5E8BFE68D7}" type="pres">
      <dgm:prSet presAssocID="{05A7E501-6958-664C-9A55-1E6155F162DF}" presName="hierChild5" presStyleCnt="0"/>
      <dgm:spPr/>
    </dgm:pt>
    <dgm:pt modelId="{752802C8-08A6-8A43-BE46-34CDFE98304B}" type="pres">
      <dgm:prSet presAssocID="{CFCAE774-2FFB-1D4A-BFDE-FDFFF6609BC4}" presName="hierChild5" presStyleCnt="0"/>
      <dgm:spPr/>
    </dgm:pt>
    <dgm:pt modelId="{A0E9443C-9CA9-4544-859E-E2A6D3A9CA7E}" type="pres">
      <dgm:prSet presAssocID="{BD9EAFE0-6C14-DC49-9BD5-7BA25679ED86}" presName="Name64" presStyleLbl="parChTrans1D2" presStyleIdx="2" presStyleCnt="3"/>
      <dgm:spPr/>
    </dgm:pt>
    <dgm:pt modelId="{3FE44F35-0657-1544-819A-054DFF10D993}" type="pres">
      <dgm:prSet presAssocID="{2C2B154F-4E5F-2B4E-B99C-F21782C74EFC}" presName="hierRoot2" presStyleCnt="0">
        <dgm:presLayoutVars>
          <dgm:hierBranch val="init"/>
        </dgm:presLayoutVars>
      </dgm:prSet>
      <dgm:spPr/>
    </dgm:pt>
    <dgm:pt modelId="{4D14DE88-C3EC-CA4F-92BC-691CE30A6DD8}" type="pres">
      <dgm:prSet presAssocID="{2C2B154F-4E5F-2B4E-B99C-F21782C74EFC}" presName="rootComposite" presStyleCnt="0"/>
      <dgm:spPr/>
    </dgm:pt>
    <dgm:pt modelId="{CF9F13C3-BA21-7B41-8D6D-2DE8EC008ACD}" type="pres">
      <dgm:prSet presAssocID="{2C2B154F-4E5F-2B4E-B99C-F21782C74EFC}" presName="rootText" presStyleLbl="node2" presStyleIdx="2" presStyleCnt="3" custScaleX="113042">
        <dgm:presLayoutVars>
          <dgm:chPref val="3"/>
        </dgm:presLayoutVars>
      </dgm:prSet>
      <dgm:spPr/>
    </dgm:pt>
    <dgm:pt modelId="{B986A658-8213-224F-A6FA-76B7BF44EDAE}" type="pres">
      <dgm:prSet presAssocID="{2C2B154F-4E5F-2B4E-B99C-F21782C74EFC}" presName="rootConnector" presStyleLbl="node2" presStyleIdx="2" presStyleCnt="3"/>
      <dgm:spPr/>
    </dgm:pt>
    <dgm:pt modelId="{BD38DBDC-5572-1446-99FA-8AAD1E7FD02B}" type="pres">
      <dgm:prSet presAssocID="{2C2B154F-4E5F-2B4E-B99C-F21782C74EFC}" presName="hierChild4" presStyleCnt="0"/>
      <dgm:spPr/>
    </dgm:pt>
    <dgm:pt modelId="{FD09AE7F-D641-A44E-BE3D-D0FFB1CDFEF4}" type="pres">
      <dgm:prSet presAssocID="{D213FA93-328F-F643-8FB5-7A3A7A18C344}" presName="Name64" presStyleLbl="parChTrans1D3" presStyleIdx="2" presStyleCnt="3"/>
      <dgm:spPr/>
    </dgm:pt>
    <dgm:pt modelId="{40B9BEEF-8171-C74E-98FC-A8CD14733FA1}" type="pres">
      <dgm:prSet presAssocID="{C3B0B4DF-AE7D-C646-B857-21DF4495A515}" presName="hierRoot2" presStyleCnt="0">
        <dgm:presLayoutVars>
          <dgm:hierBranch val="init"/>
        </dgm:presLayoutVars>
      </dgm:prSet>
      <dgm:spPr/>
    </dgm:pt>
    <dgm:pt modelId="{7747CB82-7686-5B46-A45C-B4CE4A4568DA}" type="pres">
      <dgm:prSet presAssocID="{C3B0B4DF-AE7D-C646-B857-21DF4495A515}" presName="rootComposite" presStyleCnt="0"/>
      <dgm:spPr/>
    </dgm:pt>
    <dgm:pt modelId="{621D938C-A001-B049-99FB-181F5BB4AFED}" type="pres">
      <dgm:prSet presAssocID="{C3B0B4DF-AE7D-C646-B857-21DF4495A515}" presName="rootText" presStyleLbl="node3" presStyleIdx="2" presStyleCnt="3" custScaleX="113042">
        <dgm:presLayoutVars>
          <dgm:chPref val="3"/>
        </dgm:presLayoutVars>
      </dgm:prSet>
      <dgm:spPr/>
    </dgm:pt>
    <dgm:pt modelId="{62A02B66-7EF6-7A4D-91FB-86668DBDB7E2}" type="pres">
      <dgm:prSet presAssocID="{C3B0B4DF-AE7D-C646-B857-21DF4495A515}" presName="rootConnector" presStyleLbl="node3" presStyleIdx="2" presStyleCnt="3"/>
      <dgm:spPr/>
    </dgm:pt>
    <dgm:pt modelId="{AC33AF64-1B20-9B42-9926-E02DD50CE4B8}" type="pres">
      <dgm:prSet presAssocID="{C3B0B4DF-AE7D-C646-B857-21DF4495A515}" presName="hierChild4" presStyleCnt="0"/>
      <dgm:spPr/>
    </dgm:pt>
    <dgm:pt modelId="{62E8D1E2-8B74-A846-9F7F-A3808D744F90}" type="pres">
      <dgm:prSet presAssocID="{C3B0B4DF-AE7D-C646-B857-21DF4495A515}" presName="hierChild5" presStyleCnt="0"/>
      <dgm:spPr/>
    </dgm:pt>
    <dgm:pt modelId="{D3743A1D-E564-1149-8BC1-673C835896E3}" type="pres">
      <dgm:prSet presAssocID="{2C2B154F-4E5F-2B4E-B99C-F21782C74EFC}" presName="hierChild5" presStyleCnt="0"/>
      <dgm:spPr/>
    </dgm:pt>
    <dgm:pt modelId="{A1411270-322D-D84C-A347-DA28AD4A8F9E}" type="pres">
      <dgm:prSet presAssocID="{4FFF19DD-DAEE-304B-B647-78F3337ABD87}" presName="hierChild3" presStyleCnt="0"/>
      <dgm:spPr/>
    </dgm:pt>
  </dgm:ptLst>
  <dgm:cxnLst>
    <dgm:cxn modelId="{1FFEC301-A09C-0A41-BFCF-C4DFBAA5BC14}" type="presOf" srcId="{05A7E501-6958-664C-9A55-1E6155F162DF}" destId="{A0EBE1E0-82F1-224F-87BF-7F3337FAC2FD}" srcOrd="1" destOrd="0" presId="urn:microsoft.com/office/officeart/2009/3/layout/HorizontalOrganizationChart"/>
    <dgm:cxn modelId="{D6CDD20B-1CDF-9848-A899-B5758E046285}" type="presOf" srcId="{9B5560CB-79CE-C044-963F-9B4D951EB239}" destId="{AA0D3EF8-3187-C148-92D5-11EC3E899B8C}" srcOrd="1" destOrd="0" presId="urn:microsoft.com/office/officeart/2009/3/layout/HorizontalOrganizationChart"/>
    <dgm:cxn modelId="{4AF77B24-1315-AC42-B74A-CCFF62E52E42}" srcId="{B73E6B0E-D74F-DB4A-9349-4FEF3B0FAA72}" destId="{4FFF19DD-DAEE-304B-B647-78F3337ABD87}" srcOrd="0" destOrd="0" parTransId="{B62BEC5A-AF29-964D-A8A3-C5A95C50F5B7}" sibTransId="{12FAE4BF-3FD2-F643-93AB-CD43C84B3413}"/>
    <dgm:cxn modelId="{9F269129-03D7-3A49-9044-D5F50FFD80F9}" type="presOf" srcId="{2C2B154F-4E5F-2B4E-B99C-F21782C74EFC}" destId="{B986A658-8213-224F-A6FA-76B7BF44EDAE}" srcOrd="1" destOrd="0" presId="urn:microsoft.com/office/officeart/2009/3/layout/HorizontalOrganizationChart"/>
    <dgm:cxn modelId="{3941EC29-6D85-8847-9B88-1B6C76DBE4F5}" type="presOf" srcId="{CFCAE774-2FFB-1D4A-BFDE-FDFFF6609BC4}" destId="{84CE08DB-51CF-4043-9F80-C24BA79DADAD}" srcOrd="1" destOrd="0" presId="urn:microsoft.com/office/officeart/2009/3/layout/HorizontalOrganizationChart"/>
    <dgm:cxn modelId="{498D8239-AD43-1849-9C6E-EB902A6279E2}" type="presOf" srcId="{C3B0B4DF-AE7D-C646-B857-21DF4495A515}" destId="{621D938C-A001-B049-99FB-181F5BB4AFED}" srcOrd="0" destOrd="0" presId="urn:microsoft.com/office/officeart/2009/3/layout/HorizontalOrganizationChart"/>
    <dgm:cxn modelId="{977AC05D-5907-C343-A9B0-62EA9EE2FB0D}" type="presOf" srcId="{4FFF19DD-DAEE-304B-B647-78F3337ABD87}" destId="{D379FE60-5741-4840-A027-8D81ACD2A8BA}" srcOrd="0" destOrd="0" presId="urn:microsoft.com/office/officeart/2009/3/layout/HorizontalOrganizationChart"/>
    <dgm:cxn modelId="{C4AFB95F-713C-D74C-A7BE-D2D2C76DCC13}" type="presOf" srcId="{B73E6B0E-D74F-DB4A-9349-4FEF3B0FAA72}" destId="{A784AB3E-DC0A-444C-8E9A-4251F871690A}" srcOrd="0" destOrd="0" presId="urn:microsoft.com/office/officeart/2009/3/layout/HorizontalOrganizationChart"/>
    <dgm:cxn modelId="{C55D3767-D2CE-EF4C-BB5B-CC20E33054D0}" type="presOf" srcId="{A07EBAF0-E7B1-C34A-BF63-98967E2C0FC0}" destId="{163D8C77-F7BD-FC49-BA47-3836D1C1F4CB}" srcOrd="0" destOrd="0" presId="urn:microsoft.com/office/officeart/2009/3/layout/HorizontalOrganizationChart"/>
    <dgm:cxn modelId="{6E104567-A6DD-6E42-BDCE-37738D263495}" srcId="{CFCAE774-2FFB-1D4A-BFDE-FDFFF6609BC4}" destId="{05A7E501-6958-664C-9A55-1E6155F162DF}" srcOrd="0" destOrd="0" parTransId="{FEDAC157-E67D-934F-B0B3-E2A8D9221B88}" sibTransId="{3A9B6793-5382-CB48-B974-C7C1F812B333}"/>
    <dgm:cxn modelId="{0A8C5B78-ECD0-964D-B3E0-05AFCE5D22EF}" type="presOf" srcId="{9B5560CB-79CE-C044-963F-9B4D951EB239}" destId="{30258BFE-F716-474A-8944-5BF81EBF55AF}" srcOrd="0" destOrd="0" presId="urn:microsoft.com/office/officeart/2009/3/layout/HorizontalOrganizationChart"/>
    <dgm:cxn modelId="{54C8A678-C253-2F4A-9362-B81B5E86DD83}" srcId="{4FFF19DD-DAEE-304B-B647-78F3337ABD87}" destId="{2C2B154F-4E5F-2B4E-B99C-F21782C74EFC}" srcOrd="2" destOrd="0" parTransId="{BD9EAFE0-6C14-DC49-9BD5-7BA25679ED86}" sibTransId="{E1B87952-8CF6-D146-99FC-A19290176CBC}"/>
    <dgm:cxn modelId="{6BA03980-DAEE-E044-9E58-F4A51BFE7CFE}" srcId="{2C2B154F-4E5F-2B4E-B99C-F21782C74EFC}" destId="{C3B0B4DF-AE7D-C646-B857-21DF4495A515}" srcOrd="0" destOrd="0" parTransId="{D213FA93-328F-F643-8FB5-7A3A7A18C344}" sibTransId="{D9C5206D-12A8-4541-B0A3-B4E5C4094DE0}"/>
    <dgm:cxn modelId="{DE82AA81-82CE-1143-9CF4-F243970BD4E9}" type="presOf" srcId="{05A7E501-6958-664C-9A55-1E6155F162DF}" destId="{E761D131-8E56-2148-BC08-8429CA518654}" srcOrd="0" destOrd="0" presId="urn:microsoft.com/office/officeart/2009/3/layout/HorizontalOrganizationChart"/>
    <dgm:cxn modelId="{F13D9383-022D-F140-A089-1C890BABB062}" srcId="{DA6DD433-5613-784D-B731-E7A7FDCF36CE}" destId="{9B5560CB-79CE-C044-963F-9B4D951EB239}" srcOrd="0" destOrd="0" parTransId="{A07EBAF0-E7B1-C34A-BF63-98967E2C0FC0}" sibTransId="{F6D856AE-5971-664D-93DF-1AE7F74F9106}"/>
    <dgm:cxn modelId="{EF79DD83-95AC-0740-8BE9-C50A274077BF}" type="presOf" srcId="{DA6DD433-5613-784D-B731-E7A7FDCF36CE}" destId="{FBC3276C-566E-B243-9B39-FF3C4C0B5ADE}" srcOrd="0" destOrd="0" presId="urn:microsoft.com/office/officeart/2009/3/layout/HorizontalOrganizationChart"/>
    <dgm:cxn modelId="{A06C6885-817A-A147-9963-600051F1D925}" type="presOf" srcId="{FEDAC157-E67D-934F-B0B3-E2A8D9221B88}" destId="{D6A09E59-3BC9-4642-A106-D2491C77F335}" srcOrd="0" destOrd="0" presId="urn:microsoft.com/office/officeart/2009/3/layout/HorizontalOrganizationChart"/>
    <dgm:cxn modelId="{BA4FF6A2-39B6-4447-9A9F-7C96AE086FB1}" type="presOf" srcId="{03769632-0BD8-F840-A999-28D8DEBE2F91}" destId="{5D015745-12DB-B644-B624-34B3C60851EB}" srcOrd="0" destOrd="0" presId="urn:microsoft.com/office/officeart/2009/3/layout/HorizontalOrganizationChart"/>
    <dgm:cxn modelId="{EE58EAA9-15B9-B442-BE40-8C598F049508}" type="presOf" srcId="{BD9EAFE0-6C14-DC49-9BD5-7BA25679ED86}" destId="{A0E9443C-9CA9-4544-859E-E2A6D3A9CA7E}" srcOrd="0" destOrd="0" presId="urn:microsoft.com/office/officeart/2009/3/layout/HorizontalOrganizationChart"/>
    <dgm:cxn modelId="{77CDA5AC-407F-9D47-8FB1-EC9AC2EF6C15}" type="presOf" srcId="{2C2B154F-4E5F-2B4E-B99C-F21782C74EFC}" destId="{CF9F13C3-BA21-7B41-8D6D-2DE8EC008ACD}" srcOrd="0" destOrd="0" presId="urn:microsoft.com/office/officeart/2009/3/layout/HorizontalOrganizationChart"/>
    <dgm:cxn modelId="{8D1523C1-9479-F644-9CC0-6FB952A74799}" type="presOf" srcId="{4FFF19DD-DAEE-304B-B647-78F3337ABD87}" destId="{E10098F5-09A9-B346-97D4-5FDD0EABD00B}" srcOrd="1" destOrd="0" presId="urn:microsoft.com/office/officeart/2009/3/layout/HorizontalOrganizationChart"/>
    <dgm:cxn modelId="{5D9D7FCB-EE66-E04D-BCED-08A04AB2A8F3}" type="presOf" srcId="{C3B0B4DF-AE7D-C646-B857-21DF4495A515}" destId="{62A02B66-7EF6-7A4D-91FB-86668DBDB7E2}" srcOrd="1" destOrd="0" presId="urn:microsoft.com/office/officeart/2009/3/layout/HorizontalOrganizationChart"/>
    <dgm:cxn modelId="{99A75CD5-2C93-C048-83DC-BC8AF3EE0415}" type="presOf" srcId="{D213FA93-328F-F643-8FB5-7A3A7A18C344}" destId="{FD09AE7F-D641-A44E-BE3D-D0FFB1CDFEF4}" srcOrd="0" destOrd="0" presId="urn:microsoft.com/office/officeart/2009/3/layout/HorizontalOrganizationChart"/>
    <dgm:cxn modelId="{C527C7DC-50E0-9843-A253-3767C5A172C8}" srcId="{4FFF19DD-DAEE-304B-B647-78F3337ABD87}" destId="{CFCAE774-2FFB-1D4A-BFDE-FDFFF6609BC4}" srcOrd="1" destOrd="0" parTransId="{4C869367-EADC-004E-A964-9CB908257167}" sibTransId="{9A0D48D2-7766-0A48-8630-58496E91E980}"/>
    <dgm:cxn modelId="{1E711EED-FBD6-2947-8F08-35D6391682F8}" type="presOf" srcId="{4C869367-EADC-004E-A964-9CB908257167}" destId="{08292A89-9C50-3B47-94B7-8058EB1D9530}" srcOrd="0" destOrd="0" presId="urn:microsoft.com/office/officeart/2009/3/layout/HorizontalOrganizationChart"/>
    <dgm:cxn modelId="{46D930EF-342D-F24E-A6F0-C435B680F8AE}" srcId="{4FFF19DD-DAEE-304B-B647-78F3337ABD87}" destId="{DA6DD433-5613-784D-B731-E7A7FDCF36CE}" srcOrd="0" destOrd="0" parTransId="{03769632-0BD8-F840-A999-28D8DEBE2F91}" sibTransId="{B6054B5A-ACFA-4146-8813-88A2BD57FBEB}"/>
    <dgm:cxn modelId="{72A3F9EF-21AC-0F4F-8663-22A231B2DCDA}" type="presOf" srcId="{CFCAE774-2FFB-1D4A-BFDE-FDFFF6609BC4}" destId="{E9D6F1FA-82AD-424C-AD78-85AB9032F39A}" srcOrd="0" destOrd="0" presId="urn:microsoft.com/office/officeart/2009/3/layout/HorizontalOrganizationChart"/>
    <dgm:cxn modelId="{A126ADFC-FD77-5D48-AF80-3A7C534BCDDC}" type="presOf" srcId="{DA6DD433-5613-784D-B731-E7A7FDCF36CE}" destId="{6D47FAEF-DC03-7046-BF77-6DDB13FC119C}" srcOrd="1" destOrd="0" presId="urn:microsoft.com/office/officeart/2009/3/layout/HorizontalOrganizationChart"/>
    <dgm:cxn modelId="{03A23184-2524-174E-91EE-B1A8336624B7}" type="presParOf" srcId="{A784AB3E-DC0A-444C-8E9A-4251F871690A}" destId="{8A4CD653-A158-144A-8DE3-57721291A687}" srcOrd="0" destOrd="0" presId="urn:microsoft.com/office/officeart/2009/3/layout/HorizontalOrganizationChart"/>
    <dgm:cxn modelId="{0E5042E3-5F72-9648-A8B9-7A19FEE4A1F2}" type="presParOf" srcId="{8A4CD653-A158-144A-8DE3-57721291A687}" destId="{DBFBBBEF-105A-AF45-B7BA-DCA6F39A92DC}" srcOrd="0" destOrd="0" presId="urn:microsoft.com/office/officeart/2009/3/layout/HorizontalOrganizationChart"/>
    <dgm:cxn modelId="{85A92B95-588F-1C46-99D6-31D4949A39A0}" type="presParOf" srcId="{DBFBBBEF-105A-AF45-B7BA-DCA6F39A92DC}" destId="{D379FE60-5741-4840-A027-8D81ACD2A8BA}" srcOrd="0" destOrd="0" presId="urn:microsoft.com/office/officeart/2009/3/layout/HorizontalOrganizationChart"/>
    <dgm:cxn modelId="{1193F96A-073A-1645-AB8C-3352E10DA139}" type="presParOf" srcId="{DBFBBBEF-105A-AF45-B7BA-DCA6F39A92DC}" destId="{E10098F5-09A9-B346-97D4-5FDD0EABD00B}" srcOrd="1" destOrd="0" presId="urn:microsoft.com/office/officeart/2009/3/layout/HorizontalOrganizationChart"/>
    <dgm:cxn modelId="{C2F42631-DEBF-C54F-BDE9-AA3B09D1A9CE}" type="presParOf" srcId="{8A4CD653-A158-144A-8DE3-57721291A687}" destId="{A0E65A3B-A6EE-3140-AFD3-AD6361F8AFFE}" srcOrd="1" destOrd="0" presId="urn:microsoft.com/office/officeart/2009/3/layout/HorizontalOrganizationChart"/>
    <dgm:cxn modelId="{6F81A819-CBC9-5F4A-8404-BD3253F483F9}" type="presParOf" srcId="{A0E65A3B-A6EE-3140-AFD3-AD6361F8AFFE}" destId="{5D015745-12DB-B644-B624-34B3C60851EB}" srcOrd="0" destOrd="0" presId="urn:microsoft.com/office/officeart/2009/3/layout/HorizontalOrganizationChart"/>
    <dgm:cxn modelId="{899A2847-0AA2-8C4C-A3A2-C6589E6A89CC}" type="presParOf" srcId="{A0E65A3B-A6EE-3140-AFD3-AD6361F8AFFE}" destId="{A979294B-94C5-2E4C-9B61-3E7C28559016}" srcOrd="1" destOrd="0" presId="urn:microsoft.com/office/officeart/2009/3/layout/HorizontalOrganizationChart"/>
    <dgm:cxn modelId="{FC4C8D07-DEA9-694A-B68B-4B1477FA67CE}" type="presParOf" srcId="{A979294B-94C5-2E4C-9B61-3E7C28559016}" destId="{48F3A43C-6E4D-6945-8BBB-EEA70F30428C}" srcOrd="0" destOrd="0" presId="urn:microsoft.com/office/officeart/2009/3/layout/HorizontalOrganizationChart"/>
    <dgm:cxn modelId="{92A9A36F-AD9B-3B4F-93C2-80CD7BB82059}" type="presParOf" srcId="{48F3A43C-6E4D-6945-8BBB-EEA70F30428C}" destId="{FBC3276C-566E-B243-9B39-FF3C4C0B5ADE}" srcOrd="0" destOrd="0" presId="urn:microsoft.com/office/officeart/2009/3/layout/HorizontalOrganizationChart"/>
    <dgm:cxn modelId="{F66F8A53-BE80-F149-A859-070D1A80B650}" type="presParOf" srcId="{48F3A43C-6E4D-6945-8BBB-EEA70F30428C}" destId="{6D47FAEF-DC03-7046-BF77-6DDB13FC119C}" srcOrd="1" destOrd="0" presId="urn:microsoft.com/office/officeart/2009/3/layout/HorizontalOrganizationChart"/>
    <dgm:cxn modelId="{5CBDCFA3-63B7-3948-91EC-A1C415076811}" type="presParOf" srcId="{A979294B-94C5-2E4C-9B61-3E7C28559016}" destId="{E01E6817-251B-AB47-9C8F-2FEE03D4FC72}" srcOrd="1" destOrd="0" presId="urn:microsoft.com/office/officeart/2009/3/layout/HorizontalOrganizationChart"/>
    <dgm:cxn modelId="{EF1432E4-4731-C04A-9EA2-83EEFC3A2B32}" type="presParOf" srcId="{E01E6817-251B-AB47-9C8F-2FEE03D4FC72}" destId="{163D8C77-F7BD-FC49-BA47-3836D1C1F4CB}" srcOrd="0" destOrd="0" presId="urn:microsoft.com/office/officeart/2009/3/layout/HorizontalOrganizationChart"/>
    <dgm:cxn modelId="{A6B54903-4F27-3E47-A35A-F220E4D33B2B}" type="presParOf" srcId="{E01E6817-251B-AB47-9C8F-2FEE03D4FC72}" destId="{60CA9E50-96C8-254E-9344-935A68A2D1CD}" srcOrd="1" destOrd="0" presId="urn:microsoft.com/office/officeart/2009/3/layout/HorizontalOrganizationChart"/>
    <dgm:cxn modelId="{30D91CCF-0633-6142-BD13-3091E8878662}" type="presParOf" srcId="{60CA9E50-96C8-254E-9344-935A68A2D1CD}" destId="{ED7BDABF-1BEB-9547-9816-8A85FCF264D3}" srcOrd="0" destOrd="0" presId="urn:microsoft.com/office/officeart/2009/3/layout/HorizontalOrganizationChart"/>
    <dgm:cxn modelId="{0D5A7C02-2A29-724A-A65D-80657D7EE661}" type="presParOf" srcId="{ED7BDABF-1BEB-9547-9816-8A85FCF264D3}" destId="{30258BFE-F716-474A-8944-5BF81EBF55AF}" srcOrd="0" destOrd="0" presId="urn:microsoft.com/office/officeart/2009/3/layout/HorizontalOrganizationChart"/>
    <dgm:cxn modelId="{E39088A8-2CE6-DD4B-A50B-6BC9B9F366FD}" type="presParOf" srcId="{ED7BDABF-1BEB-9547-9816-8A85FCF264D3}" destId="{AA0D3EF8-3187-C148-92D5-11EC3E899B8C}" srcOrd="1" destOrd="0" presId="urn:microsoft.com/office/officeart/2009/3/layout/HorizontalOrganizationChart"/>
    <dgm:cxn modelId="{FF10F4C6-CCC6-8D4D-AE4D-56E6B4C5EFF6}" type="presParOf" srcId="{60CA9E50-96C8-254E-9344-935A68A2D1CD}" destId="{DB88E8BF-C8AF-F84D-AC07-3A5518504B96}" srcOrd="1" destOrd="0" presId="urn:microsoft.com/office/officeart/2009/3/layout/HorizontalOrganizationChart"/>
    <dgm:cxn modelId="{F8D16C3C-6FE2-5845-932F-70A1883E7FB1}" type="presParOf" srcId="{60CA9E50-96C8-254E-9344-935A68A2D1CD}" destId="{98A505EC-5178-A54A-9591-0D1FCB50CC9F}" srcOrd="2" destOrd="0" presId="urn:microsoft.com/office/officeart/2009/3/layout/HorizontalOrganizationChart"/>
    <dgm:cxn modelId="{5013D90D-27DF-4A4C-911C-0A67B104688C}" type="presParOf" srcId="{A979294B-94C5-2E4C-9B61-3E7C28559016}" destId="{68075A72-4923-5D4E-A9C5-BF33E2242DED}" srcOrd="2" destOrd="0" presId="urn:microsoft.com/office/officeart/2009/3/layout/HorizontalOrganizationChart"/>
    <dgm:cxn modelId="{E445296F-2584-B945-949E-47AE9DFEC33B}" type="presParOf" srcId="{A0E65A3B-A6EE-3140-AFD3-AD6361F8AFFE}" destId="{08292A89-9C50-3B47-94B7-8058EB1D9530}" srcOrd="2" destOrd="0" presId="urn:microsoft.com/office/officeart/2009/3/layout/HorizontalOrganizationChart"/>
    <dgm:cxn modelId="{20C4495E-822D-0549-97D5-60945FA1DFBD}" type="presParOf" srcId="{A0E65A3B-A6EE-3140-AFD3-AD6361F8AFFE}" destId="{87B0593B-810B-E54D-9BE7-18CB0F62FD3C}" srcOrd="3" destOrd="0" presId="urn:microsoft.com/office/officeart/2009/3/layout/HorizontalOrganizationChart"/>
    <dgm:cxn modelId="{EB1F3F5F-7AE0-2140-8F7C-B34DE6692E59}" type="presParOf" srcId="{87B0593B-810B-E54D-9BE7-18CB0F62FD3C}" destId="{28095112-5BA1-8644-90A1-C815E5E043FA}" srcOrd="0" destOrd="0" presId="urn:microsoft.com/office/officeart/2009/3/layout/HorizontalOrganizationChart"/>
    <dgm:cxn modelId="{AF5E463D-9DD3-B646-8CCC-9C139A989FC4}" type="presParOf" srcId="{28095112-5BA1-8644-90A1-C815E5E043FA}" destId="{E9D6F1FA-82AD-424C-AD78-85AB9032F39A}" srcOrd="0" destOrd="0" presId="urn:microsoft.com/office/officeart/2009/3/layout/HorizontalOrganizationChart"/>
    <dgm:cxn modelId="{A24595EB-830E-A74E-9CAB-0F1A34A8B9DC}" type="presParOf" srcId="{28095112-5BA1-8644-90A1-C815E5E043FA}" destId="{84CE08DB-51CF-4043-9F80-C24BA79DADAD}" srcOrd="1" destOrd="0" presId="urn:microsoft.com/office/officeart/2009/3/layout/HorizontalOrganizationChart"/>
    <dgm:cxn modelId="{1C480C77-EF6F-394A-8FDF-D0BA52DF5496}" type="presParOf" srcId="{87B0593B-810B-E54D-9BE7-18CB0F62FD3C}" destId="{11196297-C86C-6449-9D96-7727207F8240}" srcOrd="1" destOrd="0" presId="urn:microsoft.com/office/officeart/2009/3/layout/HorizontalOrganizationChart"/>
    <dgm:cxn modelId="{0272D536-2542-6248-BF0B-2E94B2345972}" type="presParOf" srcId="{11196297-C86C-6449-9D96-7727207F8240}" destId="{D6A09E59-3BC9-4642-A106-D2491C77F335}" srcOrd="0" destOrd="0" presId="urn:microsoft.com/office/officeart/2009/3/layout/HorizontalOrganizationChart"/>
    <dgm:cxn modelId="{E68C67D9-04B0-F840-9D13-9F7A3C499281}" type="presParOf" srcId="{11196297-C86C-6449-9D96-7727207F8240}" destId="{5E779FD5-F0F6-184E-A3E5-BFAD5A3389AA}" srcOrd="1" destOrd="0" presId="urn:microsoft.com/office/officeart/2009/3/layout/HorizontalOrganizationChart"/>
    <dgm:cxn modelId="{DC372E74-52AC-824D-A3C4-F69A656A7E98}" type="presParOf" srcId="{5E779FD5-F0F6-184E-A3E5-BFAD5A3389AA}" destId="{191F86A5-6D2F-DE49-9363-B717530CF7AD}" srcOrd="0" destOrd="0" presId="urn:microsoft.com/office/officeart/2009/3/layout/HorizontalOrganizationChart"/>
    <dgm:cxn modelId="{5568B1B9-3923-5047-9766-5F58015EB943}" type="presParOf" srcId="{191F86A5-6D2F-DE49-9363-B717530CF7AD}" destId="{E761D131-8E56-2148-BC08-8429CA518654}" srcOrd="0" destOrd="0" presId="urn:microsoft.com/office/officeart/2009/3/layout/HorizontalOrganizationChart"/>
    <dgm:cxn modelId="{B7D7479D-5A25-B240-BB0A-3D1438ED3F65}" type="presParOf" srcId="{191F86A5-6D2F-DE49-9363-B717530CF7AD}" destId="{A0EBE1E0-82F1-224F-87BF-7F3337FAC2FD}" srcOrd="1" destOrd="0" presId="urn:microsoft.com/office/officeart/2009/3/layout/HorizontalOrganizationChart"/>
    <dgm:cxn modelId="{C9EBA162-E421-E843-9026-C0677D2D8146}" type="presParOf" srcId="{5E779FD5-F0F6-184E-A3E5-BFAD5A3389AA}" destId="{99D0991C-EEAF-BB45-9048-2D7D8024FB39}" srcOrd="1" destOrd="0" presId="urn:microsoft.com/office/officeart/2009/3/layout/HorizontalOrganizationChart"/>
    <dgm:cxn modelId="{B985A3AF-BA00-F942-B3D8-85A7E78879B3}" type="presParOf" srcId="{5E779FD5-F0F6-184E-A3E5-BFAD5A3389AA}" destId="{01DC796A-DC6B-E547-9150-5B5E8BFE68D7}" srcOrd="2" destOrd="0" presId="urn:microsoft.com/office/officeart/2009/3/layout/HorizontalOrganizationChart"/>
    <dgm:cxn modelId="{387F4712-2358-2E46-AB9D-D56FC2E4E55F}" type="presParOf" srcId="{87B0593B-810B-E54D-9BE7-18CB0F62FD3C}" destId="{752802C8-08A6-8A43-BE46-34CDFE98304B}" srcOrd="2" destOrd="0" presId="urn:microsoft.com/office/officeart/2009/3/layout/HorizontalOrganizationChart"/>
    <dgm:cxn modelId="{0A805EE3-34CC-304F-9606-9F2AD4CF812D}" type="presParOf" srcId="{A0E65A3B-A6EE-3140-AFD3-AD6361F8AFFE}" destId="{A0E9443C-9CA9-4544-859E-E2A6D3A9CA7E}" srcOrd="4" destOrd="0" presId="urn:microsoft.com/office/officeart/2009/3/layout/HorizontalOrganizationChart"/>
    <dgm:cxn modelId="{6772F723-B893-2A43-A162-C30101EC8A72}" type="presParOf" srcId="{A0E65A3B-A6EE-3140-AFD3-AD6361F8AFFE}" destId="{3FE44F35-0657-1544-819A-054DFF10D993}" srcOrd="5" destOrd="0" presId="urn:microsoft.com/office/officeart/2009/3/layout/HorizontalOrganizationChart"/>
    <dgm:cxn modelId="{25D57B8A-7439-D648-A3FD-1696D8EA3658}" type="presParOf" srcId="{3FE44F35-0657-1544-819A-054DFF10D993}" destId="{4D14DE88-C3EC-CA4F-92BC-691CE30A6DD8}" srcOrd="0" destOrd="0" presId="urn:microsoft.com/office/officeart/2009/3/layout/HorizontalOrganizationChart"/>
    <dgm:cxn modelId="{02634FF5-AB6D-014D-98F6-1510FBA03B03}" type="presParOf" srcId="{4D14DE88-C3EC-CA4F-92BC-691CE30A6DD8}" destId="{CF9F13C3-BA21-7B41-8D6D-2DE8EC008ACD}" srcOrd="0" destOrd="0" presId="urn:microsoft.com/office/officeart/2009/3/layout/HorizontalOrganizationChart"/>
    <dgm:cxn modelId="{C5640EC8-9894-4D46-8E58-26FCE8D07635}" type="presParOf" srcId="{4D14DE88-C3EC-CA4F-92BC-691CE30A6DD8}" destId="{B986A658-8213-224F-A6FA-76B7BF44EDAE}" srcOrd="1" destOrd="0" presId="urn:microsoft.com/office/officeart/2009/3/layout/HorizontalOrganizationChart"/>
    <dgm:cxn modelId="{F86A9666-2B56-6443-97C3-D27C236E6E88}" type="presParOf" srcId="{3FE44F35-0657-1544-819A-054DFF10D993}" destId="{BD38DBDC-5572-1446-99FA-8AAD1E7FD02B}" srcOrd="1" destOrd="0" presId="urn:microsoft.com/office/officeart/2009/3/layout/HorizontalOrganizationChart"/>
    <dgm:cxn modelId="{7C031798-168F-CD4C-9F81-48C1801CB3F9}" type="presParOf" srcId="{BD38DBDC-5572-1446-99FA-8AAD1E7FD02B}" destId="{FD09AE7F-D641-A44E-BE3D-D0FFB1CDFEF4}" srcOrd="0" destOrd="0" presId="urn:microsoft.com/office/officeart/2009/3/layout/HorizontalOrganizationChart"/>
    <dgm:cxn modelId="{B880463A-83DD-5145-A880-3CEA611D9E66}" type="presParOf" srcId="{BD38DBDC-5572-1446-99FA-8AAD1E7FD02B}" destId="{40B9BEEF-8171-C74E-98FC-A8CD14733FA1}" srcOrd="1" destOrd="0" presId="urn:microsoft.com/office/officeart/2009/3/layout/HorizontalOrganizationChart"/>
    <dgm:cxn modelId="{43276C11-F5AF-CA4C-A24E-AD3ACF6635DB}" type="presParOf" srcId="{40B9BEEF-8171-C74E-98FC-A8CD14733FA1}" destId="{7747CB82-7686-5B46-A45C-B4CE4A4568DA}" srcOrd="0" destOrd="0" presId="urn:microsoft.com/office/officeart/2009/3/layout/HorizontalOrganizationChart"/>
    <dgm:cxn modelId="{A185F05A-E710-AE42-BA67-396DE16E9E8E}" type="presParOf" srcId="{7747CB82-7686-5B46-A45C-B4CE4A4568DA}" destId="{621D938C-A001-B049-99FB-181F5BB4AFED}" srcOrd="0" destOrd="0" presId="urn:microsoft.com/office/officeart/2009/3/layout/HorizontalOrganizationChart"/>
    <dgm:cxn modelId="{A73FDF84-88E4-5D44-96E3-0FF39E60EEDB}" type="presParOf" srcId="{7747CB82-7686-5B46-A45C-B4CE4A4568DA}" destId="{62A02B66-7EF6-7A4D-91FB-86668DBDB7E2}" srcOrd="1" destOrd="0" presId="urn:microsoft.com/office/officeart/2009/3/layout/HorizontalOrganizationChart"/>
    <dgm:cxn modelId="{3D8B38FF-3113-5C44-A6EC-D0B8FE70EAE6}" type="presParOf" srcId="{40B9BEEF-8171-C74E-98FC-A8CD14733FA1}" destId="{AC33AF64-1B20-9B42-9926-E02DD50CE4B8}" srcOrd="1" destOrd="0" presId="urn:microsoft.com/office/officeart/2009/3/layout/HorizontalOrganizationChart"/>
    <dgm:cxn modelId="{95233B2F-FF94-B843-B7E1-5E0CEDB063BC}" type="presParOf" srcId="{40B9BEEF-8171-C74E-98FC-A8CD14733FA1}" destId="{62E8D1E2-8B74-A846-9F7F-A3808D744F90}" srcOrd="2" destOrd="0" presId="urn:microsoft.com/office/officeart/2009/3/layout/HorizontalOrganizationChart"/>
    <dgm:cxn modelId="{6D4BCEF2-76A0-9E4D-85B3-D9C8E3C1DAE5}" type="presParOf" srcId="{3FE44F35-0657-1544-819A-054DFF10D993}" destId="{D3743A1D-E564-1149-8BC1-673C835896E3}" srcOrd="2" destOrd="0" presId="urn:microsoft.com/office/officeart/2009/3/layout/HorizontalOrganizationChart"/>
    <dgm:cxn modelId="{D79AC3D7-57D9-A94D-ADCB-3C053721A2A1}" type="presParOf" srcId="{8A4CD653-A158-144A-8DE3-57721291A687}" destId="{A1411270-322D-D84C-A347-DA28AD4A8F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9AE7F-D641-A44E-BE3D-D0FFB1CDFEF4}">
      <dsp:nvSpPr>
        <dsp:cNvPr id="0" name=""/>
        <dsp:cNvSpPr/>
      </dsp:nvSpPr>
      <dsp:spPr>
        <a:xfrm>
          <a:off x="7284941" y="2542799"/>
          <a:ext cx="511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72" y="45720"/>
              </a:lnTo>
            </a:path>
          </a:pathLst>
        </a:custGeom>
        <a:noFill/>
        <a:ln w="19050" cap="flat" cmpd="sng" algn="ctr">
          <a:solidFill>
            <a:srgbClr val="196B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9443C-9CA9-4544-859E-E2A6D3A9CA7E}">
      <dsp:nvSpPr>
        <dsp:cNvPr id="0" name=""/>
        <dsp:cNvSpPr/>
      </dsp:nvSpPr>
      <dsp:spPr>
        <a:xfrm>
          <a:off x="3922167" y="1489888"/>
          <a:ext cx="473575" cy="109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89" y="0"/>
              </a:lnTo>
              <a:lnTo>
                <a:pt x="217989" y="1098631"/>
              </a:lnTo>
              <a:lnTo>
                <a:pt x="473575" y="109863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09E59-3BC9-4642-A106-D2491C77F335}">
      <dsp:nvSpPr>
        <dsp:cNvPr id="0" name=""/>
        <dsp:cNvSpPr/>
      </dsp:nvSpPr>
      <dsp:spPr>
        <a:xfrm>
          <a:off x="7284941" y="1443778"/>
          <a:ext cx="511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72" y="45720"/>
              </a:lnTo>
            </a:path>
          </a:pathLst>
        </a:custGeom>
        <a:noFill/>
        <a:ln w="19050" cap="flat" cmpd="sng" algn="ctr">
          <a:solidFill>
            <a:srgbClr val="196B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92A89-9C50-3B47-94B7-8058EB1D9530}">
      <dsp:nvSpPr>
        <dsp:cNvPr id="0" name=""/>
        <dsp:cNvSpPr/>
      </dsp:nvSpPr>
      <dsp:spPr>
        <a:xfrm>
          <a:off x="3922167" y="1443778"/>
          <a:ext cx="473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109"/>
              </a:moveTo>
              <a:lnTo>
                <a:pt x="217989" y="46109"/>
              </a:lnTo>
              <a:lnTo>
                <a:pt x="217989" y="45720"/>
              </a:lnTo>
              <a:lnTo>
                <a:pt x="473575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8C77-F7BD-FC49-BA47-3836D1C1F4CB}">
      <dsp:nvSpPr>
        <dsp:cNvPr id="0" name=""/>
        <dsp:cNvSpPr/>
      </dsp:nvSpPr>
      <dsp:spPr>
        <a:xfrm>
          <a:off x="7284941" y="344757"/>
          <a:ext cx="511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72" y="45720"/>
              </a:lnTo>
            </a:path>
          </a:pathLst>
        </a:custGeom>
        <a:noFill/>
        <a:ln w="19050" cap="flat" cmpd="sng" algn="ctr">
          <a:solidFill>
            <a:srgbClr val="196B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15745-12DB-B644-B624-34B3C60851EB}">
      <dsp:nvSpPr>
        <dsp:cNvPr id="0" name=""/>
        <dsp:cNvSpPr/>
      </dsp:nvSpPr>
      <dsp:spPr>
        <a:xfrm>
          <a:off x="3922167" y="390477"/>
          <a:ext cx="473575" cy="1099410"/>
        </a:xfrm>
        <a:custGeom>
          <a:avLst/>
          <a:gdLst/>
          <a:ahLst/>
          <a:cxnLst/>
          <a:rect l="0" t="0" r="0" b="0"/>
          <a:pathLst>
            <a:path>
              <a:moveTo>
                <a:pt x="0" y="1099410"/>
              </a:moveTo>
              <a:lnTo>
                <a:pt x="217989" y="1099410"/>
              </a:lnTo>
              <a:lnTo>
                <a:pt x="217989" y="0"/>
              </a:lnTo>
              <a:lnTo>
                <a:pt x="473575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9FE60-5741-4840-A027-8D81ACD2A8BA}">
      <dsp:nvSpPr>
        <dsp:cNvPr id="0" name=""/>
        <dsp:cNvSpPr/>
      </dsp:nvSpPr>
      <dsp:spPr>
        <a:xfrm>
          <a:off x="1032969" y="1100119"/>
          <a:ext cx="2889198" cy="779538"/>
        </a:xfrm>
        <a:prstGeom prst="rect">
          <a:avLst/>
        </a:prstGeom>
        <a:solidFill>
          <a:srgbClr val="E9713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DeepBayONet</a:t>
          </a:r>
          <a:endParaRPr lang="en-US" sz="2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2969" y="1100119"/>
        <a:ext cx="2889198" cy="779538"/>
      </dsp:txXfrm>
    </dsp:sp>
    <dsp:sp modelId="{FBC3276C-566E-B243-9B39-FF3C4C0B5ADE}">
      <dsp:nvSpPr>
        <dsp:cNvPr id="0" name=""/>
        <dsp:cNvSpPr/>
      </dsp:nvSpPr>
      <dsp:spPr>
        <a:xfrm>
          <a:off x="4395743" y="708"/>
          <a:ext cx="2889198" cy="779538"/>
        </a:xfrm>
        <a:prstGeom prst="rect">
          <a:avLst/>
        </a:prstGeom>
        <a:solidFill>
          <a:srgbClr val="46B1E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 Operator Networks</a:t>
          </a:r>
        </a:p>
      </dsp:txBody>
      <dsp:txXfrm>
        <a:off x="4395743" y="708"/>
        <a:ext cx="2889198" cy="779538"/>
      </dsp:txXfrm>
    </dsp:sp>
    <dsp:sp modelId="{30258BFE-F716-474A-8944-5BF81EBF55AF}">
      <dsp:nvSpPr>
        <dsp:cNvPr id="0" name=""/>
        <dsp:cNvSpPr/>
      </dsp:nvSpPr>
      <dsp:spPr>
        <a:xfrm>
          <a:off x="7796114" y="708"/>
          <a:ext cx="2889198" cy="779538"/>
        </a:xfrm>
        <a:prstGeom prst="rect">
          <a:avLst/>
        </a:prstGeom>
        <a:solidFill>
          <a:srgbClr val="46B1E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Parameter Estimation</a:t>
          </a:r>
        </a:p>
      </dsp:txBody>
      <dsp:txXfrm>
        <a:off x="7796114" y="708"/>
        <a:ext cx="2889198" cy="779538"/>
      </dsp:txXfrm>
    </dsp:sp>
    <dsp:sp modelId="{E9D6F1FA-82AD-424C-AD78-85AB9032F39A}">
      <dsp:nvSpPr>
        <dsp:cNvPr id="0" name=""/>
        <dsp:cNvSpPr/>
      </dsp:nvSpPr>
      <dsp:spPr>
        <a:xfrm>
          <a:off x="4395743" y="1099729"/>
          <a:ext cx="2889198" cy="779538"/>
        </a:xfrm>
        <a:prstGeom prst="rect">
          <a:avLst/>
        </a:prstGeom>
        <a:solidFill>
          <a:srgbClr val="B0C8A6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Variational Inference</a:t>
          </a:r>
        </a:p>
      </dsp:txBody>
      <dsp:txXfrm>
        <a:off x="4395743" y="1099729"/>
        <a:ext cx="2889198" cy="779538"/>
      </dsp:txXfrm>
    </dsp:sp>
    <dsp:sp modelId="{E761D131-8E56-2148-BC08-8429CA518654}">
      <dsp:nvSpPr>
        <dsp:cNvPr id="0" name=""/>
        <dsp:cNvSpPr/>
      </dsp:nvSpPr>
      <dsp:spPr>
        <a:xfrm>
          <a:off x="7796114" y="1099729"/>
          <a:ext cx="2889198" cy="779538"/>
        </a:xfrm>
        <a:prstGeom prst="rect">
          <a:avLst/>
        </a:prstGeom>
        <a:solidFill>
          <a:srgbClr val="B0C8A6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Uncertainty Quantification</a:t>
          </a:r>
        </a:p>
      </dsp:txBody>
      <dsp:txXfrm>
        <a:off x="7796114" y="1099729"/>
        <a:ext cx="2889198" cy="779538"/>
      </dsp:txXfrm>
    </dsp:sp>
    <dsp:sp modelId="{CF9F13C3-BA21-7B41-8D6D-2DE8EC008ACD}">
      <dsp:nvSpPr>
        <dsp:cNvPr id="0" name=""/>
        <dsp:cNvSpPr/>
      </dsp:nvSpPr>
      <dsp:spPr>
        <a:xfrm>
          <a:off x="4395743" y="2198750"/>
          <a:ext cx="2889198" cy="779538"/>
        </a:xfrm>
        <a:prstGeom prst="rect">
          <a:avLst/>
        </a:prstGeom>
        <a:solidFill>
          <a:srgbClr val="46B1E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Differential Equations</a:t>
          </a:r>
        </a:p>
      </dsp:txBody>
      <dsp:txXfrm>
        <a:off x="4395743" y="2198750"/>
        <a:ext cx="2889198" cy="779538"/>
      </dsp:txXfrm>
    </dsp:sp>
    <dsp:sp modelId="{621D938C-A001-B049-99FB-181F5BB4AFED}">
      <dsp:nvSpPr>
        <dsp:cNvPr id="0" name=""/>
        <dsp:cNvSpPr/>
      </dsp:nvSpPr>
      <dsp:spPr>
        <a:xfrm>
          <a:off x="7796114" y="2198750"/>
          <a:ext cx="2889198" cy="7795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Physics-Informed Loss</a:t>
          </a:r>
        </a:p>
      </dsp:txBody>
      <dsp:txXfrm>
        <a:off x="7796114" y="2198750"/>
        <a:ext cx="2889198" cy="779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42A97-866A-3647-8D13-2C6016D6AB2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766C-3E30-3549-81A5-4461B9B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766C-3E30-3549-81A5-4461B9B2EF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766C-3E30-3549-81A5-4461B9B2EF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A4D-E58B-DBFF-D622-87572BCA9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FB95-B00B-B1A8-A958-8AC6E5D6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D759-D231-47E9-0B5E-49F91E04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80C1-4594-B761-E001-21FF9539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C854-DE41-F14A-FE85-71794590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2874-8607-339E-B37E-5AF667B4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26B99-0806-2638-B6D4-A2288181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A829-9207-A612-B090-82E5C73E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077E-7036-B277-AE0F-43217140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2E8BC-6985-E19B-066D-3698CE30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D762D-4C93-0145-2CCE-DB44F2B3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7F29E-AE3E-B05B-6418-A972FB8E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1E28-8A87-B3CC-3908-E03A7290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C36C-2973-B7C4-E91C-B6195E83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7FF4-7A62-077E-5CF2-9DECDCD0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8BE8-A96C-ED82-B52A-363DCF5C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14B5-587E-1EE0-86FE-F1C732FD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17AC-743B-A189-E0A7-7AE4F30C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65F3-45E9-990D-D495-D218F09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D25B-A42A-EB58-5148-8626CAC3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B45C-C077-0C56-2C5B-8991DF06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C89C-FF45-7652-7E85-C0D87968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13F4-5217-41B2-5ED6-FFB8259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1F0C-F75A-C67E-27DD-56357EB5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83C1-6B03-25C8-A2E4-825D5992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BFB3-0A15-1C66-F52C-CD3BD0BF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3808-576F-8934-6DDA-D354739B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9B755-41C9-3C05-4464-75128E1E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767D-3799-1D8F-028B-5C9A3C6B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61DF4-76C1-0541-B3A5-47AB0EE1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21F74-2B57-EDF1-2833-EE3E929E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2A51-FE33-B01D-4D2D-39368D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40F64-0157-9CC5-7756-75D16CFE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9BA7F-0A98-6950-6C7A-251D8942F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1DE85-16CF-A166-7FA4-F7980BCC6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2910D-8373-FD39-2BC1-BF999DA58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1170E-6CFC-9814-43E7-7D873467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83C2E-7548-E089-319D-DC09106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5D9EE-349A-AE12-458F-402B4F4D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5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E767-3B27-5FF1-E419-1D02B312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2BA0C-DBC6-90BB-ECA7-E017D271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023F5-EDBC-56C2-6DB7-B20DDF59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A43C8-4543-DFCB-FF49-55D23337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E6D8B-E2B7-5BAE-CDD2-7C1199AA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B400-9B1F-B60A-2D2C-97EBE50F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5CBB4-8BF0-D95E-E082-800E97FC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19FD-BF51-6088-6A23-2E5C4289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4F21-9346-55FB-39CA-ACB03F24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1B117-649E-B2B5-CA94-E63C6EDA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7281-25EB-7A4F-D429-FE1538F8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249A5-9263-2403-2F28-5E6977DA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BF60-0D7F-8D42-FCFA-E21311AA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10E-17E8-30B6-3769-8405FE82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2FF-86CB-4FCE-C6EA-70E8EDF96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651C4-AF1B-84B6-F35B-056D6E9C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AB895-5508-61AD-EAA1-273A6454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281E6-672C-EF53-7E55-EF4B1E1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E0B5-B79C-B236-1F33-F5626EA2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245C1-EAB4-F563-40CF-C212F7D5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E3DE-E4CB-5FC6-C06A-83A7E6B9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991A-185B-DED7-2E1E-DE069DDC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4D05B-A265-6C4F-989B-31B6A120FB36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7A9B-A1A6-AFCB-FA3D-D6BAA9A6E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3E78E-F41D-D5E3-4836-02A79C850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customXml" Target="../ink/ink3.xm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6.sv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0.png"/><Relationship Id="rId7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16BC79C5-56B8-7DC0-EEF9-55B1C1B4C5DB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9FEC53-5F58-C36B-1DBE-54D4D7758335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CFCAD28E-184D-A2CC-3E26-C3ECBDAA74F3}"/>
              </a:ext>
            </a:extLst>
          </p:cNvPr>
          <p:cNvSpPr>
            <a:spLocks/>
          </p:cNvSpPr>
          <p:nvPr/>
        </p:nvSpPr>
        <p:spPr>
          <a:xfrm>
            <a:off x="7598456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56C81D7-4AFD-45F3-9D6B-E40B18A7ED89}"/>
              </a:ext>
            </a:extLst>
          </p:cNvPr>
          <p:cNvSpPr/>
          <p:nvPr/>
        </p:nvSpPr>
        <p:spPr>
          <a:xfrm>
            <a:off x="2883881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4A265CCE-1382-B2A4-0AFF-8DD06269A298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614F7-0AFD-240F-92F2-95CCFE4C40EA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A0B495-9D86-8BBD-A8AE-2391997B2F5D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1D9A4E-01D6-169D-9BC4-8DCF20DBA340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719A7-8A4F-AE9D-5711-0A51E125D40A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04CADB-E578-15B6-BD71-4BACF57B0E44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EBB749-B8D7-B3A6-114A-0537AA1BB9D8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5D8A8F-5F50-AEA7-E20C-17C44D48E5C5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99160A-1AD2-487F-15EC-B7ABF71DDC15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E24A0D-4221-8704-48EE-2D7B7C44F514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F9F52CE4-0397-0762-41E7-B19D0334DF77}"/>
              </a:ext>
            </a:extLst>
          </p:cNvPr>
          <p:cNvSpPr/>
          <p:nvPr/>
        </p:nvSpPr>
        <p:spPr>
          <a:xfrm>
            <a:off x="7718183" y="3940149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913F35DE-BC1D-92FC-B046-95285C0BA2DE}"/>
              </a:ext>
            </a:extLst>
          </p:cNvPr>
          <p:cNvSpPr/>
          <p:nvPr/>
        </p:nvSpPr>
        <p:spPr>
          <a:xfrm>
            <a:off x="4780557" y="3913070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3AB02D0-3139-10FF-9306-C09936A77654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D3147C65-3E80-1C85-01BF-D1CD6B6FB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901E065F-1DD2-7C3F-3CF9-2F6D3F23E26E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6E9B3EFC-C1F9-EE71-A468-CEA3FF8EC8FF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760FA8D4-C485-DA52-5058-54F6353777DE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E2AFFAB7-3190-26EB-7386-E40C8F2D8723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C968422A-97F6-59F7-AC62-96AB9FCE436E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0F4B9387-CEAE-B245-4ED7-6C526E425EFA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62589A5B-0B08-0EA9-A5DA-AE4326DE7E18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1EB820CB-BB49-AA3C-48BB-81B99C72F60F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E46B95DB-E860-B945-5C19-B78DB5B3B3E6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DD26907E-B0F1-7599-4F70-A567B00BA826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3D8290D7-5F5B-417D-29AC-2A700222DB7F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E4B60142-73B1-564D-1527-B88C953A1A0F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CC6306DF-229F-CB1E-C1F6-3F0A31BA34FB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EBCC980C-7BED-DF98-E4F3-7CD161054F9D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9B7B32B1-FF26-D875-5CB8-27458657952A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0EBAD7-EFA2-ACEC-2654-BF96B063C5CD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9A1BC606-D15F-D1E5-2420-3D88DA999E13}"/>
              </a:ext>
            </a:extLst>
          </p:cNvPr>
          <p:cNvSpPr/>
          <p:nvPr/>
        </p:nvSpPr>
        <p:spPr>
          <a:xfrm>
            <a:off x="46391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71D4D33B-F0A7-29DB-76C1-C19CE80A47B7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60D301-FAA0-DBB2-3999-D0CD54FE3082}"/>
                  </a:ext>
                </a:extLst>
              </p:cNvPr>
              <p:cNvSpPr txBox="1"/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60D301-FAA0-DBB2-3999-D0CD54FE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BE5A76-E077-FEB2-DC7E-3779ED53F625}"/>
                  </a:ext>
                </a:extLst>
              </p:cNvPr>
              <p:cNvSpPr txBox="1"/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BE5A76-E077-FEB2-DC7E-3779ED53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D439E1-7048-D083-EF3A-6D34F00F23DF}"/>
                  </a:ext>
                </a:extLst>
              </p:cNvPr>
              <p:cNvSpPr txBox="1"/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D439E1-7048-D083-EF3A-6D34F00F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blipFill>
                <a:blip r:embed="rId12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3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D0C66-ACF9-69CC-F570-3A1E8CB4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0BC76FBF-8EE7-F014-4C06-C1965A043AE7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9C9F44-E2DA-1F72-B1A7-31ABE7C785F0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1BB5ECA8-F7BC-B229-06E5-52EB2864D0A3}"/>
              </a:ext>
            </a:extLst>
          </p:cNvPr>
          <p:cNvSpPr>
            <a:spLocks/>
          </p:cNvSpPr>
          <p:nvPr/>
        </p:nvSpPr>
        <p:spPr>
          <a:xfrm>
            <a:off x="7598456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64D4BB5-46AE-555C-611C-68C2D2E32D85}"/>
              </a:ext>
            </a:extLst>
          </p:cNvPr>
          <p:cNvSpPr/>
          <p:nvPr/>
        </p:nvSpPr>
        <p:spPr>
          <a:xfrm>
            <a:off x="2883881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790C2C6E-0CA3-A6A0-E7C7-245953789C89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EFBA10-D7DE-7851-C6A2-AEA2E6D31BED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F6B425-C09A-9E6E-6786-A260DC2D38FE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FE16BD-0C4E-4D4C-FCA7-7D19CC19CF2A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D30615-DA27-E61C-0E9E-23ED0ABCDEC2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C1C75C-1B14-F905-FE2C-D07EA46C2CFF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C71C77-0125-8622-ED00-67100932E0EC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0DA904-C572-3C2F-B852-99F031B79E2D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D7F44D-1A3A-BEED-9133-D153986F2F8A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DD090D-D745-1A32-46D7-745678D1BF64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DDBE23-19E2-838D-B818-D11BB6E956A4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657A3D-9E56-F4E1-16F1-420309884E7B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B23018-9912-5E0A-967C-0AF16781C5E9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C85C7F-1580-E6A6-D9E4-22DB4A492258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34F9BD-9957-BBD9-68F9-B0505C4B8236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4C098FA9-269E-84C2-39CA-E52468EF62CF}"/>
              </a:ext>
            </a:extLst>
          </p:cNvPr>
          <p:cNvSpPr/>
          <p:nvPr/>
        </p:nvSpPr>
        <p:spPr>
          <a:xfrm>
            <a:off x="7718183" y="3940149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2D72022-844F-BBCF-1C67-A18F209568FE}"/>
              </a:ext>
            </a:extLst>
          </p:cNvPr>
          <p:cNvSpPr/>
          <p:nvPr/>
        </p:nvSpPr>
        <p:spPr>
          <a:xfrm>
            <a:off x="4780557" y="3913070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97416FA-1098-CA1A-D5F3-0E6F217D6B46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DE1E9C-52A9-B550-EE6C-93A5F175B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B4AFFA0B-0729-F451-EA07-9D0027EA4078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D7C1478C-1E34-2386-F4DB-B055F019E62B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FF88214D-9C24-41DF-87BD-5D6C593BA06A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83BEAF07-EF1E-B2AC-77EA-2607490A5B08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FC4D3D33-2581-E6D7-2551-FC2775ADBB56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C6996512-F870-F2FD-EE08-A14A19D1F172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60B4802B-C732-0B40-AC93-E97F7522BF1B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6D27B7E6-3909-A314-B1EA-9B07CBC6EBBD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DA8E14FF-20F3-5BE3-7CB9-C8B2DE0DDC0C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C1C49C60-9C64-58F8-DCCC-DC1A4F1784DF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9E371FC8-B302-B47F-6404-046A576ABD5B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51CE76B1-CBBF-D05D-31CA-B3727BE1F1C1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443150C2-8077-E449-50DB-74E08046B70C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4A89D7A6-6B9C-221C-558E-EF58B7A9BACE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1FE1C2DD-F5D3-804C-8D6F-50B8E398B5CB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ADCC0-3F36-92AC-2018-AA6E8EA64FFE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843020C0-0B72-A46E-354C-FD85A1AA31D1}"/>
              </a:ext>
            </a:extLst>
          </p:cNvPr>
          <p:cNvSpPr/>
          <p:nvPr/>
        </p:nvSpPr>
        <p:spPr>
          <a:xfrm>
            <a:off x="46391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818836E3-ACBB-83D4-B552-E6B8DC657721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A9F1E-D8AA-B7BA-F5CB-178907CEEEB1}"/>
                  </a:ext>
                </a:extLst>
              </p:cNvPr>
              <p:cNvSpPr txBox="1"/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A9F1E-D8AA-B7BA-F5CB-178907CEE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186C8-F08D-F96B-BC7A-C7BE15846285}"/>
                  </a:ext>
                </a:extLst>
              </p:cNvPr>
              <p:cNvSpPr txBox="1"/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186C8-F08D-F96B-BC7A-C7BE1584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3" name="Left Brace 2">
            <a:extLst>
              <a:ext uri="{FF2B5EF4-FFF2-40B4-BE49-F238E27FC236}">
                <a16:creationId xmlns:a16="http://schemas.microsoft.com/office/drawing/2014/main" id="{E1CB7331-159F-7C2F-F2D4-017527C364BA}"/>
              </a:ext>
            </a:extLst>
          </p:cNvPr>
          <p:cNvSpPr/>
          <p:nvPr/>
        </p:nvSpPr>
        <p:spPr>
          <a:xfrm rot="5400000">
            <a:off x="4620040" y="-55601"/>
            <a:ext cx="320966" cy="3793283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A62B5-B9CF-76F8-BE4D-51EA294F7D01}"/>
              </a:ext>
            </a:extLst>
          </p:cNvPr>
          <p:cNvSpPr txBox="1"/>
          <p:nvPr/>
        </p:nvSpPr>
        <p:spPr>
          <a:xfrm>
            <a:off x="4272220" y="1201229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7" name="Left Brace 6">
            <a:extLst>
              <a:ext uri="{FF2B5EF4-FFF2-40B4-BE49-F238E27FC236}">
                <a16:creationId xmlns:a16="http://schemas.microsoft.com/office/drawing/2014/main" id="{FECA6E3E-E084-B04F-478B-CADDF526E6B9}"/>
              </a:ext>
            </a:extLst>
          </p:cNvPr>
          <p:cNvSpPr/>
          <p:nvPr/>
        </p:nvSpPr>
        <p:spPr>
          <a:xfrm rot="16200000">
            <a:off x="4641709" y="3141984"/>
            <a:ext cx="277632" cy="379328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626C9-BCAA-09B2-C4F3-80DD8E2AAD06}"/>
              </a:ext>
            </a:extLst>
          </p:cNvPr>
          <p:cNvSpPr txBox="1"/>
          <p:nvPr/>
        </p:nvSpPr>
        <p:spPr>
          <a:xfrm>
            <a:off x="4368866" y="5287439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58FE88-6727-83B9-0505-7B85852C7AB2}"/>
                  </a:ext>
                </a:extLst>
              </p:cNvPr>
              <p:cNvSpPr txBox="1"/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58FE88-6727-83B9-0505-7B85852C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blipFill>
                <a:blip r:embed="rId12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9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7C8C-3B0E-5780-66AA-F6E2848E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45320816-F614-DF78-5F68-62891225B5EB}"/>
              </a:ext>
            </a:extLst>
          </p:cNvPr>
          <p:cNvSpPr/>
          <p:nvPr/>
        </p:nvSpPr>
        <p:spPr>
          <a:xfrm>
            <a:off x="10035289" y="3769407"/>
            <a:ext cx="1216796" cy="646431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26B3B63-0097-5426-A76F-C7261AC3FAD0}"/>
              </a:ext>
            </a:extLst>
          </p:cNvPr>
          <p:cNvSpPr/>
          <p:nvPr/>
        </p:nvSpPr>
        <p:spPr>
          <a:xfrm>
            <a:off x="1397436" y="3794605"/>
            <a:ext cx="1287126" cy="646410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6602F720-B02E-EF08-B253-0ABC5AA4DB88}"/>
              </a:ext>
            </a:extLst>
          </p:cNvPr>
          <p:cNvSpPr>
            <a:spLocks/>
          </p:cNvSpPr>
          <p:nvPr/>
        </p:nvSpPr>
        <p:spPr>
          <a:xfrm>
            <a:off x="4223868" y="4035000"/>
            <a:ext cx="627083" cy="501666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29DD91-A161-310D-5508-F16F000F0891}"/>
              </a:ext>
            </a:extLst>
          </p:cNvPr>
          <p:cNvSpPr/>
          <p:nvPr/>
        </p:nvSpPr>
        <p:spPr>
          <a:xfrm>
            <a:off x="6688772" y="3200315"/>
            <a:ext cx="271390" cy="276794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DFDBAA35-4AF0-5EA6-E0B6-F47026FBFF00}"/>
              </a:ext>
            </a:extLst>
          </p:cNvPr>
          <p:cNvSpPr>
            <a:spLocks/>
          </p:cNvSpPr>
          <p:nvPr/>
        </p:nvSpPr>
        <p:spPr>
          <a:xfrm>
            <a:off x="7457016" y="4035000"/>
            <a:ext cx="627083" cy="501666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F7AA411-252C-7F72-3F26-5488A7C5A57F}"/>
              </a:ext>
            </a:extLst>
          </p:cNvPr>
          <p:cNvSpPr/>
          <p:nvPr/>
        </p:nvSpPr>
        <p:spPr>
          <a:xfrm>
            <a:off x="4222592" y="3068621"/>
            <a:ext cx="627083" cy="50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75B251-DB4D-A5D2-0256-C4320FE89ECD}"/>
                  </a:ext>
                </a:extLst>
              </p14:cNvPr>
              <p14:cNvContentPartPr/>
              <p14:nvPr/>
            </p14:nvContentPartPr>
            <p14:xfrm>
              <a:off x="6735336" y="-656081"/>
              <a:ext cx="247" cy="247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75B251-DB4D-A5D2-0256-C4320FE89E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9161" y="-662256"/>
                <a:ext cx="12350" cy="1235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2B1B07-21DC-D9A9-DDF4-2F4694E1F996}"/>
              </a:ext>
            </a:extLst>
          </p:cNvPr>
          <p:cNvCxnSpPr>
            <a:cxnSpLocks/>
          </p:cNvCxnSpPr>
          <p:nvPr/>
        </p:nvCxnSpPr>
        <p:spPr>
          <a:xfrm>
            <a:off x="4849675" y="3335052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106BD-D25D-81E7-FDA9-FBC77774BAFC}"/>
              </a:ext>
            </a:extLst>
          </p:cNvPr>
          <p:cNvCxnSpPr>
            <a:cxnSpLocks/>
          </p:cNvCxnSpPr>
          <p:nvPr/>
        </p:nvCxnSpPr>
        <p:spPr>
          <a:xfrm>
            <a:off x="6061690" y="3335052"/>
            <a:ext cx="627083" cy="499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87325-3B78-F7C7-58E6-5368602E01AD}"/>
              </a:ext>
            </a:extLst>
          </p:cNvPr>
          <p:cNvCxnSpPr>
            <a:cxnSpLocks/>
          </p:cNvCxnSpPr>
          <p:nvPr/>
        </p:nvCxnSpPr>
        <p:spPr>
          <a:xfrm>
            <a:off x="4849675" y="4302199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E13B48-431A-C085-E8CF-57F22F04F65B}"/>
              </a:ext>
            </a:extLst>
          </p:cNvPr>
          <p:cNvCxnSpPr>
            <a:cxnSpLocks/>
          </p:cNvCxnSpPr>
          <p:nvPr/>
        </p:nvCxnSpPr>
        <p:spPr>
          <a:xfrm>
            <a:off x="6061690" y="4302199"/>
            <a:ext cx="139281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70E2DF-F34C-BD51-ACC1-D69137F6839A}"/>
              </a:ext>
            </a:extLst>
          </p:cNvPr>
          <p:cNvCxnSpPr>
            <a:cxnSpLocks/>
          </p:cNvCxnSpPr>
          <p:nvPr/>
        </p:nvCxnSpPr>
        <p:spPr>
          <a:xfrm>
            <a:off x="6960163" y="3335052"/>
            <a:ext cx="494344" cy="133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574044-E278-3FCC-EA9B-276857292176}"/>
              </a:ext>
            </a:extLst>
          </p:cNvPr>
          <p:cNvCxnSpPr>
            <a:cxnSpLocks/>
          </p:cNvCxnSpPr>
          <p:nvPr/>
        </p:nvCxnSpPr>
        <p:spPr>
          <a:xfrm>
            <a:off x="3637660" y="3335052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7FDD38-D5A0-7A16-CBF2-02EF69B77667}"/>
              </a:ext>
            </a:extLst>
          </p:cNvPr>
          <p:cNvCxnSpPr>
            <a:cxnSpLocks/>
          </p:cNvCxnSpPr>
          <p:nvPr/>
        </p:nvCxnSpPr>
        <p:spPr>
          <a:xfrm>
            <a:off x="3637660" y="4302199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052E5A-4902-0CBD-B0A0-9BBDAF8D7029}"/>
              </a:ext>
            </a:extLst>
          </p:cNvPr>
          <p:cNvCxnSpPr>
            <a:cxnSpLocks/>
          </p:cNvCxnSpPr>
          <p:nvPr/>
        </p:nvCxnSpPr>
        <p:spPr>
          <a:xfrm>
            <a:off x="8081589" y="4302199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912B33-7B43-12A0-6A44-4F4F5F924F3C}"/>
              </a:ext>
            </a:extLst>
          </p:cNvPr>
          <p:cNvCxnSpPr>
            <a:cxnSpLocks/>
          </p:cNvCxnSpPr>
          <p:nvPr/>
        </p:nvCxnSpPr>
        <p:spPr>
          <a:xfrm>
            <a:off x="8081589" y="3335052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0E0893-7A42-C6D0-4E3E-99E18DC58F0A}"/>
                  </a:ext>
                </a:extLst>
              </p:cNvPr>
              <p:cNvSpPr txBox="1"/>
              <p:nvPr/>
            </p:nvSpPr>
            <p:spPr>
              <a:xfrm>
                <a:off x="8735478" y="3211269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0E0893-7A42-C6D0-4E3E-99E18DC5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78" y="3211269"/>
                <a:ext cx="882693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6B79DC8-EE80-BB81-39AA-6836F1B502BD}"/>
                  </a:ext>
                </a:extLst>
              </p:cNvPr>
              <p:cNvSpPr txBox="1"/>
              <p:nvPr/>
            </p:nvSpPr>
            <p:spPr>
              <a:xfrm>
                <a:off x="8591713" y="4164114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6B79DC8-EE80-BB81-39AA-6836F1B5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713" y="4164114"/>
                <a:ext cx="882693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86BCE4-D96A-82B8-6429-2DDC01911774}"/>
                  </a:ext>
                </a:extLst>
              </p:cNvPr>
              <p:cNvSpPr txBox="1"/>
              <p:nvPr/>
            </p:nvSpPr>
            <p:spPr>
              <a:xfrm>
                <a:off x="2830691" y="4164016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86BCE4-D96A-82B8-6429-2DDC01911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91" y="4164016"/>
                <a:ext cx="882693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0A2478C-0303-4772-9E85-9B498C84E4D4}"/>
                  </a:ext>
                </a:extLst>
              </p:cNvPr>
              <p:cNvSpPr txBox="1"/>
              <p:nvPr/>
            </p:nvSpPr>
            <p:spPr>
              <a:xfrm>
                <a:off x="2830691" y="3196552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0A2478C-0303-4772-9E85-9B498C84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91" y="3196552"/>
                <a:ext cx="8826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22119A5-9AD4-BA26-5741-04F326DBCC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8349" y="3263923"/>
            <a:ext cx="152238" cy="15223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E021FB-6ADB-0C12-B5D0-8310D75B656F}"/>
              </a:ext>
            </a:extLst>
          </p:cNvPr>
          <p:cNvCxnSpPr>
            <a:cxnSpLocks/>
          </p:cNvCxnSpPr>
          <p:nvPr/>
        </p:nvCxnSpPr>
        <p:spPr>
          <a:xfrm flipV="1">
            <a:off x="6824468" y="3470217"/>
            <a:ext cx="0" cy="841757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8062193D-CCBA-859F-44B0-9EE8CC3C55CF}"/>
              </a:ext>
            </a:extLst>
          </p:cNvPr>
          <p:cNvSpPr/>
          <p:nvPr/>
        </p:nvSpPr>
        <p:spPr>
          <a:xfrm>
            <a:off x="5426335" y="3068621"/>
            <a:ext cx="627083" cy="50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07F5507E-6899-FBEA-AB17-EF62EF62BD25}"/>
              </a:ext>
            </a:extLst>
          </p:cNvPr>
          <p:cNvSpPr/>
          <p:nvPr/>
        </p:nvSpPr>
        <p:spPr>
          <a:xfrm>
            <a:off x="7455783" y="3068621"/>
            <a:ext cx="627083" cy="50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BCF041-21D5-2837-59A9-FC4A55D6943F}"/>
                  </a:ext>
                </a:extLst>
              </p:cNvPr>
              <p:cNvSpPr txBox="1"/>
              <p:nvPr/>
            </p:nvSpPr>
            <p:spPr>
              <a:xfrm>
                <a:off x="6082446" y="3032530"/>
                <a:ext cx="59455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BCF041-21D5-2837-59A9-FC4A55D6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46" y="3032530"/>
                <a:ext cx="594555" cy="276999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B10CF-1C1D-8BED-0613-371B5CF8AA78}"/>
                  </a:ext>
                </a:extLst>
              </p:cNvPr>
              <p:cNvSpPr txBox="1"/>
              <p:nvPr/>
            </p:nvSpPr>
            <p:spPr>
              <a:xfrm>
                <a:off x="6174232" y="4025200"/>
                <a:ext cx="558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B10CF-1C1D-8BED-0613-371B5CF8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32" y="4025200"/>
                <a:ext cx="558306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19">
            <a:extLst>
              <a:ext uri="{FF2B5EF4-FFF2-40B4-BE49-F238E27FC236}">
                <a16:creationId xmlns:a16="http://schemas.microsoft.com/office/drawing/2014/main" id="{CAB395ED-11D4-046D-35D2-DE885C3AD311}"/>
              </a:ext>
            </a:extLst>
          </p:cNvPr>
          <p:cNvSpPr>
            <a:spLocks/>
          </p:cNvSpPr>
          <p:nvPr/>
        </p:nvSpPr>
        <p:spPr>
          <a:xfrm>
            <a:off x="5422360" y="4035000"/>
            <a:ext cx="627083" cy="501666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3" name="Picture 2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91E8A8E-6A00-2B99-D950-6EA7781919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017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0989" y="2685722"/>
            <a:ext cx="1021660" cy="1021660"/>
          </a:xfrm>
          <a:prstGeom prst="rect">
            <a:avLst/>
          </a:prstGeom>
          <a:ln w="0">
            <a:noFill/>
          </a:ln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EB8092-C638-49C7-CBB4-2B801F76AC97}"/>
              </a:ext>
            </a:extLst>
          </p:cNvPr>
          <p:cNvGrpSpPr/>
          <p:nvPr/>
        </p:nvGrpSpPr>
        <p:grpSpPr>
          <a:xfrm>
            <a:off x="1510332" y="2709325"/>
            <a:ext cx="734627" cy="646410"/>
            <a:chOff x="1098446" y="464704"/>
            <a:chExt cx="882693" cy="7766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7014CB-92BD-FF29-FC59-9DF3BE729F5F}"/>
                </a:ext>
              </a:extLst>
            </p:cNvPr>
            <p:cNvGrpSpPr/>
            <p:nvPr/>
          </p:nvGrpSpPr>
          <p:grpSpPr>
            <a:xfrm>
              <a:off x="1098446" y="464704"/>
              <a:ext cx="882693" cy="776696"/>
              <a:chOff x="1461407" y="1143000"/>
              <a:chExt cx="901700" cy="9017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8533F16-46A7-4587-3637-B46E6A9B6127}"/>
                  </a:ext>
                </a:extLst>
              </p:cNvPr>
              <p:cNvCxnSpPr/>
              <p:nvPr/>
            </p:nvCxnSpPr>
            <p:spPr>
              <a:xfrm flipV="1">
                <a:off x="1466850" y="1143000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F0B5BFC-E185-2085-B344-7156C2C5B3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912257" y="1593553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Multiply 41">
              <a:extLst>
                <a:ext uri="{FF2B5EF4-FFF2-40B4-BE49-F238E27FC236}">
                  <a16:creationId xmlns:a16="http://schemas.microsoft.com/office/drawing/2014/main" id="{C3AA8ACC-6B7F-9424-B718-AC74930EB171}"/>
                </a:ext>
              </a:extLst>
            </p:cNvPr>
            <p:cNvSpPr/>
            <p:nvPr/>
          </p:nvSpPr>
          <p:spPr>
            <a:xfrm>
              <a:off x="1528597" y="981528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>
              <a:extLst>
                <a:ext uri="{FF2B5EF4-FFF2-40B4-BE49-F238E27FC236}">
                  <a16:creationId xmlns:a16="http://schemas.microsoft.com/office/drawing/2014/main" id="{97DF7B1F-5D34-86BF-8AA8-3FB7E22ED006}"/>
                </a:ext>
              </a:extLst>
            </p:cNvPr>
            <p:cNvSpPr/>
            <p:nvPr/>
          </p:nvSpPr>
          <p:spPr>
            <a:xfrm>
              <a:off x="1328995" y="821434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>
              <a:extLst>
                <a:ext uri="{FF2B5EF4-FFF2-40B4-BE49-F238E27FC236}">
                  <a16:creationId xmlns:a16="http://schemas.microsoft.com/office/drawing/2014/main" id="{29042333-3A2C-0393-2EF9-2072EC70A1CC}"/>
                </a:ext>
              </a:extLst>
            </p:cNvPr>
            <p:cNvSpPr/>
            <p:nvPr/>
          </p:nvSpPr>
          <p:spPr>
            <a:xfrm>
              <a:off x="1656874" y="749419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>
              <a:extLst>
                <a:ext uri="{FF2B5EF4-FFF2-40B4-BE49-F238E27FC236}">
                  <a16:creationId xmlns:a16="http://schemas.microsoft.com/office/drawing/2014/main" id="{E8956F8A-31A0-7439-E089-5BF2554A1730}"/>
                </a:ext>
              </a:extLst>
            </p:cNvPr>
            <p:cNvSpPr/>
            <p:nvPr/>
          </p:nvSpPr>
          <p:spPr>
            <a:xfrm>
              <a:off x="1460322" y="658092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>
              <a:extLst>
                <a:ext uri="{FF2B5EF4-FFF2-40B4-BE49-F238E27FC236}">
                  <a16:creationId xmlns:a16="http://schemas.microsoft.com/office/drawing/2014/main" id="{D56446C3-F05C-E5B1-F556-5064A2868D16}"/>
                </a:ext>
              </a:extLst>
            </p:cNvPr>
            <p:cNvSpPr/>
            <p:nvPr/>
          </p:nvSpPr>
          <p:spPr>
            <a:xfrm>
              <a:off x="1176176" y="1018825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682BA2-FF53-6317-777D-AB1CCB98A2FB}"/>
                  </a:ext>
                </a:extLst>
              </p:cNvPr>
              <p:cNvSpPr txBox="1"/>
              <p:nvPr/>
            </p:nvSpPr>
            <p:spPr>
              <a:xfrm>
                <a:off x="7422770" y="3211941"/>
                <a:ext cx="72697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682BA2-FF53-6317-777D-AB1CCB98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770" y="3211941"/>
                <a:ext cx="726976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68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1E22-C074-AC70-1676-9D63F523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BDB3CC4E-C471-E445-57BB-471219E99334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E8677B-885A-1FD6-4096-C102CCA1AE09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1506C387-4167-28EA-CA4A-3C8CB20C331D}"/>
              </a:ext>
            </a:extLst>
          </p:cNvPr>
          <p:cNvSpPr>
            <a:spLocks/>
          </p:cNvSpPr>
          <p:nvPr/>
        </p:nvSpPr>
        <p:spPr>
          <a:xfrm>
            <a:off x="7598456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A8BBCE9-DB19-63AC-CBFE-2C00ACFFB51E}"/>
              </a:ext>
            </a:extLst>
          </p:cNvPr>
          <p:cNvSpPr/>
          <p:nvPr/>
        </p:nvSpPr>
        <p:spPr>
          <a:xfrm>
            <a:off x="2883881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BF67BC8E-0023-281B-45D2-D98499527ABB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9EE5B7-66DB-952B-BE86-7B548B4A256E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BDEAF-7FA8-7A96-6AA2-DB5A04B23328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117C0D-DA02-3404-93BE-B5FBACED0F95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1C1A0B-7931-5352-8074-3DAD453055B5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9E2F4-8BA1-C3D7-5CF8-B408CFCB3048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BFCC01-E619-887D-0500-265506E81BF9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77EE0-1A14-8F8F-D53B-8EE0DE1102C8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25C74C-1183-957B-271C-B1ED7B8E9896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F3A453-15F6-4326-4641-4900AE53B42B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271573-A8DF-3061-7C98-EF08D6C3FBE0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5D066938-FC89-840E-8806-CFCA21AB950B}"/>
              </a:ext>
            </a:extLst>
          </p:cNvPr>
          <p:cNvSpPr/>
          <p:nvPr/>
        </p:nvSpPr>
        <p:spPr>
          <a:xfrm>
            <a:off x="7718183" y="3940149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417508E-EC60-E307-D90E-894ABDF03E4F}"/>
              </a:ext>
            </a:extLst>
          </p:cNvPr>
          <p:cNvSpPr/>
          <p:nvPr/>
        </p:nvSpPr>
        <p:spPr>
          <a:xfrm>
            <a:off x="4780557" y="3913070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AEB11AB-93DB-3EE6-10AB-B5310C2275FD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CC6799EC-300F-EC24-FD6D-CC9614693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D6F29C5E-150C-F52C-498A-D26989AB196B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B9ABECD0-F376-4E59-69E6-20CB09421A0F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254F0114-1BDC-3C3E-0036-CE8B41E5D47F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E92F0D37-0AF1-1603-3907-B3C20DE81921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CB8B6A05-77AE-BFE1-B2FB-51F085E66834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BCDE8517-6C09-0D9F-DBB9-B01916567EE6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37A7BF25-D4B8-5E2C-30CB-71BA7225A327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2E71E14F-10DB-554A-5238-3A6D255401B6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52A86474-C6DD-1BF7-10F4-1F027F026DB7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B7CC7C4D-F1AA-3AAC-A25D-2EB3D9E9552E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4918C264-5249-0900-D0F3-A59716B457E9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B161B360-6FB5-1902-93D6-6C279F5DB601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CED2BCAC-9E05-EAEE-2E20-6E65516701D8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D8C6A7A4-A933-33D0-857A-B421AE78716C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9760E80D-AC58-A9B1-F5E5-053574EFF40F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DADF0E-17E5-8B7D-884C-3C11F78F5868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01649FA3-7673-005F-EA5C-A3A1B9A6C5B7}"/>
              </a:ext>
            </a:extLst>
          </p:cNvPr>
          <p:cNvSpPr/>
          <p:nvPr/>
        </p:nvSpPr>
        <p:spPr>
          <a:xfrm>
            <a:off x="46391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EF28C2C4-2BBB-57BC-808C-336871C15E61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 useBgFill="1">
        <p:nvSpPr>
          <p:cNvPr id="2" name="Left Brace 1">
            <a:extLst>
              <a:ext uri="{FF2B5EF4-FFF2-40B4-BE49-F238E27FC236}">
                <a16:creationId xmlns:a16="http://schemas.microsoft.com/office/drawing/2014/main" id="{74845959-2F7A-EF8F-7384-C125DAE52BEA}"/>
              </a:ext>
            </a:extLst>
          </p:cNvPr>
          <p:cNvSpPr/>
          <p:nvPr/>
        </p:nvSpPr>
        <p:spPr>
          <a:xfrm rot="5400000">
            <a:off x="5558083" y="-993644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67D11-B32C-FB66-1D28-8EE6C9C93185}"/>
              </a:ext>
            </a:extLst>
          </p:cNvPr>
          <p:cNvSpPr txBox="1"/>
          <p:nvPr/>
        </p:nvSpPr>
        <p:spPr>
          <a:xfrm>
            <a:off x="5223217" y="109617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5" name="Left Brace 4">
            <a:extLst>
              <a:ext uri="{FF2B5EF4-FFF2-40B4-BE49-F238E27FC236}">
                <a16:creationId xmlns:a16="http://schemas.microsoft.com/office/drawing/2014/main" id="{6F9CE4E5-1238-A2A5-656E-0DEE512C18F4}"/>
              </a:ext>
            </a:extLst>
          </p:cNvPr>
          <p:cNvSpPr/>
          <p:nvPr/>
        </p:nvSpPr>
        <p:spPr>
          <a:xfrm rot="16200000">
            <a:off x="5558083" y="2225609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E2290-040E-5AE8-D319-641832ABC09F}"/>
              </a:ext>
            </a:extLst>
          </p:cNvPr>
          <p:cNvSpPr txBox="1"/>
          <p:nvPr/>
        </p:nvSpPr>
        <p:spPr>
          <a:xfrm>
            <a:off x="5294366" y="532933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/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blipFill>
                <a:blip r:embed="rId10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98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20D037-5D91-D1A9-0730-DFE059958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074241"/>
              </p:ext>
            </p:extLst>
          </p:nvPr>
        </p:nvGraphicFramePr>
        <p:xfrm>
          <a:off x="0" y="1824264"/>
          <a:ext cx="11680685" cy="297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03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166</Words>
  <Application>Microsoft Macintosh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Century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Arash Sarshar</dc:creator>
  <cp:lastModifiedBy>Arash Sarshar</cp:lastModifiedBy>
  <cp:revision>10</cp:revision>
  <dcterms:created xsi:type="dcterms:W3CDTF">2024-12-19T07:01:31Z</dcterms:created>
  <dcterms:modified xsi:type="dcterms:W3CDTF">2024-12-29T22:22:33Z</dcterms:modified>
</cp:coreProperties>
</file>