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B1871B-2EE4-481A-A2FA-9BF95FB7AF15}"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18A8E387-CBE0-4FF0-A75F-AC0157414165}">
      <dgm:prSet/>
      <dgm:spPr/>
      <dgm:t>
        <a:bodyPr/>
        <a:lstStyle/>
        <a:p>
          <a:r>
            <a:rPr lang="en-US"/>
            <a:t>Find</a:t>
          </a:r>
        </a:p>
      </dgm:t>
    </dgm:pt>
    <dgm:pt modelId="{5AFE48CC-46C4-4933-911D-9AFE86986E44}" type="parTrans" cxnId="{0E19124F-885C-4DCC-A605-373001B05076}">
      <dgm:prSet/>
      <dgm:spPr/>
      <dgm:t>
        <a:bodyPr/>
        <a:lstStyle/>
        <a:p>
          <a:endParaRPr lang="en-US"/>
        </a:p>
      </dgm:t>
    </dgm:pt>
    <dgm:pt modelId="{86530628-169D-4F3F-8011-7B9D8E309255}" type="sibTrans" cxnId="{0E19124F-885C-4DCC-A605-373001B05076}">
      <dgm:prSet/>
      <dgm:spPr/>
      <dgm:t>
        <a:bodyPr/>
        <a:lstStyle/>
        <a:p>
          <a:endParaRPr lang="en-US"/>
        </a:p>
      </dgm:t>
    </dgm:pt>
    <dgm:pt modelId="{DDA744CF-CA62-46E7-923C-53B08386506D}">
      <dgm:prSet/>
      <dgm:spPr/>
      <dgm:t>
        <a:bodyPr/>
        <a:lstStyle/>
        <a:p>
          <a:r>
            <a:rPr lang="en-US"/>
            <a:t>Evaluate</a:t>
          </a:r>
        </a:p>
      </dgm:t>
    </dgm:pt>
    <dgm:pt modelId="{A8EB696A-62A6-4ECF-A5FB-A341355EF2FD}" type="parTrans" cxnId="{51CC2B93-C312-4DA0-A71B-C61B63D0A6FD}">
      <dgm:prSet/>
      <dgm:spPr/>
      <dgm:t>
        <a:bodyPr/>
        <a:lstStyle/>
        <a:p>
          <a:endParaRPr lang="en-US"/>
        </a:p>
      </dgm:t>
    </dgm:pt>
    <dgm:pt modelId="{AA98ADDC-C9F1-45A0-B0BE-BC87508A5A46}" type="sibTrans" cxnId="{51CC2B93-C312-4DA0-A71B-C61B63D0A6FD}">
      <dgm:prSet/>
      <dgm:spPr/>
      <dgm:t>
        <a:bodyPr/>
        <a:lstStyle/>
        <a:p>
          <a:endParaRPr lang="en-US"/>
        </a:p>
      </dgm:t>
    </dgm:pt>
    <dgm:pt modelId="{FEEE9D66-3005-4A02-8886-F85F2B470C73}">
      <dgm:prSet/>
      <dgm:spPr/>
      <dgm:t>
        <a:bodyPr/>
        <a:lstStyle/>
        <a:p>
          <a:r>
            <a:rPr lang="en-US"/>
            <a:t>Create</a:t>
          </a:r>
        </a:p>
      </dgm:t>
    </dgm:pt>
    <dgm:pt modelId="{2F4956A4-7C6D-4AF3-B679-31D01FA6116E}" type="parTrans" cxnId="{A601E810-1542-45EC-9D7B-32A29659D217}">
      <dgm:prSet/>
      <dgm:spPr/>
      <dgm:t>
        <a:bodyPr/>
        <a:lstStyle/>
        <a:p>
          <a:endParaRPr lang="en-US"/>
        </a:p>
      </dgm:t>
    </dgm:pt>
    <dgm:pt modelId="{6E484BE9-46F4-4A80-9043-2D6EFD44347A}" type="sibTrans" cxnId="{A601E810-1542-45EC-9D7B-32A29659D217}">
      <dgm:prSet/>
      <dgm:spPr/>
      <dgm:t>
        <a:bodyPr/>
        <a:lstStyle/>
        <a:p>
          <a:endParaRPr lang="en-US"/>
        </a:p>
      </dgm:t>
    </dgm:pt>
    <dgm:pt modelId="{30ED42AC-E55A-4911-9A20-71B21B4896F6}" type="pres">
      <dgm:prSet presAssocID="{49B1871B-2EE4-481A-A2FA-9BF95FB7AF15}" presName="hierChild1" presStyleCnt="0">
        <dgm:presLayoutVars>
          <dgm:chPref val="1"/>
          <dgm:dir/>
          <dgm:animOne val="branch"/>
          <dgm:animLvl val="lvl"/>
          <dgm:resizeHandles/>
        </dgm:presLayoutVars>
      </dgm:prSet>
      <dgm:spPr/>
    </dgm:pt>
    <dgm:pt modelId="{F3B922B4-AD53-47FF-B2B7-B476C926722E}" type="pres">
      <dgm:prSet presAssocID="{18A8E387-CBE0-4FF0-A75F-AC0157414165}" presName="hierRoot1" presStyleCnt="0"/>
      <dgm:spPr/>
    </dgm:pt>
    <dgm:pt modelId="{78C0F320-4277-4B0F-A6D7-70C691313013}" type="pres">
      <dgm:prSet presAssocID="{18A8E387-CBE0-4FF0-A75F-AC0157414165}" presName="composite" presStyleCnt="0"/>
      <dgm:spPr/>
    </dgm:pt>
    <dgm:pt modelId="{8A8E4733-AAC1-4827-9011-B8E0D0F7E37B}" type="pres">
      <dgm:prSet presAssocID="{18A8E387-CBE0-4FF0-A75F-AC0157414165}" presName="background" presStyleLbl="node0" presStyleIdx="0" presStyleCnt="3"/>
      <dgm:spPr/>
    </dgm:pt>
    <dgm:pt modelId="{EC3A434E-D45F-4AB8-8A1B-61E724F7B1C8}" type="pres">
      <dgm:prSet presAssocID="{18A8E387-CBE0-4FF0-A75F-AC0157414165}" presName="text" presStyleLbl="fgAcc0" presStyleIdx="0" presStyleCnt="3" custLinFactY="-13793" custLinFactNeighborX="363" custLinFactNeighborY="-100000">
        <dgm:presLayoutVars>
          <dgm:chPref val="3"/>
        </dgm:presLayoutVars>
      </dgm:prSet>
      <dgm:spPr/>
    </dgm:pt>
    <dgm:pt modelId="{F7718618-F3B3-4007-928B-96FA08EDE579}" type="pres">
      <dgm:prSet presAssocID="{18A8E387-CBE0-4FF0-A75F-AC0157414165}" presName="hierChild2" presStyleCnt="0"/>
      <dgm:spPr/>
    </dgm:pt>
    <dgm:pt modelId="{46B8DA94-EF2A-474A-B442-924526EA2AC8}" type="pres">
      <dgm:prSet presAssocID="{DDA744CF-CA62-46E7-923C-53B08386506D}" presName="hierRoot1" presStyleCnt="0"/>
      <dgm:spPr/>
    </dgm:pt>
    <dgm:pt modelId="{0DCD628E-C479-48A9-A925-C13095D0C420}" type="pres">
      <dgm:prSet presAssocID="{DDA744CF-CA62-46E7-923C-53B08386506D}" presName="composite" presStyleCnt="0"/>
      <dgm:spPr/>
    </dgm:pt>
    <dgm:pt modelId="{3E18856B-2D21-47D3-85D5-0EFC58F46562}" type="pres">
      <dgm:prSet presAssocID="{DDA744CF-CA62-46E7-923C-53B08386506D}" presName="background" presStyleLbl="node0" presStyleIdx="1" presStyleCnt="3"/>
      <dgm:spPr/>
    </dgm:pt>
    <dgm:pt modelId="{7D1993DB-E5F6-4E3F-9C18-2B29F3AAB384}" type="pres">
      <dgm:prSet presAssocID="{DDA744CF-CA62-46E7-923C-53B08386506D}" presName="text" presStyleLbl="fgAcc0" presStyleIdx="1" presStyleCnt="3" custLinFactY="-13793" custLinFactNeighborX="363" custLinFactNeighborY="-100000">
        <dgm:presLayoutVars>
          <dgm:chPref val="3"/>
        </dgm:presLayoutVars>
      </dgm:prSet>
      <dgm:spPr/>
    </dgm:pt>
    <dgm:pt modelId="{52592BED-1181-4EF0-A5DF-A96EE8143928}" type="pres">
      <dgm:prSet presAssocID="{DDA744CF-CA62-46E7-923C-53B08386506D}" presName="hierChild2" presStyleCnt="0"/>
      <dgm:spPr/>
    </dgm:pt>
    <dgm:pt modelId="{7761DBD6-AEEC-4C0C-96B5-85B228C2F9A9}" type="pres">
      <dgm:prSet presAssocID="{FEEE9D66-3005-4A02-8886-F85F2B470C73}" presName="hierRoot1" presStyleCnt="0"/>
      <dgm:spPr/>
    </dgm:pt>
    <dgm:pt modelId="{6E418F03-804E-49B3-A39F-6B1583EEA304}" type="pres">
      <dgm:prSet presAssocID="{FEEE9D66-3005-4A02-8886-F85F2B470C73}" presName="composite" presStyleCnt="0"/>
      <dgm:spPr/>
    </dgm:pt>
    <dgm:pt modelId="{565847CA-113A-4F6A-A756-45FCEFEBCFB2}" type="pres">
      <dgm:prSet presAssocID="{FEEE9D66-3005-4A02-8886-F85F2B470C73}" presName="background" presStyleLbl="node0" presStyleIdx="2" presStyleCnt="3"/>
      <dgm:spPr/>
    </dgm:pt>
    <dgm:pt modelId="{FED0D3D4-4348-4AE2-B28D-5AB9342E7A78}" type="pres">
      <dgm:prSet presAssocID="{FEEE9D66-3005-4A02-8886-F85F2B470C73}" presName="text" presStyleLbl="fgAcc0" presStyleIdx="2" presStyleCnt="3" custLinFactY="-13793" custLinFactNeighborX="363" custLinFactNeighborY="-100000">
        <dgm:presLayoutVars>
          <dgm:chPref val="3"/>
        </dgm:presLayoutVars>
      </dgm:prSet>
      <dgm:spPr/>
    </dgm:pt>
    <dgm:pt modelId="{C059C2A5-D4D0-4983-A974-D765CA86D713}" type="pres">
      <dgm:prSet presAssocID="{FEEE9D66-3005-4A02-8886-F85F2B470C73}" presName="hierChild2" presStyleCnt="0"/>
      <dgm:spPr/>
    </dgm:pt>
  </dgm:ptLst>
  <dgm:cxnLst>
    <dgm:cxn modelId="{A601E810-1542-45EC-9D7B-32A29659D217}" srcId="{49B1871B-2EE4-481A-A2FA-9BF95FB7AF15}" destId="{FEEE9D66-3005-4A02-8886-F85F2B470C73}" srcOrd="2" destOrd="0" parTransId="{2F4956A4-7C6D-4AF3-B679-31D01FA6116E}" sibTransId="{6E484BE9-46F4-4A80-9043-2D6EFD44347A}"/>
    <dgm:cxn modelId="{206F8038-F6D4-4C80-9975-84244BFF1F22}" type="presOf" srcId="{DDA744CF-CA62-46E7-923C-53B08386506D}" destId="{7D1993DB-E5F6-4E3F-9C18-2B29F3AAB384}" srcOrd="0" destOrd="0" presId="urn:microsoft.com/office/officeart/2005/8/layout/hierarchy1"/>
    <dgm:cxn modelId="{066AFB3E-CCFE-4BB3-B8D6-422D1B4AADFE}" type="presOf" srcId="{49B1871B-2EE4-481A-A2FA-9BF95FB7AF15}" destId="{30ED42AC-E55A-4911-9A20-71B21B4896F6}" srcOrd="0" destOrd="0" presId="urn:microsoft.com/office/officeart/2005/8/layout/hierarchy1"/>
    <dgm:cxn modelId="{0E19124F-885C-4DCC-A605-373001B05076}" srcId="{49B1871B-2EE4-481A-A2FA-9BF95FB7AF15}" destId="{18A8E387-CBE0-4FF0-A75F-AC0157414165}" srcOrd="0" destOrd="0" parTransId="{5AFE48CC-46C4-4933-911D-9AFE86986E44}" sibTransId="{86530628-169D-4F3F-8011-7B9D8E309255}"/>
    <dgm:cxn modelId="{FB5D1C8C-CF02-4A1F-AED5-5676D6A074E3}" type="presOf" srcId="{FEEE9D66-3005-4A02-8886-F85F2B470C73}" destId="{FED0D3D4-4348-4AE2-B28D-5AB9342E7A78}" srcOrd="0" destOrd="0" presId="urn:microsoft.com/office/officeart/2005/8/layout/hierarchy1"/>
    <dgm:cxn modelId="{51CC2B93-C312-4DA0-A71B-C61B63D0A6FD}" srcId="{49B1871B-2EE4-481A-A2FA-9BF95FB7AF15}" destId="{DDA744CF-CA62-46E7-923C-53B08386506D}" srcOrd="1" destOrd="0" parTransId="{A8EB696A-62A6-4ECF-A5FB-A341355EF2FD}" sibTransId="{AA98ADDC-C9F1-45A0-B0BE-BC87508A5A46}"/>
    <dgm:cxn modelId="{E48D099A-4A75-4F14-8B46-A82246E1D73E}" type="presOf" srcId="{18A8E387-CBE0-4FF0-A75F-AC0157414165}" destId="{EC3A434E-D45F-4AB8-8A1B-61E724F7B1C8}" srcOrd="0" destOrd="0" presId="urn:microsoft.com/office/officeart/2005/8/layout/hierarchy1"/>
    <dgm:cxn modelId="{435F57E4-1523-43EE-B11F-2751BAC33676}" type="presParOf" srcId="{30ED42AC-E55A-4911-9A20-71B21B4896F6}" destId="{F3B922B4-AD53-47FF-B2B7-B476C926722E}" srcOrd="0" destOrd="0" presId="urn:microsoft.com/office/officeart/2005/8/layout/hierarchy1"/>
    <dgm:cxn modelId="{727DCFAF-DE1A-4AF8-8F99-42FBA653EA53}" type="presParOf" srcId="{F3B922B4-AD53-47FF-B2B7-B476C926722E}" destId="{78C0F320-4277-4B0F-A6D7-70C691313013}" srcOrd="0" destOrd="0" presId="urn:microsoft.com/office/officeart/2005/8/layout/hierarchy1"/>
    <dgm:cxn modelId="{AC177143-90DF-4677-9791-C450399ADD83}" type="presParOf" srcId="{78C0F320-4277-4B0F-A6D7-70C691313013}" destId="{8A8E4733-AAC1-4827-9011-B8E0D0F7E37B}" srcOrd="0" destOrd="0" presId="urn:microsoft.com/office/officeart/2005/8/layout/hierarchy1"/>
    <dgm:cxn modelId="{7193EECC-D928-44FA-815A-AD0485433448}" type="presParOf" srcId="{78C0F320-4277-4B0F-A6D7-70C691313013}" destId="{EC3A434E-D45F-4AB8-8A1B-61E724F7B1C8}" srcOrd="1" destOrd="0" presId="urn:microsoft.com/office/officeart/2005/8/layout/hierarchy1"/>
    <dgm:cxn modelId="{CAED77D1-ED2A-40B0-984E-4BBDD5932123}" type="presParOf" srcId="{F3B922B4-AD53-47FF-B2B7-B476C926722E}" destId="{F7718618-F3B3-4007-928B-96FA08EDE579}" srcOrd="1" destOrd="0" presId="urn:microsoft.com/office/officeart/2005/8/layout/hierarchy1"/>
    <dgm:cxn modelId="{1F5AB6BC-63F2-459D-B865-83443D834D17}" type="presParOf" srcId="{30ED42AC-E55A-4911-9A20-71B21B4896F6}" destId="{46B8DA94-EF2A-474A-B442-924526EA2AC8}" srcOrd="1" destOrd="0" presId="urn:microsoft.com/office/officeart/2005/8/layout/hierarchy1"/>
    <dgm:cxn modelId="{ED0714C8-F572-4B9F-8DA7-4C87AFEAA979}" type="presParOf" srcId="{46B8DA94-EF2A-474A-B442-924526EA2AC8}" destId="{0DCD628E-C479-48A9-A925-C13095D0C420}" srcOrd="0" destOrd="0" presId="urn:microsoft.com/office/officeart/2005/8/layout/hierarchy1"/>
    <dgm:cxn modelId="{5742F4D0-0274-4A3E-9C07-9DEFC32841C0}" type="presParOf" srcId="{0DCD628E-C479-48A9-A925-C13095D0C420}" destId="{3E18856B-2D21-47D3-85D5-0EFC58F46562}" srcOrd="0" destOrd="0" presId="urn:microsoft.com/office/officeart/2005/8/layout/hierarchy1"/>
    <dgm:cxn modelId="{65847D64-A89E-4724-AB44-3D48A869A31D}" type="presParOf" srcId="{0DCD628E-C479-48A9-A925-C13095D0C420}" destId="{7D1993DB-E5F6-4E3F-9C18-2B29F3AAB384}" srcOrd="1" destOrd="0" presId="urn:microsoft.com/office/officeart/2005/8/layout/hierarchy1"/>
    <dgm:cxn modelId="{1B37A3B0-0741-4A36-B99A-19742AFE1C6C}" type="presParOf" srcId="{46B8DA94-EF2A-474A-B442-924526EA2AC8}" destId="{52592BED-1181-4EF0-A5DF-A96EE8143928}" srcOrd="1" destOrd="0" presId="urn:microsoft.com/office/officeart/2005/8/layout/hierarchy1"/>
    <dgm:cxn modelId="{102C00AA-4F56-4D19-8213-99D271A961A9}" type="presParOf" srcId="{30ED42AC-E55A-4911-9A20-71B21B4896F6}" destId="{7761DBD6-AEEC-4C0C-96B5-85B228C2F9A9}" srcOrd="2" destOrd="0" presId="urn:microsoft.com/office/officeart/2005/8/layout/hierarchy1"/>
    <dgm:cxn modelId="{FD4474AB-42C0-40B2-A223-092FAB23CD2E}" type="presParOf" srcId="{7761DBD6-AEEC-4C0C-96B5-85B228C2F9A9}" destId="{6E418F03-804E-49B3-A39F-6B1583EEA304}" srcOrd="0" destOrd="0" presId="urn:microsoft.com/office/officeart/2005/8/layout/hierarchy1"/>
    <dgm:cxn modelId="{F6A0D3BD-218A-4ADF-B692-0F17B618C7AD}" type="presParOf" srcId="{6E418F03-804E-49B3-A39F-6B1583EEA304}" destId="{565847CA-113A-4F6A-A756-45FCEFEBCFB2}" srcOrd="0" destOrd="0" presId="urn:microsoft.com/office/officeart/2005/8/layout/hierarchy1"/>
    <dgm:cxn modelId="{737B88A8-2ACF-42A0-86F1-AAB749210F92}" type="presParOf" srcId="{6E418F03-804E-49B3-A39F-6B1583EEA304}" destId="{FED0D3D4-4348-4AE2-B28D-5AB9342E7A78}" srcOrd="1" destOrd="0" presId="urn:microsoft.com/office/officeart/2005/8/layout/hierarchy1"/>
    <dgm:cxn modelId="{A3E8D658-02FD-47A1-BE0D-FED0259EF2B4}" type="presParOf" srcId="{7761DBD6-AEEC-4C0C-96B5-85B228C2F9A9}" destId="{C059C2A5-D4D0-4983-A974-D765CA86D71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E4733-AAC1-4827-9011-B8E0D0F7E37B}">
      <dsp:nvSpPr>
        <dsp:cNvPr id="0" name=""/>
        <dsp:cNvSpPr/>
      </dsp:nvSpPr>
      <dsp:spPr>
        <a:xfrm>
          <a:off x="7362" y="493943"/>
          <a:ext cx="2028354" cy="128800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3A434E-D45F-4AB8-8A1B-61E724F7B1C8}">
      <dsp:nvSpPr>
        <dsp:cNvPr id="0" name=""/>
        <dsp:cNvSpPr/>
      </dsp:nvSpPr>
      <dsp:spPr>
        <a:xfrm>
          <a:off x="232735" y="708047"/>
          <a:ext cx="2028354" cy="128800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Find</a:t>
          </a:r>
        </a:p>
      </dsp:txBody>
      <dsp:txXfrm>
        <a:off x="270459" y="745771"/>
        <a:ext cx="1952906" cy="1212556"/>
      </dsp:txXfrm>
    </dsp:sp>
    <dsp:sp modelId="{3E18856B-2D21-47D3-85D5-0EFC58F46562}">
      <dsp:nvSpPr>
        <dsp:cNvPr id="0" name=""/>
        <dsp:cNvSpPr/>
      </dsp:nvSpPr>
      <dsp:spPr>
        <a:xfrm>
          <a:off x="2486462" y="493943"/>
          <a:ext cx="2028354" cy="128800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1993DB-E5F6-4E3F-9C18-2B29F3AAB384}">
      <dsp:nvSpPr>
        <dsp:cNvPr id="0" name=""/>
        <dsp:cNvSpPr/>
      </dsp:nvSpPr>
      <dsp:spPr>
        <a:xfrm>
          <a:off x="2711835" y="708047"/>
          <a:ext cx="2028354" cy="128800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Evaluate</a:t>
          </a:r>
        </a:p>
      </dsp:txBody>
      <dsp:txXfrm>
        <a:off x="2749559" y="745771"/>
        <a:ext cx="1952906" cy="1212556"/>
      </dsp:txXfrm>
    </dsp:sp>
    <dsp:sp modelId="{565847CA-113A-4F6A-A756-45FCEFEBCFB2}">
      <dsp:nvSpPr>
        <dsp:cNvPr id="0" name=""/>
        <dsp:cNvSpPr/>
      </dsp:nvSpPr>
      <dsp:spPr>
        <a:xfrm>
          <a:off x="4958199" y="493943"/>
          <a:ext cx="2028354" cy="128800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D0D3D4-4348-4AE2-B28D-5AB9342E7A78}">
      <dsp:nvSpPr>
        <dsp:cNvPr id="0" name=""/>
        <dsp:cNvSpPr/>
      </dsp:nvSpPr>
      <dsp:spPr>
        <a:xfrm>
          <a:off x="5183571" y="708047"/>
          <a:ext cx="2028354" cy="128800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Create</a:t>
          </a:r>
        </a:p>
      </dsp:txBody>
      <dsp:txXfrm>
        <a:off x="5221295" y="745771"/>
        <a:ext cx="1952906" cy="121255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11/11/2019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656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11/11/2019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4270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11/11/2019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8853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11/11/2019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5719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11/11/2019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1859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11/11/2019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5414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11/11/2019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8794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11/11/2019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517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11/11/2019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9781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11/11/2019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58993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11/11/2019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412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11/11/2019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387800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www.oercommons.org/"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54003C-C673-4DE1-A115-9017D6B31A64}"/>
              </a:ext>
            </a:extLst>
          </p:cNvPr>
          <p:cNvPicPr>
            <a:picLocks noChangeAspect="1"/>
          </p:cNvPicPr>
          <p:nvPr/>
        </p:nvPicPr>
        <p:blipFill rotWithShape="1">
          <a:blip r:embed="rId2"/>
          <a:srcRect t="39605"/>
          <a:stretch/>
        </p:blipFill>
        <p:spPr>
          <a:xfrm>
            <a:off x="-32" y="10"/>
            <a:ext cx="12192031" cy="4915066"/>
          </a:xfrm>
          <a:prstGeom prst="rect">
            <a:avLst/>
          </a:prstGeom>
        </p:spPr>
      </p:pic>
      <p:sp>
        <p:nvSpPr>
          <p:cNvPr id="9" name="Rectangle 8">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FC66C31-7385-4CC8-AD78-5B15D614F78D}"/>
              </a:ext>
            </a:extLst>
          </p:cNvPr>
          <p:cNvSpPr>
            <a:spLocks noGrp="1"/>
          </p:cNvSpPr>
          <p:nvPr>
            <p:ph type="ctrTitle"/>
          </p:nvPr>
        </p:nvSpPr>
        <p:spPr>
          <a:xfrm>
            <a:off x="828675" y="5120639"/>
            <a:ext cx="7137263" cy="1280161"/>
          </a:xfrm>
        </p:spPr>
        <p:txBody>
          <a:bodyPr anchor="ctr">
            <a:normAutofit/>
          </a:bodyPr>
          <a:lstStyle/>
          <a:p>
            <a:pPr algn="ctr"/>
            <a:r>
              <a:rPr lang="en-US" sz="4800" dirty="0">
                <a:solidFill>
                  <a:srgbClr val="FFFFFF"/>
                </a:solidFill>
              </a:rPr>
              <a:t>G-Suite		</a:t>
            </a:r>
          </a:p>
        </p:txBody>
      </p:sp>
      <p:sp>
        <p:nvSpPr>
          <p:cNvPr id="3" name="Subtitle 2">
            <a:extLst>
              <a:ext uri="{FF2B5EF4-FFF2-40B4-BE49-F238E27FC236}">
                <a16:creationId xmlns:a16="http://schemas.microsoft.com/office/drawing/2014/main" id="{07F6928D-D616-46BE-9A99-1B95E8F6DB35}"/>
              </a:ext>
            </a:extLst>
          </p:cNvPr>
          <p:cNvSpPr>
            <a:spLocks noGrp="1"/>
          </p:cNvSpPr>
          <p:nvPr>
            <p:ph type="subTitle" idx="1"/>
          </p:nvPr>
        </p:nvSpPr>
        <p:spPr>
          <a:xfrm>
            <a:off x="8289580" y="5120639"/>
            <a:ext cx="3073745" cy="1280160"/>
          </a:xfrm>
        </p:spPr>
        <p:txBody>
          <a:bodyPr anchor="ctr">
            <a:normAutofit/>
          </a:bodyPr>
          <a:lstStyle/>
          <a:p>
            <a:r>
              <a:rPr lang="en-US" sz="1500" dirty="0">
                <a:solidFill>
                  <a:srgbClr val="FFFFFF"/>
                </a:solidFill>
              </a:rPr>
              <a:t>More than just </a:t>
            </a:r>
            <a:r>
              <a:rPr lang="en-US" sz="1500" dirty="0" err="1">
                <a:solidFill>
                  <a:srgbClr val="FFFFFF"/>
                </a:solidFill>
              </a:rPr>
              <a:t>gmail</a:t>
            </a:r>
            <a:endParaRPr lang="en-US" sz="1500" dirty="0">
              <a:solidFill>
                <a:srgbClr val="FFFFFF"/>
              </a:solidFill>
            </a:endParaRPr>
          </a:p>
        </p:txBody>
      </p:sp>
      <p:cxnSp>
        <p:nvCxnSpPr>
          <p:cNvPr id="11" name="Straight Connector 10">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95969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DD5A9BD-D903-412C-9BCD-B7D069CED4EF}"/>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dirty="0">
                <a:solidFill>
                  <a:srgbClr val="FFFFFF"/>
                </a:solidFill>
              </a:rPr>
              <a:t>Cloud Review</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Graphic 6" descr="Cloud">
            <a:extLst>
              <a:ext uri="{FF2B5EF4-FFF2-40B4-BE49-F238E27FC236}">
                <a16:creationId xmlns:a16="http://schemas.microsoft.com/office/drawing/2014/main" id="{73B81896-E8F5-45C0-89F8-6B9A9B20D9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1248" y="640080"/>
            <a:ext cx="5577840" cy="5577840"/>
          </a:xfrm>
          <a:prstGeom prst="rect">
            <a:avLst/>
          </a:prstGeom>
        </p:spPr>
      </p:pic>
      <p:sp>
        <p:nvSpPr>
          <p:cNvPr id="4" name="TextBox 3">
            <a:extLst>
              <a:ext uri="{FF2B5EF4-FFF2-40B4-BE49-F238E27FC236}">
                <a16:creationId xmlns:a16="http://schemas.microsoft.com/office/drawing/2014/main" id="{F28AE65E-0C2C-4458-B888-7441BCD1EBFB}"/>
              </a:ext>
            </a:extLst>
          </p:cNvPr>
          <p:cNvSpPr txBox="1"/>
          <p:nvPr/>
        </p:nvSpPr>
        <p:spPr>
          <a:xfrm>
            <a:off x="573852" y="3943350"/>
            <a:ext cx="3245673" cy="1754326"/>
          </a:xfrm>
          <a:prstGeom prst="rect">
            <a:avLst/>
          </a:prstGeom>
          <a:noFill/>
        </p:spPr>
        <p:txBody>
          <a:bodyPr wrap="square" rtlCol="0">
            <a:spAutoFit/>
          </a:bodyPr>
          <a:lstStyle/>
          <a:p>
            <a:r>
              <a:rPr lang="en-US" dirty="0">
                <a:solidFill>
                  <a:schemeClr val="bg1"/>
                </a:solidFill>
              </a:rPr>
              <a:t>Just Using Someone Else's Computer to Store Information or do Work.</a:t>
            </a:r>
          </a:p>
          <a:p>
            <a:endParaRPr lang="en-US" dirty="0">
              <a:solidFill>
                <a:schemeClr val="bg1"/>
              </a:solidFill>
            </a:endParaRPr>
          </a:p>
          <a:p>
            <a:endParaRPr lang="en-US" dirty="0">
              <a:solidFill>
                <a:schemeClr val="bg1"/>
              </a:solidFill>
            </a:endParaRPr>
          </a:p>
          <a:p>
            <a:r>
              <a:rPr lang="en-US" dirty="0" err="1">
                <a:solidFill>
                  <a:schemeClr val="bg1"/>
                </a:solidFill>
              </a:rPr>
              <a:t>Advantages:Disadvantage</a:t>
            </a:r>
            <a:endParaRPr lang="en-US" dirty="0">
              <a:solidFill>
                <a:schemeClr val="bg1"/>
              </a:solidFill>
            </a:endParaRPr>
          </a:p>
        </p:txBody>
      </p:sp>
    </p:spTree>
    <p:extLst>
      <p:ext uri="{BB962C8B-B14F-4D97-AF65-F5344CB8AC3E}">
        <p14:creationId xmlns:p14="http://schemas.microsoft.com/office/powerpoint/2010/main" val="76279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3E727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6717812-7DFD-4094-B668-1F8AC88853FB}"/>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Docs is MS Word but free	</a:t>
            </a:r>
          </a:p>
        </p:txBody>
      </p:sp>
      <p:cxnSp>
        <p:nvCxnSpPr>
          <p:cNvPr id="15" name="Straight Connector 1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043F55A0-1B7C-4EEF-AF51-68DA09249A6E}"/>
              </a:ext>
            </a:extLst>
          </p:cNvPr>
          <p:cNvSpPr>
            <a:spLocks noGrp="1"/>
          </p:cNvSpPr>
          <p:nvPr>
            <p:ph idx="1"/>
          </p:nvPr>
        </p:nvSpPr>
        <p:spPr>
          <a:xfrm>
            <a:off x="571752" y="2799654"/>
            <a:ext cx="3005462" cy="3189665"/>
          </a:xfrm>
        </p:spPr>
        <p:txBody>
          <a:bodyPr>
            <a:normAutofit/>
          </a:bodyPr>
          <a:lstStyle/>
          <a:p>
            <a:pPr>
              <a:buFont typeface="Wingdings" panose="05000000000000000000" pitchFamily="2" charset="2"/>
              <a:buChar char="Ø"/>
            </a:pPr>
            <a:r>
              <a:rPr lang="en-US" sz="1800">
                <a:solidFill>
                  <a:srgbClr val="FFFFFF"/>
                </a:solidFill>
              </a:rPr>
              <a:t>Start with signing to Gmail or your G Suite account.</a:t>
            </a:r>
          </a:p>
          <a:p>
            <a:pPr>
              <a:buFont typeface="Wingdings" panose="05000000000000000000" pitchFamily="2" charset="2"/>
              <a:buChar char="Ø"/>
            </a:pPr>
            <a:r>
              <a:rPr lang="en-US" sz="1800">
                <a:solidFill>
                  <a:srgbClr val="FFFFFF"/>
                </a:solidFill>
              </a:rPr>
              <a:t>Click the 3x3 dots in the upper right of the screen.</a:t>
            </a:r>
          </a:p>
          <a:p>
            <a:pPr>
              <a:buFont typeface="Wingdings" panose="05000000000000000000" pitchFamily="2" charset="2"/>
              <a:buChar char="Ø"/>
            </a:pPr>
            <a:r>
              <a:rPr lang="en-US" sz="1800">
                <a:solidFill>
                  <a:srgbClr val="FFFFFF"/>
                </a:solidFill>
              </a:rPr>
              <a:t>Click More then Click on Docs</a:t>
            </a:r>
          </a:p>
          <a:p>
            <a:pPr marL="0" indent="0">
              <a:buNone/>
            </a:pPr>
            <a:endParaRPr lang="en-US" sz="1800">
              <a:solidFill>
                <a:srgbClr val="FFFFFF"/>
              </a:solidFill>
            </a:endParaRPr>
          </a:p>
          <a:p>
            <a:pPr>
              <a:buFont typeface="Wingdings" panose="05000000000000000000" pitchFamily="2" charset="2"/>
              <a:buChar char="q"/>
            </a:pPr>
            <a:endParaRPr lang="en-US" sz="1800" dirty="0">
              <a:solidFill>
                <a:srgbClr val="FFFFFF"/>
              </a:solidFill>
            </a:endParaRPr>
          </a:p>
        </p:txBody>
      </p:sp>
      <p:pic>
        <p:nvPicPr>
          <p:cNvPr id="4" name="Content Placeholder 3">
            <a:extLst>
              <a:ext uri="{FF2B5EF4-FFF2-40B4-BE49-F238E27FC236}">
                <a16:creationId xmlns:a16="http://schemas.microsoft.com/office/drawing/2014/main" id="{81C49266-3C1B-4A2E-BD09-558FB82BD200}"/>
              </a:ext>
            </a:extLst>
          </p:cNvPr>
          <p:cNvPicPr>
            <a:picLocks noChangeAspect="1"/>
          </p:cNvPicPr>
          <p:nvPr/>
        </p:nvPicPr>
        <p:blipFill>
          <a:blip r:embed="rId2"/>
          <a:stretch>
            <a:fillRect/>
          </a:stretch>
        </p:blipFill>
        <p:spPr>
          <a:xfrm>
            <a:off x="4273577" y="212114"/>
            <a:ext cx="7683176" cy="4321785"/>
          </a:xfrm>
          <a:prstGeom prst="rect">
            <a:avLst/>
          </a:prstGeom>
        </p:spPr>
      </p:pic>
      <p:pic>
        <p:nvPicPr>
          <p:cNvPr id="5" name="Picture 4">
            <a:extLst>
              <a:ext uri="{FF2B5EF4-FFF2-40B4-BE49-F238E27FC236}">
                <a16:creationId xmlns:a16="http://schemas.microsoft.com/office/drawing/2014/main" id="{94448D90-CE36-477C-870E-CA0FBAB21A89}"/>
              </a:ext>
            </a:extLst>
          </p:cNvPr>
          <p:cNvPicPr>
            <a:picLocks noChangeAspect="1"/>
          </p:cNvPicPr>
          <p:nvPr/>
        </p:nvPicPr>
        <p:blipFill rotWithShape="1">
          <a:blip r:embed="rId3"/>
          <a:srcRect l="72398" b="48075"/>
          <a:stretch/>
        </p:blipFill>
        <p:spPr>
          <a:xfrm>
            <a:off x="6677025" y="4703151"/>
            <a:ext cx="1876424" cy="1985597"/>
          </a:xfrm>
          <a:prstGeom prst="rect">
            <a:avLst/>
          </a:prstGeom>
        </p:spPr>
      </p:pic>
      <p:cxnSp>
        <p:nvCxnSpPr>
          <p:cNvPr id="7" name="Straight Arrow Connector 6">
            <a:extLst>
              <a:ext uri="{FF2B5EF4-FFF2-40B4-BE49-F238E27FC236}">
                <a16:creationId xmlns:a16="http://schemas.microsoft.com/office/drawing/2014/main" id="{C99FEA35-247D-49E7-A122-EA715EA90CC1}"/>
              </a:ext>
            </a:extLst>
          </p:cNvPr>
          <p:cNvCxnSpPr/>
          <p:nvPr/>
        </p:nvCxnSpPr>
        <p:spPr>
          <a:xfrm>
            <a:off x="8810625" y="2257425"/>
            <a:ext cx="2076450" cy="14859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B1F4F1D-FE86-4D97-B129-5B9B1DDDE959}"/>
              </a:ext>
            </a:extLst>
          </p:cNvPr>
          <p:cNvSpPr txBox="1"/>
          <p:nvPr/>
        </p:nvSpPr>
        <p:spPr>
          <a:xfrm>
            <a:off x="8478762" y="1967592"/>
            <a:ext cx="466164" cy="367553"/>
          </a:xfrm>
          <a:prstGeom prst="rect">
            <a:avLst/>
          </a:prstGeom>
          <a:noFill/>
        </p:spPr>
        <p:txBody>
          <a:bodyPr wrap="square" rtlCol="0">
            <a:spAutoFit/>
          </a:bodyPr>
          <a:lstStyle/>
          <a:p>
            <a:r>
              <a:rPr lang="en-US" dirty="0">
                <a:solidFill>
                  <a:schemeClr val="accent1"/>
                </a:solidFill>
              </a:rPr>
              <a:t>1</a:t>
            </a:r>
          </a:p>
        </p:txBody>
      </p:sp>
      <p:cxnSp>
        <p:nvCxnSpPr>
          <p:cNvPr id="12" name="Straight Arrow Connector 11">
            <a:extLst>
              <a:ext uri="{FF2B5EF4-FFF2-40B4-BE49-F238E27FC236}">
                <a16:creationId xmlns:a16="http://schemas.microsoft.com/office/drawing/2014/main" id="{C7275FC0-E890-4BC5-B7EB-6C1BB0C5AD8F}"/>
              </a:ext>
            </a:extLst>
          </p:cNvPr>
          <p:cNvCxnSpPr/>
          <p:nvPr/>
        </p:nvCxnSpPr>
        <p:spPr>
          <a:xfrm flipH="1">
            <a:off x="7897906" y="5190565"/>
            <a:ext cx="1766047" cy="7987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6184F84-840D-4DB4-B2DB-02AE86F1A090}"/>
              </a:ext>
            </a:extLst>
          </p:cNvPr>
          <p:cNvSpPr txBox="1"/>
          <p:nvPr/>
        </p:nvSpPr>
        <p:spPr>
          <a:xfrm>
            <a:off x="9663953" y="4921624"/>
            <a:ext cx="457200" cy="369332"/>
          </a:xfrm>
          <a:prstGeom prst="rect">
            <a:avLst/>
          </a:prstGeom>
          <a:noFill/>
        </p:spPr>
        <p:txBody>
          <a:bodyPr wrap="square" rtlCol="0">
            <a:spAutoFit/>
          </a:bodyPr>
          <a:lstStyle/>
          <a:p>
            <a:r>
              <a:rPr lang="en-US" dirty="0">
                <a:solidFill>
                  <a:schemeClr val="accent1"/>
                </a:solidFill>
              </a:rPr>
              <a:t>2</a:t>
            </a:r>
          </a:p>
        </p:txBody>
      </p:sp>
    </p:spTree>
    <p:extLst>
      <p:ext uri="{BB962C8B-B14F-4D97-AF65-F5344CB8AC3E}">
        <p14:creationId xmlns:p14="http://schemas.microsoft.com/office/powerpoint/2010/main" val="1888283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742AF-0405-48BB-ACD6-8911356EEFD8}"/>
              </a:ext>
            </a:extLst>
          </p:cNvPr>
          <p:cNvSpPr>
            <a:spLocks noGrp="1"/>
          </p:cNvSpPr>
          <p:nvPr>
            <p:ph type="title"/>
          </p:nvPr>
        </p:nvSpPr>
        <p:spPr/>
        <p:txBody>
          <a:bodyPr/>
          <a:lstStyle/>
          <a:p>
            <a:r>
              <a:rPr lang="en-US" dirty="0"/>
              <a:t>Docs shares features of Word</a:t>
            </a:r>
          </a:p>
        </p:txBody>
      </p:sp>
      <p:pic>
        <p:nvPicPr>
          <p:cNvPr id="5" name="Content Placeholder 4">
            <a:extLst>
              <a:ext uri="{FF2B5EF4-FFF2-40B4-BE49-F238E27FC236}">
                <a16:creationId xmlns:a16="http://schemas.microsoft.com/office/drawing/2014/main" id="{8F3AF645-099D-423C-83D7-373C30CD97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5322" y="2146300"/>
            <a:ext cx="5641182" cy="3760788"/>
          </a:xfrm>
        </p:spPr>
      </p:pic>
      <p:sp>
        <p:nvSpPr>
          <p:cNvPr id="6" name="TextBox 5">
            <a:extLst>
              <a:ext uri="{FF2B5EF4-FFF2-40B4-BE49-F238E27FC236}">
                <a16:creationId xmlns:a16="http://schemas.microsoft.com/office/drawing/2014/main" id="{912650D2-AC88-430E-9309-D50A4F7AB145}"/>
              </a:ext>
            </a:extLst>
          </p:cNvPr>
          <p:cNvSpPr txBox="1"/>
          <p:nvPr/>
        </p:nvSpPr>
        <p:spPr>
          <a:xfrm>
            <a:off x="7286625" y="2247900"/>
            <a:ext cx="3600053"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Saving?</a:t>
            </a:r>
          </a:p>
          <a:p>
            <a:pPr marL="285750" indent="-285750">
              <a:buFont typeface="Arial" panose="020B0604020202020204" pitchFamily="34" charset="0"/>
              <a:buChar char="•"/>
            </a:pPr>
            <a:r>
              <a:rPr lang="en-US" dirty="0"/>
              <a:t>Font Type</a:t>
            </a:r>
          </a:p>
          <a:p>
            <a:pPr marL="285750" indent="-285750">
              <a:buFont typeface="Arial" panose="020B0604020202020204" pitchFamily="34" charset="0"/>
              <a:buChar char="•"/>
            </a:pPr>
            <a:r>
              <a:rPr lang="en-US" dirty="0"/>
              <a:t>Font Size</a:t>
            </a:r>
          </a:p>
          <a:p>
            <a:pPr marL="285750" indent="-285750">
              <a:buFont typeface="Arial" panose="020B0604020202020204" pitchFamily="34" charset="0"/>
              <a:buChar char="•"/>
            </a:pPr>
            <a:r>
              <a:rPr lang="en-US" dirty="0"/>
              <a:t>Alignment</a:t>
            </a:r>
          </a:p>
          <a:p>
            <a:pPr marL="285750" indent="-285750">
              <a:buFont typeface="Arial" panose="020B0604020202020204" pitchFamily="34" charset="0"/>
              <a:buChar char="•"/>
            </a:pPr>
            <a:r>
              <a:rPr lang="en-US" b="1" i="1" u="sng" dirty="0"/>
              <a:t>BIU</a:t>
            </a:r>
          </a:p>
          <a:p>
            <a:pPr marL="285750" indent="-285750">
              <a:buFont typeface="Arial" panose="020B0604020202020204" pitchFamily="34" charset="0"/>
              <a:buChar char="•"/>
            </a:pPr>
            <a:r>
              <a:rPr lang="en-US" dirty="0"/>
              <a:t>Lists</a:t>
            </a:r>
          </a:p>
          <a:p>
            <a:pPr marL="285750" indent="-285750">
              <a:buFont typeface="Arial" panose="020B0604020202020204" pitchFamily="34" charset="0"/>
              <a:buChar char="•"/>
            </a:pPr>
            <a:r>
              <a:rPr lang="en-US" dirty="0"/>
              <a:t>Pictures</a:t>
            </a:r>
          </a:p>
          <a:p>
            <a:pPr marL="285750" indent="-285750">
              <a:buFont typeface="Arial" panose="020B0604020202020204" pitchFamily="34" charset="0"/>
              <a:buChar char="•"/>
            </a:pPr>
            <a:r>
              <a:rPr lang="en-US" dirty="0"/>
              <a:t>Links</a:t>
            </a:r>
          </a:p>
          <a:p>
            <a:pPr marL="285750" indent="-285750">
              <a:buFont typeface="Arial" panose="020B0604020202020204" pitchFamily="34" charset="0"/>
              <a:buChar char="•"/>
            </a:pPr>
            <a:r>
              <a:rPr lang="en-US" dirty="0" err="1"/>
              <a:t>BookMarks</a:t>
            </a:r>
            <a:endParaRPr lang="en-US" dirty="0"/>
          </a:p>
        </p:txBody>
      </p:sp>
    </p:spTree>
    <p:extLst>
      <p:ext uri="{BB962C8B-B14F-4D97-AF65-F5344CB8AC3E}">
        <p14:creationId xmlns:p14="http://schemas.microsoft.com/office/powerpoint/2010/main" val="2342775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9">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21">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C4E3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A9C506C-DBBD-4FEA-9A8D-B2BFF05D3F65}"/>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Drive</a:t>
            </a:r>
          </a:p>
        </p:txBody>
      </p:sp>
      <p:cxnSp>
        <p:nvCxnSpPr>
          <p:cNvPr id="28" name="Straight Connector 23">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Content Placeholder 16">
            <a:extLst>
              <a:ext uri="{FF2B5EF4-FFF2-40B4-BE49-F238E27FC236}">
                <a16:creationId xmlns:a16="http://schemas.microsoft.com/office/drawing/2014/main" id="{21A672AB-25D5-4333-908D-F213B23AE1B2}"/>
              </a:ext>
            </a:extLst>
          </p:cNvPr>
          <p:cNvSpPr>
            <a:spLocks noGrp="1"/>
          </p:cNvSpPr>
          <p:nvPr>
            <p:ph idx="1"/>
          </p:nvPr>
        </p:nvSpPr>
        <p:spPr>
          <a:xfrm>
            <a:off x="571752" y="2799654"/>
            <a:ext cx="3005462" cy="3189665"/>
          </a:xfrm>
        </p:spPr>
        <p:txBody>
          <a:bodyPr>
            <a:normAutofit/>
          </a:bodyPr>
          <a:lstStyle/>
          <a:p>
            <a:r>
              <a:rPr lang="en-US" sz="1800" dirty="0">
                <a:solidFill>
                  <a:srgbClr val="FFFFFF"/>
                </a:solidFill>
              </a:rPr>
              <a:t>Storage for you on someone else’s computer.</a:t>
            </a:r>
          </a:p>
          <a:p>
            <a:r>
              <a:rPr lang="en-US" sz="1800" dirty="0">
                <a:solidFill>
                  <a:srgbClr val="FFFFFF"/>
                </a:solidFill>
              </a:rPr>
              <a:t>15Gb Free per account</a:t>
            </a:r>
          </a:p>
          <a:p>
            <a:r>
              <a:rPr lang="en-US" sz="1800" dirty="0">
                <a:solidFill>
                  <a:srgbClr val="FFFFFF"/>
                </a:solidFill>
              </a:rPr>
              <a:t>Access your files from anywhere you can be online</a:t>
            </a:r>
          </a:p>
        </p:txBody>
      </p:sp>
      <p:pic>
        <p:nvPicPr>
          <p:cNvPr id="4" name="Content Placeholder 3">
            <a:extLst>
              <a:ext uri="{FF2B5EF4-FFF2-40B4-BE49-F238E27FC236}">
                <a16:creationId xmlns:a16="http://schemas.microsoft.com/office/drawing/2014/main" id="{92900AA6-FC9D-40D7-9181-3435E9FFE7B8}"/>
              </a:ext>
            </a:extLst>
          </p:cNvPr>
          <p:cNvPicPr>
            <a:picLocks noChangeAspect="1"/>
          </p:cNvPicPr>
          <p:nvPr/>
        </p:nvPicPr>
        <p:blipFill>
          <a:blip r:embed="rId2"/>
          <a:stretch>
            <a:fillRect/>
          </a:stretch>
        </p:blipFill>
        <p:spPr>
          <a:xfrm>
            <a:off x="4742017" y="1517040"/>
            <a:ext cx="6798082" cy="3823920"/>
          </a:xfrm>
          <a:prstGeom prst="rect">
            <a:avLst/>
          </a:prstGeom>
        </p:spPr>
      </p:pic>
    </p:spTree>
    <p:extLst>
      <p:ext uri="{BB962C8B-B14F-4D97-AF65-F5344CB8AC3E}">
        <p14:creationId xmlns:p14="http://schemas.microsoft.com/office/powerpoint/2010/main" val="2062114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BA2055-3938-443D-A666-1540C56D1C4A}"/>
              </a:ext>
            </a:extLst>
          </p:cNvPr>
          <p:cNvSpPr>
            <a:spLocks noGrp="1"/>
          </p:cNvSpPr>
          <p:nvPr>
            <p:ph type="title"/>
          </p:nvPr>
        </p:nvSpPr>
        <p:spPr>
          <a:xfrm>
            <a:off x="481246" y="901048"/>
            <a:ext cx="3372529" cy="5055904"/>
          </a:xfrm>
        </p:spPr>
        <p:txBody>
          <a:bodyPr anchor="ctr">
            <a:normAutofit/>
          </a:bodyPr>
          <a:lstStyle/>
          <a:p>
            <a:r>
              <a:rPr lang="en-US" dirty="0"/>
              <a:t>Digital Literacy</a:t>
            </a:r>
            <a:endParaRPr lang="en-US"/>
          </a:p>
        </p:txBody>
      </p:sp>
      <p:cxnSp>
        <p:nvCxnSpPr>
          <p:cNvPr id="23" name="Straight Connector 22">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6" name="Content Placeholder 2">
            <a:extLst>
              <a:ext uri="{FF2B5EF4-FFF2-40B4-BE49-F238E27FC236}">
                <a16:creationId xmlns:a16="http://schemas.microsoft.com/office/drawing/2014/main" id="{00F0C8B2-51D4-4CC6-A746-9C7370A2073E}"/>
              </a:ext>
            </a:extLst>
          </p:cNvPr>
          <p:cNvGraphicFramePr>
            <a:graphicFrameLocks noGrp="1"/>
          </p:cNvGraphicFramePr>
          <p:nvPr>
            <p:ph idx="1"/>
            <p:extLst>
              <p:ext uri="{D42A27DB-BD31-4B8C-83A1-F6EECF244321}">
                <p14:modId xmlns:p14="http://schemas.microsoft.com/office/powerpoint/2010/main" val="3021397675"/>
              </p:ext>
            </p:extLst>
          </p:nvPr>
        </p:nvGraphicFramePr>
        <p:xfrm>
          <a:off x="4567694" y="253344"/>
          <a:ext cx="7211926" cy="5421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2AD206AF-B81E-4C30-9A64-E1C9E25111BA}"/>
              </a:ext>
            </a:extLst>
          </p:cNvPr>
          <p:cNvSpPr txBox="1"/>
          <p:nvPr/>
        </p:nvSpPr>
        <p:spPr>
          <a:xfrm>
            <a:off x="4455557" y="2779057"/>
            <a:ext cx="295823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Google</a:t>
            </a:r>
          </a:p>
          <a:p>
            <a:pPr marL="285750" indent="-285750">
              <a:buFont typeface="Arial" panose="020B0604020202020204" pitchFamily="34" charset="0"/>
              <a:buChar char="•"/>
            </a:pPr>
            <a:r>
              <a:rPr lang="en-US" dirty="0" err="1"/>
              <a:t>Sweetsearch</a:t>
            </a:r>
            <a:endParaRPr lang="en-US" dirty="0"/>
          </a:p>
          <a:p>
            <a:pPr marL="285750" indent="-285750">
              <a:buFont typeface="Arial" panose="020B0604020202020204" pitchFamily="34" charset="0"/>
              <a:buChar char="•"/>
            </a:pPr>
            <a:r>
              <a:rPr lang="en-US" dirty="0">
                <a:hlinkClick r:id="rId7"/>
              </a:rPr>
              <a:t>oercommons.org</a:t>
            </a:r>
            <a:endParaRPr lang="en-US" dirty="0"/>
          </a:p>
          <a:p>
            <a:pPr marL="285750" indent="-285750">
              <a:buFont typeface="Arial" panose="020B0604020202020204" pitchFamily="34" charset="0"/>
              <a:buChar char="•"/>
            </a:pPr>
            <a:r>
              <a:rPr lang="en-US" dirty="0"/>
              <a:t>YouTube</a:t>
            </a:r>
          </a:p>
          <a:p>
            <a:endParaRPr lang="en-US" dirty="0"/>
          </a:p>
          <a:p>
            <a:endParaRPr lang="en-US" dirty="0"/>
          </a:p>
        </p:txBody>
      </p:sp>
      <p:sp>
        <p:nvSpPr>
          <p:cNvPr id="5" name="TextBox 4">
            <a:extLst>
              <a:ext uri="{FF2B5EF4-FFF2-40B4-BE49-F238E27FC236}">
                <a16:creationId xmlns:a16="http://schemas.microsoft.com/office/drawing/2014/main" id="{257B7713-7F2E-4A2B-8CDA-6D29761EE882}"/>
              </a:ext>
            </a:extLst>
          </p:cNvPr>
          <p:cNvSpPr txBox="1"/>
          <p:nvPr/>
        </p:nvSpPr>
        <p:spPr>
          <a:xfrm>
            <a:off x="4787153" y="5074024"/>
            <a:ext cx="6463553" cy="369332"/>
          </a:xfrm>
          <a:prstGeom prst="rect">
            <a:avLst/>
          </a:prstGeom>
          <a:noFill/>
        </p:spPr>
        <p:txBody>
          <a:bodyPr wrap="square" rtlCol="0">
            <a:spAutoFit/>
          </a:bodyPr>
          <a:lstStyle/>
          <a:p>
            <a:r>
              <a:rPr lang="en-US"/>
              <a:t>https://www.schrockguide.net/online-tools.html</a:t>
            </a:r>
            <a:endParaRPr lang="en-US" dirty="0"/>
          </a:p>
        </p:txBody>
      </p:sp>
      <p:sp>
        <p:nvSpPr>
          <p:cNvPr id="6" name="TextBox 5">
            <a:extLst>
              <a:ext uri="{FF2B5EF4-FFF2-40B4-BE49-F238E27FC236}">
                <a16:creationId xmlns:a16="http://schemas.microsoft.com/office/drawing/2014/main" id="{0CEC0DC3-3699-43EC-BD91-118D4D85D397}"/>
              </a:ext>
            </a:extLst>
          </p:cNvPr>
          <p:cNvSpPr txBox="1"/>
          <p:nvPr/>
        </p:nvSpPr>
        <p:spPr>
          <a:xfrm>
            <a:off x="6938682" y="2528047"/>
            <a:ext cx="2286000" cy="1754326"/>
          </a:xfrm>
          <a:prstGeom prst="rect">
            <a:avLst/>
          </a:prstGeom>
          <a:noFill/>
        </p:spPr>
        <p:txBody>
          <a:bodyPr wrap="square" rtlCol="0">
            <a:spAutoFit/>
          </a:bodyPr>
          <a:lstStyle/>
          <a:p>
            <a:r>
              <a:rPr lang="en-US" dirty="0"/>
              <a:t>Snopes</a:t>
            </a:r>
          </a:p>
          <a:p>
            <a:r>
              <a:rPr lang="en-US" dirty="0"/>
              <a:t>Factcheck.org</a:t>
            </a:r>
          </a:p>
          <a:p>
            <a:r>
              <a:rPr lang="en-US" dirty="0"/>
              <a:t>CRAAP</a:t>
            </a:r>
          </a:p>
          <a:p>
            <a:r>
              <a:rPr lang="en-US" dirty="0" err="1"/>
              <a:t>Politifact</a:t>
            </a:r>
            <a:endParaRPr lang="en-US" dirty="0"/>
          </a:p>
          <a:p>
            <a:r>
              <a:rPr lang="en-US" dirty="0" err="1"/>
              <a:t>TrustPilot</a:t>
            </a:r>
            <a:endParaRPr lang="en-US" dirty="0"/>
          </a:p>
          <a:p>
            <a:r>
              <a:rPr lang="en-US" dirty="0"/>
              <a:t>Consumer Reports</a:t>
            </a:r>
          </a:p>
        </p:txBody>
      </p:sp>
      <p:sp>
        <p:nvSpPr>
          <p:cNvPr id="7" name="TextBox 6">
            <a:extLst>
              <a:ext uri="{FF2B5EF4-FFF2-40B4-BE49-F238E27FC236}">
                <a16:creationId xmlns:a16="http://schemas.microsoft.com/office/drawing/2014/main" id="{4F2D6E9F-F50F-43D6-BAF1-53CF839288BC}"/>
              </a:ext>
            </a:extLst>
          </p:cNvPr>
          <p:cNvSpPr txBox="1"/>
          <p:nvPr/>
        </p:nvSpPr>
        <p:spPr>
          <a:xfrm>
            <a:off x="9538447" y="2528047"/>
            <a:ext cx="2057223" cy="1754326"/>
          </a:xfrm>
          <a:prstGeom prst="rect">
            <a:avLst/>
          </a:prstGeom>
          <a:noFill/>
        </p:spPr>
        <p:txBody>
          <a:bodyPr wrap="square" rtlCol="0">
            <a:spAutoFit/>
          </a:bodyPr>
          <a:lstStyle/>
          <a:p>
            <a:r>
              <a:rPr lang="en-US" dirty="0"/>
              <a:t>MS Word</a:t>
            </a:r>
          </a:p>
          <a:p>
            <a:r>
              <a:rPr lang="en-US" dirty="0"/>
              <a:t>Docs</a:t>
            </a:r>
          </a:p>
          <a:p>
            <a:r>
              <a:rPr lang="en-US" dirty="0"/>
              <a:t>Gmail</a:t>
            </a:r>
          </a:p>
          <a:p>
            <a:r>
              <a:rPr lang="en-US" dirty="0"/>
              <a:t>Blogs</a:t>
            </a:r>
          </a:p>
          <a:p>
            <a:r>
              <a:rPr lang="en-US" dirty="0"/>
              <a:t>Art</a:t>
            </a:r>
          </a:p>
          <a:p>
            <a:r>
              <a:rPr lang="en-US" dirty="0"/>
              <a:t>Presentation</a:t>
            </a:r>
          </a:p>
        </p:txBody>
      </p:sp>
    </p:spTree>
    <p:extLst>
      <p:ext uri="{BB962C8B-B14F-4D97-AF65-F5344CB8AC3E}">
        <p14:creationId xmlns:p14="http://schemas.microsoft.com/office/powerpoint/2010/main" val="289057785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E55CD-6A43-4714-9B24-8F6C6A070E24}"/>
              </a:ext>
            </a:extLst>
          </p:cNvPr>
          <p:cNvSpPr>
            <a:spLocks noGrp="1"/>
          </p:cNvSpPr>
          <p:nvPr>
            <p:ph idx="1"/>
          </p:nvPr>
        </p:nvSpPr>
        <p:spPr>
          <a:xfrm>
            <a:off x="190499" y="285751"/>
            <a:ext cx="11782425" cy="6086474"/>
          </a:xfrm>
        </p:spPr>
        <p:txBody>
          <a:bodyPr>
            <a:normAutofit fontScale="92500" lnSpcReduction="20000"/>
          </a:bodyPr>
          <a:lstStyle/>
          <a:p>
            <a:r>
              <a:rPr lang="en-US" sz="1400" b="1" dirty="0"/>
              <a:t>Four Digital Do’s</a:t>
            </a:r>
          </a:p>
          <a:p>
            <a:r>
              <a:rPr lang="en-US" sz="1400" b="1" dirty="0"/>
              <a:t>The golden rule.</a:t>
            </a:r>
            <a:r>
              <a:rPr lang="en-US" sz="1400" dirty="0"/>
              <a:t>  Treat people the way you would want to be treated.  </a:t>
            </a:r>
          </a:p>
          <a:p>
            <a:r>
              <a:rPr lang="en-US" sz="1400" b="1" dirty="0"/>
              <a:t>Keep safe.  </a:t>
            </a:r>
            <a:r>
              <a:rPr lang="en-US" sz="1400" dirty="0"/>
              <a:t>Not just yourself with sensitive information like passwords and credit card numbers.  Be aware of what your children are up to!  There is no safe way to let a child use the internet without constant supervision.   </a:t>
            </a:r>
          </a:p>
          <a:p>
            <a:r>
              <a:rPr lang="en-US" sz="1400" b="1" dirty="0"/>
              <a:t>Follow rules.</a:t>
            </a:r>
            <a:r>
              <a:rPr lang="en-US" sz="1400" dirty="0"/>
              <a:t> Make sure to follow terms and policies of sites.  Be extra vigilant on message boards that you want to go back to.  Following the rules of the room will provide you with the best chance of getting the information you want.</a:t>
            </a:r>
          </a:p>
          <a:p>
            <a:r>
              <a:rPr lang="en-US" sz="1400" b="1" dirty="0"/>
              <a:t>Vigilance.</a:t>
            </a:r>
            <a:r>
              <a:rPr lang="en-US" sz="1400" dirty="0"/>
              <a:t>  People breaking the rules or engaging in cyberbullying should be reported the sites administrators.  Also, keep up on local affairs such as events and elections.</a:t>
            </a:r>
          </a:p>
          <a:p>
            <a:r>
              <a:rPr lang="en-US" sz="1400" b="1" dirty="0"/>
              <a:t>Five Digital Don’ts</a:t>
            </a:r>
          </a:p>
          <a:p>
            <a:r>
              <a:rPr lang="en-US" sz="1400" b="1" dirty="0"/>
              <a:t>Don’t say anything online you wouldn’t say in person.</a:t>
            </a:r>
            <a:r>
              <a:rPr lang="en-US" sz="1400" dirty="0"/>
              <a:t> Online comments are often hurtful.  Comment sections are not known as a bastion of support.  People also get much braver behind a keyboard.  Never engage in online arguments, you are just shouting into an echo chamber and people already have their mind set.</a:t>
            </a:r>
          </a:p>
          <a:p>
            <a:r>
              <a:rPr lang="en-US" sz="1400" b="1" dirty="0"/>
              <a:t>Don’t use others material without their permission.</a:t>
            </a:r>
            <a:r>
              <a:rPr lang="en-US" sz="1400" dirty="0"/>
              <a:t> Remember bibliographies from school?  Copyright laws still exist online!  Most people are actually happy to share free materials.</a:t>
            </a:r>
          </a:p>
          <a:p>
            <a:r>
              <a:rPr lang="en-US" sz="1400" b="1" dirty="0"/>
              <a:t>Don’t believe it just because you read it online.</a:t>
            </a:r>
            <a:r>
              <a:rPr lang="en-US" sz="1400" dirty="0"/>
              <a:t> Anyone can publish content online.  It’s very easy to make things up and while entertaining conspiracy theories and other false information can at best be hurtful and at worst spread ideas that endanger human life. </a:t>
            </a:r>
          </a:p>
          <a:p>
            <a:r>
              <a:rPr lang="en-US" sz="1400" b="1" dirty="0"/>
              <a:t>Don’t forget, everything online is there forever.</a:t>
            </a:r>
            <a:r>
              <a:rPr lang="en-US" sz="1400" dirty="0"/>
              <a:t> Even if you delete a message one second after posting it, a copy will still exist somewhere forever.  Always ask yourself before adding something to the web, will putting this online forever impact me?</a:t>
            </a:r>
          </a:p>
          <a:p>
            <a:r>
              <a:rPr lang="en-US" sz="1400" b="1" dirty="0"/>
              <a:t>Don’t be online all the time.</a:t>
            </a:r>
            <a:r>
              <a:rPr lang="en-US" sz="1400" dirty="0"/>
              <a:t> The internet has a trillion lifetimes worth of information and entertainment.  Real life is still better.  Spending too much time in front of a screen can be bad for your eyes as well as your brain.  Try to use the internet as a tool and not just a toy.</a:t>
            </a:r>
            <a:endParaRPr lang="en-US" sz="1000" dirty="0"/>
          </a:p>
        </p:txBody>
      </p:sp>
    </p:spTree>
    <p:extLst>
      <p:ext uri="{BB962C8B-B14F-4D97-AF65-F5344CB8AC3E}">
        <p14:creationId xmlns:p14="http://schemas.microsoft.com/office/powerpoint/2010/main" val="3155644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CE91-EE59-44DA-91DB-3DAB9808FAEE}"/>
              </a:ext>
            </a:extLst>
          </p:cNvPr>
          <p:cNvSpPr>
            <a:spLocks noGrp="1"/>
          </p:cNvSpPr>
          <p:nvPr>
            <p:ph type="title"/>
          </p:nvPr>
        </p:nvSpPr>
        <p:spPr/>
        <p:txBody>
          <a:bodyPr/>
          <a:lstStyle/>
          <a:p>
            <a:pPr algn="ctr"/>
            <a:r>
              <a:rPr lang="en-US" dirty="0"/>
              <a:t>Freeware</a:t>
            </a:r>
          </a:p>
        </p:txBody>
      </p:sp>
      <p:pic>
        <p:nvPicPr>
          <p:cNvPr id="5" name="Content Placeholder 4">
            <a:extLst>
              <a:ext uri="{FF2B5EF4-FFF2-40B4-BE49-F238E27FC236}">
                <a16:creationId xmlns:a16="http://schemas.microsoft.com/office/drawing/2014/main" id="{DDA1E7F2-F82B-4434-AE2D-0C00F8177C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2072" y="2153024"/>
            <a:ext cx="6685845" cy="3760788"/>
          </a:xfrm>
        </p:spPr>
      </p:pic>
    </p:spTree>
    <p:extLst>
      <p:ext uri="{BB962C8B-B14F-4D97-AF65-F5344CB8AC3E}">
        <p14:creationId xmlns:p14="http://schemas.microsoft.com/office/powerpoint/2010/main" val="652783228"/>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313C22"/>
      </a:dk2>
      <a:lt2>
        <a:srgbClr val="E2E8E8"/>
      </a:lt2>
      <a:accent1>
        <a:srgbClr val="E73129"/>
      </a:accent1>
      <a:accent2>
        <a:srgbClr val="D56E17"/>
      </a:accent2>
      <a:accent3>
        <a:srgbClr val="B6A320"/>
      </a:accent3>
      <a:accent4>
        <a:srgbClr val="82B013"/>
      </a:accent4>
      <a:accent5>
        <a:srgbClr val="4EBB21"/>
      </a:accent5>
      <a:accent6>
        <a:srgbClr val="15BD2A"/>
      </a:accent6>
      <a:hlink>
        <a:srgbClr val="319095"/>
      </a:hlink>
      <a:folHlink>
        <a:srgbClr val="828282"/>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113</TotalTime>
  <Words>521</Words>
  <Application>Microsoft Office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Sagona Book</vt:lpstr>
      <vt:lpstr>Sagona ExtraLight</vt:lpstr>
      <vt:lpstr>Wingdings</vt:lpstr>
      <vt:lpstr>RetrospectVTI</vt:lpstr>
      <vt:lpstr>G-Suite  </vt:lpstr>
      <vt:lpstr>Cloud Review</vt:lpstr>
      <vt:lpstr>Docs is MS Word but free </vt:lpstr>
      <vt:lpstr>Docs shares features of Word</vt:lpstr>
      <vt:lpstr>Drive</vt:lpstr>
      <vt:lpstr>Digital Literacy</vt:lpstr>
      <vt:lpstr>PowerPoint Presentation</vt:lpstr>
      <vt:lpstr>Freeware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G-Suite  </dc:title>
  <dc:creator>Matt Duemler</dc:creator>
  <cp:lastModifiedBy>Matt Duemler</cp:lastModifiedBy>
  <cp:revision>11</cp:revision>
  <dcterms:created xsi:type="dcterms:W3CDTF">2019-11-11T21:20:32Z</dcterms:created>
  <dcterms:modified xsi:type="dcterms:W3CDTF">2019-11-11T23:13:51Z</dcterms:modified>
</cp:coreProperties>
</file>