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FB79F-685E-4046-8153-A5012699D051}" v="59" dt="2019-11-05T22:04:2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368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Duemler" userId="89a7c66d13ce5fcf" providerId="LiveId" clId="{223FB79F-685E-4046-8153-A5012699D051}"/>
    <pc:docChg chg="undo custSel mod addSld modSld">
      <pc:chgData name="Matt Duemler" userId="89a7c66d13ce5fcf" providerId="LiveId" clId="{223FB79F-685E-4046-8153-A5012699D051}" dt="2019-11-05T22:05:31.478" v="2027" actId="20577"/>
      <pc:docMkLst>
        <pc:docMk/>
      </pc:docMkLst>
      <pc:sldChg chg="addSp delSp delDesignElem">
        <pc:chgData name="Matt Duemler" userId="89a7c66d13ce5fcf" providerId="LiveId" clId="{223FB79F-685E-4046-8153-A5012699D051}" dt="2019-11-04T23:26:03.330" v="108"/>
        <pc:sldMkLst>
          <pc:docMk/>
          <pc:sldMk cId="1509795899" sldId="256"/>
        </pc:sldMkLst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9" creationId="{6F40FBDA-CEB1-40F0-9AB9-BD9C402D70F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1" creationId="{0344D4FE-ABEF-4230-9E4E-AD5782FC78A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3" creationId="{9325F979-D3F9-4926-81B7-7ACCB31A501B}"/>
          </ac:spMkLst>
        </pc:spChg>
      </pc:sldChg>
      <pc:sldChg chg="addSp delSp modSp add mod setBg setClrOvrMap delDesignElem">
        <pc:chgData name="Matt Duemler" userId="89a7c66d13ce5fcf" providerId="LiveId" clId="{223FB79F-685E-4046-8153-A5012699D051}" dt="2019-11-04T23:26:03.330" v="108"/>
        <pc:sldMkLst>
          <pc:docMk/>
          <pc:sldMk cId="3003710831" sldId="257"/>
        </pc:sldMkLst>
        <pc:spChg chg="mod">
          <ac:chgData name="Matt Duemler" userId="89a7c66d13ce5fcf" providerId="LiveId" clId="{223FB79F-685E-4046-8153-A5012699D051}" dt="2019-11-04T23:23:41.047" v="87" actId="255"/>
          <ac:spMkLst>
            <pc:docMk/>
            <pc:sldMk cId="3003710831" sldId="257"/>
            <ac:spMk id="2" creationId="{AA44C870-3DB5-4699-8BB8-EED2C3444A4A}"/>
          </ac:spMkLst>
        </pc:spChg>
        <pc:spChg chg="del">
          <ac:chgData name="Matt Duemler" userId="89a7c66d13ce5fcf" providerId="LiveId" clId="{223FB79F-685E-4046-8153-A5012699D051}" dt="2019-11-04T23:22:50.976" v="24" actId="931"/>
          <ac:spMkLst>
            <pc:docMk/>
            <pc:sldMk cId="3003710831" sldId="257"/>
            <ac:spMk id="3" creationId="{5D3AB6ED-990A-4ACB-B62A-6FAA534E014F}"/>
          </ac:spMkLst>
        </pc:spChg>
        <pc:spChg chg="add mod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9" creationId="{27F85687-9E0B-40BD-82AC-92533B9255A0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5" creationId="{1E8D93C5-28EB-42D0-86CE-D804955653C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7" creationId="{AB1B1E7D-F76D-4744-AF85-239E6998A4C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9" creationId="{3BB65211-00DB-45B6-A223-033B2D19CBE8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6" creationId="{EA4E4267-CAF0-4C38-8DC6-CD3B1A9F046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8" creationId="{0EE3ACC5-126D-4BA4-8B45-7F0B5B839C5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0" creationId="{AB2868F7-FE10-4289-A5BD-90763C7A2F5A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2" creationId="{BD94142C-10EE-487C-A327-404FDF358F22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4" creationId="{5F7FAC2D-7A74-4939-A917-A1A5AF93568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6" creationId="{BA53A868-C420-4BAE-9244-EC162AF05CFC}"/>
          </ac:spMkLst>
        </pc:spChg>
        <pc:grpChg chg="add del">
          <ac:chgData name="Matt Duemler" userId="89a7c66d13ce5fcf" providerId="LiveId" clId="{223FB79F-685E-4046-8153-A5012699D051}" dt="2019-11-04T23:26:03.330" v="108"/>
          <ac:grpSpMkLst>
            <pc:docMk/>
            <pc:sldMk cId="3003710831" sldId="257"/>
            <ac:grpSpMk id="31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4T23:23:28.255" v="86" actId="26606"/>
          <ac:picMkLst>
            <pc:docMk/>
            <pc:sldMk cId="3003710831" sldId="257"/>
            <ac:picMk id="5" creationId="{47A8D602-5C4E-4FB3-922A-B1914B18D83B}"/>
          </ac:picMkLst>
        </pc:pic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48" creationId="{C2686EF3-81CC-419F-96C3-002A75880309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0" creationId="{F8D93CCA-A85E-4529-A6F0-8BB54D27BCD1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2" creationId="{1ECFA516-C18C-41AE-AFF2-A0D0A59C9E90}"/>
          </ac:cxnSpMkLst>
        </pc:cxnChg>
      </pc:sldChg>
      <pc:sldChg chg="addSp delSp modSp add modAnim">
        <pc:chgData name="Matt Duemler" userId="89a7c66d13ce5fcf" providerId="LiveId" clId="{223FB79F-685E-4046-8153-A5012699D051}" dt="2019-11-04T23:25:22.072" v="104" actId="1076"/>
        <pc:sldMkLst>
          <pc:docMk/>
          <pc:sldMk cId="1062542851" sldId="258"/>
        </pc:sldMkLst>
        <pc:spChg chg="mod">
          <ac:chgData name="Matt Duemler" userId="89a7c66d13ce5fcf" providerId="LiveId" clId="{223FB79F-685E-4046-8153-A5012699D051}" dt="2019-11-04T23:25:03.851" v="102" actId="122"/>
          <ac:spMkLst>
            <pc:docMk/>
            <pc:sldMk cId="1062542851" sldId="258"/>
            <ac:spMk id="2" creationId="{FD4ED5E1-1B89-46F9-9038-173A91324173}"/>
          </ac:spMkLst>
        </pc:spChg>
        <pc:spChg chg="del">
          <ac:chgData name="Matt Duemler" userId="89a7c66d13ce5fcf" providerId="LiveId" clId="{223FB79F-685E-4046-8153-A5012699D051}" dt="2019-11-04T23:24:50.181" v="89"/>
          <ac:spMkLst>
            <pc:docMk/>
            <pc:sldMk cId="1062542851" sldId="258"/>
            <ac:spMk id="3" creationId="{B6743C89-7005-44AC-9C66-3A76B08EE527}"/>
          </ac:spMkLst>
        </pc:spChg>
        <pc:picChg chg="add mod">
          <ac:chgData name="Matt Duemler" userId="89a7c66d13ce5fcf" providerId="LiveId" clId="{223FB79F-685E-4046-8153-A5012699D051}" dt="2019-11-04T23:25:22.072" v="104" actId="1076"/>
          <ac:picMkLst>
            <pc:docMk/>
            <pc:sldMk cId="1062542851" sldId="258"/>
            <ac:picMk id="4" creationId="{50DC198A-1B88-4C17-8BBA-289DDCBF920B}"/>
          </ac:picMkLst>
        </pc:picChg>
      </pc:sldChg>
      <pc:sldChg chg="addSp delSp modSp add mod setBg modNotesTx">
        <pc:chgData name="Matt Duemler" userId="89a7c66d13ce5fcf" providerId="LiveId" clId="{223FB79F-685E-4046-8153-A5012699D051}" dt="2019-11-05T20:55:56.167" v="526" actId="14100"/>
        <pc:sldMkLst>
          <pc:docMk/>
          <pc:sldMk cId="3902088648" sldId="259"/>
        </pc:sldMkLst>
        <pc:spChg chg="mod or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" creationId="{A880C7E3-F7A0-42C9-A18F-C9733AE20AC8}"/>
          </ac:spMkLst>
        </pc:spChg>
        <pc:spChg chg="del">
          <ac:chgData name="Matt Duemler" userId="89a7c66d13ce5fcf" providerId="LiveId" clId="{223FB79F-685E-4046-8153-A5012699D051}" dt="2019-11-04T23:28:58.833" v="125" actId="931"/>
          <ac:spMkLst>
            <pc:docMk/>
            <pc:sldMk cId="3902088648" sldId="259"/>
            <ac:spMk id="3" creationId="{3EBE23E6-CF4A-49E8-A914-429B69D6DE61}"/>
          </ac:spMkLst>
        </pc:spChg>
        <pc:spChg chg="add mod">
          <ac:chgData name="Matt Duemler" userId="89a7c66d13ce5fcf" providerId="LiveId" clId="{223FB79F-685E-4046-8153-A5012699D051}" dt="2019-11-05T20:49:46.733" v="302" actId="20577"/>
          <ac:spMkLst>
            <pc:docMk/>
            <pc:sldMk cId="3902088648" sldId="259"/>
            <ac:spMk id="9" creationId="{40A2DCF0-2B37-4E55-BC90-C6B758F9BCAB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8" creationId="{CB2511BB-FC4C-45F3-94EB-661D6806C942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3" creationId="{78632963-757B-40C2-BB84-FC6107A54DAD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5" creationId="{EE0D13DB-D099-4541-888D-DE0186F1C8F0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7" creationId="{2853AE55-7E35-44B0-89F1-3F52B262AF33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9" creationId="{DBC4BE4D-4B50-4F51-9F85-4B5D60B02D81}"/>
          </ac:spMkLst>
        </pc:spChg>
        <pc:picChg chg="add mod modCrop">
          <ac:chgData name="Matt Duemler" userId="89a7c66d13ce5fcf" providerId="LiveId" clId="{223FB79F-685E-4046-8153-A5012699D051}" dt="2019-11-05T20:55:56.167" v="526" actId="14100"/>
          <ac:picMkLst>
            <pc:docMk/>
            <pc:sldMk cId="3902088648" sldId="259"/>
            <ac:picMk id="5" creationId="{2A04DD90-1AAF-48A9-819E-DD8D5D2788D0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14:13.149" v="1040" actId="313"/>
        <pc:sldMkLst>
          <pc:docMk/>
          <pc:sldMk cId="1893572012" sldId="260"/>
        </pc:sldMkLst>
        <pc:spChg chg="mod or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" creationId="{7B5437A6-B1B1-4B4C-A5AD-68F71CE3348A}"/>
          </ac:spMkLst>
        </pc:spChg>
        <pc:spChg chg="del">
          <ac:chgData name="Matt Duemler" userId="89a7c66d13ce5fcf" providerId="LiveId" clId="{223FB79F-685E-4046-8153-A5012699D051}" dt="2019-11-05T21:06:17.878" v="549" actId="931"/>
          <ac:spMkLst>
            <pc:docMk/>
            <pc:sldMk cId="1893572012" sldId="260"/>
            <ac:spMk id="3" creationId="{737AA9B0-007D-47C4-AC5C-8729A911C976}"/>
          </ac:spMkLst>
        </pc:spChg>
        <pc:spChg chg="add del">
          <ac:chgData name="Matt Duemler" userId="89a7c66d13ce5fcf" providerId="LiveId" clId="{223FB79F-685E-4046-8153-A5012699D051}" dt="2019-11-05T21:07:28.494" v="554" actId="931"/>
          <ac:spMkLst>
            <pc:docMk/>
            <pc:sldMk cId="1893572012" sldId="260"/>
            <ac:spMk id="9" creationId="{708EC5F5-7B5C-4DED-B0D0-276AE7AB19BB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6" creationId="{7A1AE32B-3A6E-4C5E-8FEB-73861B9A26B5}"/>
          </ac:spMkLst>
        </pc:spChg>
        <pc:spChg chg="add mod">
          <ac:chgData name="Matt Duemler" userId="89a7c66d13ce5fcf" providerId="LiveId" clId="{223FB79F-685E-4046-8153-A5012699D051}" dt="2019-11-05T21:14:13.149" v="1040" actId="313"/>
          <ac:spMkLst>
            <pc:docMk/>
            <pc:sldMk cId="1893572012" sldId="260"/>
            <ac:spMk id="20" creationId="{D4CD3A4C-167C-469C-A8B0-5750DBCCCEDA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3" creationId="{26C4D022-E2BC-435F-9CDB-44DC57C0701C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5" creationId="{C926CAD6-45B1-4A85-A196-E722067B1D21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7" creationId="{0E0936D5-2DCE-48A4-93BC-BA7861B4E343}"/>
          </ac:spMkLst>
        </pc:sp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5" creationId="{B20228B3-BD29-4730-9071-A73DA187A868}"/>
          </ac:picMkLst>
        </pc:pic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7" creationId="{F1570C58-965E-41A1-942E-52825F4D49BB}"/>
          </ac:picMkLst>
        </pc:picChg>
      </pc:sldChg>
      <pc:sldChg chg="addSp delSp modSp add mod setBg">
        <pc:chgData name="Matt Duemler" userId="89a7c66d13ce5fcf" providerId="LiveId" clId="{223FB79F-685E-4046-8153-A5012699D051}" dt="2019-11-05T21:17:40.161" v="1211" actId="26606"/>
        <pc:sldMkLst>
          <pc:docMk/>
          <pc:sldMk cId="1582575644" sldId="261"/>
        </pc:sldMkLst>
        <pc:spChg chg="mod or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2" creationId="{672D0707-B6F5-4EF9-904B-75072854073B}"/>
          </ac:spMkLst>
        </pc:spChg>
        <pc:spChg chg="del">
          <ac:chgData name="Matt Duemler" userId="89a7c66d13ce5fcf" providerId="LiveId" clId="{223FB79F-685E-4046-8153-A5012699D051}" dt="2019-11-05T21:15:02.947" v="1055" actId="931"/>
          <ac:spMkLst>
            <pc:docMk/>
            <pc:sldMk cId="1582575644" sldId="261"/>
            <ac:spMk id="3" creationId="{8DC4ADFC-36A8-49AE-B916-0DA30348F238}"/>
          </ac:spMkLst>
        </pc:spChg>
        <pc:spChg chg="add mo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8" creationId="{28738599-2779-4D02-91B9-4517DAC87A19}"/>
          </ac:spMkLst>
        </pc:spChg>
        <pc:spChg chg="add del">
          <ac:chgData name="Matt Duemler" userId="89a7c66d13ce5fcf" providerId="LiveId" clId="{223FB79F-685E-4046-8153-A5012699D051}" dt="2019-11-05T21:15:17.472" v="1059" actId="931"/>
          <ac:spMkLst>
            <pc:docMk/>
            <pc:sldMk cId="1582575644" sldId="261"/>
            <ac:spMk id="9" creationId="{FFBE95B5-6A7D-4496-86DC-1E365DBBB1C1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6" creationId="{7A1AE32B-3A6E-4C5E-8FEB-73861B9A26B5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1" creationId="{77B2BA5B-1894-4AF7-A31A-68B310384EB4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3" creationId="{3F8292AA-2164-4B18-AEBD-CC13F4CA6F02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5" creationId="{492E3DD6-EE3F-4714-B087-11DF4E1FBC37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7" creationId="{25B8B2C1-56D3-48CF-B950-1C2F68E19831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9" creationId="{4D37A8D7-D2CC-4162-895A-C3ECA645FB09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1" creationId="{11657BF2-BFFB-4FF0-9FE2-4D7F7A7C9D50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2" creationId="{25397171-E233-4F26-9A8C-29C436537DC4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3" creationId="{EA830B9C-C9EB-4D80-9552-AE9DE30758C9}"/>
          </ac:spMkLst>
        </pc:sp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5" creationId="{6F2C4EA8-7FBC-48D2-BDEE-14D14AFEA575}"/>
          </ac:picMkLst>
        </pc:pic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7" creationId="{49EDC80A-9226-4EDB-82E5-F50A5C8494FF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33:15.129" v="1304" actId="113"/>
        <pc:sldMkLst>
          <pc:docMk/>
          <pc:sldMk cId="3575275758" sldId="262"/>
        </pc:sldMkLst>
        <pc:spChg chg="mod or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2" creationId="{605E614F-23FD-47DF-BEF6-57636613D28F}"/>
          </ac:spMkLst>
        </pc:spChg>
        <pc:spChg chg="del">
          <ac:chgData name="Matt Duemler" userId="89a7c66d13ce5fcf" providerId="LiveId" clId="{223FB79F-685E-4046-8153-A5012699D051}" dt="2019-11-05T21:30:42.710" v="1242" actId="931"/>
          <ac:spMkLst>
            <pc:docMk/>
            <pc:sldMk cId="3575275758" sldId="262"/>
            <ac:spMk id="3" creationId="{1D40B80D-0A34-49F7-846B-223EECB99C05}"/>
          </ac:spMkLst>
        </pc:spChg>
        <pc:spChg chg="add del">
          <ac:chgData name="Matt Duemler" userId="89a7c66d13ce5fcf" providerId="LiveId" clId="{223FB79F-685E-4046-8153-A5012699D051}" dt="2019-11-05T21:31:15.756" v="1249" actId="931"/>
          <ac:spMkLst>
            <pc:docMk/>
            <pc:sldMk cId="3575275758" sldId="262"/>
            <ac:spMk id="9" creationId="{7614A6E7-3619-4CDD-9AF9-2ABF08D80259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0" creationId="{3143F909-1C34-4BB6-9459-70934C32DCA6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3" creationId="{9FC88856-5C40-4F5B-BCD7-CD624FFEBFB0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5" creationId="{CD64F326-929E-45E2-B54D-DC7E17207734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7" creationId="{7BFCDFD7-7B3B-4ED9-B533-34D0B37244F1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0" creationId="{2DC4AA0A-D9C3-4A0B-990D-1BCB0022A696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1" creationId="{370878C7-7719-40BD-AA97-751A85670594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2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1:33:15.129" v="1304" actId="113"/>
          <ac:spMkLst>
            <pc:docMk/>
            <pc:sldMk cId="3575275758" sldId="262"/>
            <ac:spMk id="33" creationId="{8E9767CA-FB29-4A48-A932-F5C9F492D595}"/>
          </ac:spMkLst>
        </pc:sp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5" creationId="{88785877-019F-4C95-9C59-41A22EC3D64C}"/>
          </ac:picMkLst>
        </pc:picChg>
        <pc:picChg chg="add mod or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7" creationId="{878142B4-066C-494E-8A6E-5CA53565C533}"/>
          </ac:picMkLst>
        </pc:pic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10" creationId="{729D1C75-3849-4E32-B985-EAB9AA1140D8}"/>
          </ac:picMkLst>
        </pc:picChg>
        <pc:cxnChg chg="add">
          <ac:chgData name="Matt Duemler" userId="89a7c66d13ce5fcf" providerId="LiveId" clId="{223FB79F-685E-4046-8153-A5012699D051}" dt="2019-11-05T21:32:10.863" v="1260" actId="26606"/>
          <ac:cxnSpMkLst>
            <pc:docMk/>
            <pc:sldMk cId="3575275758" sldId="262"/>
            <ac:cxnSpMk id="29" creationId="{B78EE79F-FCAA-4CF9-9746-730B51FC4CB3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05T21:38:23.995" v="1368" actId="20577"/>
        <pc:sldMkLst>
          <pc:docMk/>
          <pc:sldMk cId="4292205631" sldId="263"/>
        </pc:sldMkLst>
        <pc:spChg chg="mod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" creationId="{F9ACA77E-D966-40EE-9DA6-B9AD535EFEE6}"/>
          </ac:spMkLst>
        </pc:spChg>
        <pc:spChg chg="del">
          <ac:chgData name="Matt Duemler" userId="89a7c66d13ce5fcf" providerId="LiveId" clId="{223FB79F-685E-4046-8153-A5012699D051}" dt="2019-11-05T21:36:24.384" v="1306" actId="931"/>
          <ac:spMkLst>
            <pc:docMk/>
            <pc:sldMk cId="4292205631" sldId="263"/>
            <ac:spMk id="3" creationId="{320C6FAA-BF70-4664-B7B6-99B802B0934F}"/>
          </ac:spMkLst>
        </pc:spChg>
        <pc:spChg chg="add mod">
          <ac:chgData name="Matt Duemler" userId="89a7c66d13ce5fcf" providerId="LiveId" clId="{223FB79F-685E-4046-8153-A5012699D051}" dt="2019-11-05T21:38:23.995" v="1368" actId="20577"/>
          <ac:spMkLst>
            <pc:docMk/>
            <pc:sldMk cId="4292205631" sldId="263"/>
            <ac:spMk id="8" creationId="{6237A9EA-7515-4183-A360-E20C8300B5FC}"/>
          </ac:spMkLst>
        </pc:spChg>
        <pc:spChg chg="add del">
          <ac:chgData name="Matt Duemler" userId="89a7c66d13ce5fcf" providerId="LiveId" clId="{223FB79F-685E-4046-8153-A5012699D051}" dt="2019-11-05T21:37:10.733" v="1329" actId="931"/>
          <ac:spMkLst>
            <pc:docMk/>
            <pc:sldMk cId="4292205631" sldId="263"/>
            <ac:spMk id="9" creationId="{AD974F9C-0365-43A7-AA83-7849ED696B2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2" creationId="{026D426F-D7B9-4F51-86D2-D0C80CC2872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5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7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9" creationId="{6067C508-2065-42E3-98D2-F3A9B8339BA0}"/>
          </ac:spMkLst>
        </pc:spChg>
        <pc:picChg chg="add mod or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5" creationId="{B91D0F12-8EE0-42AE-9E4E-3777AA274353}"/>
          </ac:picMkLst>
        </pc:picChg>
        <pc:picChg chg="add mo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7" creationId="{D9C6FDE8-5174-4071-862A-C73041210F72}"/>
          </ac:picMkLst>
        </pc:picChg>
      </pc:sldChg>
      <pc:sldChg chg="addSp delSp modSp add">
        <pc:chgData name="Matt Duemler" userId="89a7c66d13ce5fcf" providerId="LiveId" clId="{223FB79F-685E-4046-8153-A5012699D051}" dt="2019-11-05T21:41:58.622" v="1522" actId="1076"/>
        <pc:sldMkLst>
          <pc:docMk/>
          <pc:sldMk cId="2309152393" sldId="264"/>
        </pc:sldMkLst>
        <pc:spChg chg="mod">
          <ac:chgData name="Matt Duemler" userId="89a7c66d13ce5fcf" providerId="LiveId" clId="{223FB79F-685E-4046-8153-A5012699D051}" dt="2019-11-05T21:39:28.774" v="1389" actId="20577"/>
          <ac:spMkLst>
            <pc:docMk/>
            <pc:sldMk cId="2309152393" sldId="264"/>
            <ac:spMk id="2" creationId="{809224EA-7691-4E76-8B54-EC7F8ABF6BDD}"/>
          </ac:spMkLst>
        </pc:spChg>
        <pc:spChg chg="del">
          <ac:chgData name="Matt Duemler" userId="89a7c66d13ce5fcf" providerId="LiveId" clId="{223FB79F-685E-4046-8153-A5012699D051}" dt="2019-11-05T21:38:56.519" v="1370" actId="931"/>
          <ac:spMkLst>
            <pc:docMk/>
            <pc:sldMk cId="2309152393" sldId="264"/>
            <ac:spMk id="3" creationId="{E92192B6-9576-45BB-83D8-D51283B173EB}"/>
          </ac:spMkLst>
        </pc:spChg>
        <pc:spChg chg="add mod">
          <ac:chgData name="Matt Duemler" userId="89a7c66d13ce5fcf" providerId="LiveId" clId="{223FB79F-685E-4046-8153-A5012699D051}" dt="2019-11-05T21:41:58.622" v="1522" actId="1076"/>
          <ac:spMkLst>
            <pc:docMk/>
            <pc:sldMk cId="2309152393" sldId="264"/>
            <ac:spMk id="10" creationId="{4BB32984-D778-4203-A4B6-9671BA5449B1}"/>
          </ac:spMkLst>
        </pc:spChg>
        <pc:picChg chg="add mod">
          <ac:chgData name="Matt Duemler" userId="89a7c66d13ce5fcf" providerId="LiveId" clId="{223FB79F-685E-4046-8153-A5012699D051}" dt="2019-11-05T21:39:50.237" v="1392" actId="1076"/>
          <ac:picMkLst>
            <pc:docMk/>
            <pc:sldMk cId="2309152393" sldId="264"/>
            <ac:picMk id="5" creationId="{9071E7C4-5860-41D8-89A4-28FC6F51FA8A}"/>
          </ac:picMkLst>
        </pc:picChg>
        <pc:picChg chg="add mod">
          <ac:chgData name="Matt Duemler" userId="89a7c66d13ce5fcf" providerId="LiveId" clId="{223FB79F-685E-4046-8153-A5012699D051}" dt="2019-11-05T21:39:52.925" v="1393" actId="1076"/>
          <ac:picMkLst>
            <pc:docMk/>
            <pc:sldMk cId="2309152393" sldId="264"/>
            <ac:picMk id="7" creationId="{B5D60486-6D56-40F4-B5CE-156B057428B2}"/>
          </ac:picMkLst>
        </pc:picChg>
        <pc:picChg chg="add mod">
          <ac:chgData name="Matt Duemler" userId="89a7c66d13ce5fcf" providerId="LiveId" clId="{223FB79F-685E-4046-8153-A5012699D051}" dt="2019-11-05T21:39:58.430" v="1394" actId="1076"/>
          <ac:picMkLst>
            <pc:docMk/>
            <pc:sldMk cId="2309152393" sldId="264"/>
            <ac:picMk id="9" creationId="{458BB71D-2258-4ECF-80E6-C82C9C9BB60F}"/>
          </ac:picMkLst>
        </pc:picChg>
      </pc:sldChg>
      <pc:sldChg chg="addSp delSp modSp add">
        <pc:chgData name="Matt Duemler" userId="89a7c66d13ce5fcf" providerId="LiveId" clId="{223FB79F-685E-4046-8153-A5012699D051}" dt="2019-11-05T21:45:21.641" v="1622" actId="20577"/>
        <pc:sldMkLst>
          <pc:docMk/>
          <pc:sldMk cId="191652743" sldId="265"/>
        </pc:sldMkLst>
        <pc:spChg chg="mod">
          <ac:chgData name="Matt Duemler" userId="89a7c66d13ce5fcf" providerId="LiveId" clId="{223FB79F-685E-4046-8153-A5012699D051}" dt="2019-11-05T21:44:19.345" v="1537" actId="121"/>
          <ac:spMkLst>
            <pc:docMk/>
            <pc:sldMk cId="191652743" sldId="265"/>
            <ac:spMk id="2" creationId="{E6063CC0-EB29-49D3-A475-6EC2EA67124A}"/>
          </ac:spMkLst>
        </pc:spChg>
        <pc:spChg chg="del">
          <ac:chgData name="Matt Duemler" userId="89a7c66d13ce5fcf" providerId="LiveId" clId="{223FB79F-685E-4046-8153-A5012699D051}" dt="2019-11-05T21:43:30.813" v="1524" actId="931"/>
          <ac:spMkLst>
            <pc:docMk/>
            <pc:sldMk cId="191652743" sldId="265"/>
            <ac:spMk id="3" creationId="{601FC7E2-7251-451A-86D0-B2A6AA4E8E9A}"/>
          </ac:spMkLst>
        </pc:spChg>
        <pc:spChg chg="add mod">
          <ac:chgData name="Matt Duemler" userId="89a7c66d13ce5fcf" providerId="LiveId" clId="{223FB79F-685E-4046-8153-A5012699D051}" dt="2019-11-05T21:45:21.641" v="1622" actId="20577"/>
          <ac:spMkLst>
            <pc:docMk/>
            <pc:sldMk cId="191652743" sldId="265"/>
            <ac:spMk id="10" creationId="{AFE665B8-A41D-4257-8F44-809B745087F1}"/>
          </ac:spMkLst>
        </pc:spChg>
        <pc:picChg chg="add mod">
          <ac:chgData name="Matt Duemler" userId="89a7c66d13ce5fcf" providerId="LiveId" clId="{223FB79F-685E-4046-8153-A5012699D051}" dt="2019-11-05T21:43:37.637" v="1528" actId="1076"/>
          <ac:picMkLst>
            <pc:docMk/>
            <pc:sldMk cId="191652743" sldId="265"/>
            <ac:picMk id="5" creationId="{9AFAB6B0-A624-476C-ADB3-D2E13DFCBC38}"/>
          </ac:picMkLst>
        </pc:picChg>
        <pc:picChg chg="add mod">
          <ac:chgData name="Matt Duemler" userId="89a7c66d13ce5fcf" providerId="LiveId" clId="{223FB79F-685E-4046-8153-A5012699D051}" dt="2019-11-05T21:43:53.046" v="1530" actId="1076"/>
          <ac:picMkLst>
            <pc:docMk/>
            <pc:sldMk cId="191652743" sldId="265"/>
            <ac:picMk id="7" creationId="{1A48D0AF-0808-41FE-B481-EC6FC9FDFC82}"/>
          </ac:picMkLst>
        </pc:picChg>
        <pc:picChg chg="add mod">
          <ac:chgData name="Matt Duemler" userId="89a7c66d13ce5fcf" providerId="LiveId" clId="{223FB79F-685E-4046-8153-A5012699D051}" dt="2019-11-05T21:44:08.014" v="1532" actId="1076"/>
          <ac:picMkLst>
            <pc:docMk/>
            <pc:sldMk cId="191652743" sldId="265"/>
            <ac:picMk id="9" creationId="{1ACCBA22-F756-4424-A731-E9BC17050833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48:27.446" v="1656" actId="1076"/>
        <pc:sldMkLst>
          <pc:docMk/>
          <pc:sldMk cId="3582576693" sldId="266"/>
        </pc:sldMkLst>
        <pc:spChg chg="mod ord">
          <ac:chgData name="Matt Duemler" userId="89a7c66d13ce5fcf" providerId="LiveId" clId="{223FB79F-685E-4046-8153-A5012699D051}" dt="2019-11-05T21:48:23.130" v="1655" actId="20577"/>
          <ac:spMkLst>
            <pc:docMk/>
            <pc:sldMk cId="3582576693" sldId="266"/>
            <ac:spMk id="2" creationId="{9CDBA3C2-3DDC-4C30-8368-6FA6298220A3}"/>
          </ac:spMkLst>
        </pc:spChg>
        <pc:spChg chg="del">
          <ac:chgData name="Matt Duemler" userId="89a7c66d13ce5fcf" providerId="LiveId" clId="{223FB79F-685E-4046-8153-A5012699D051}" dt="2019-11-05T21:47:25.713" v="1638" actId="931"/>
          <ac:spMkLst>
            <pc:docMk/>
            <pc:sldMk cId="3582576693" sldId="266"/>
            <ac:spMk id="3" creationId="{AFFE4425-869E-4446-862F-A04321A925D8}"/>
          </ac:spMkLst>
        </pc:spChg>
        <pc:spChg chg="add del">
          <ac:chgData name="Matt Duemler" userId="89a7c66d13ce5fcf" providerId="LiveId" clId="{223FB79F-685E-4046-8153-A5012699D051}" dt="2019-11-05T21:47:46.375" v="1642" actId="931"/>
          <ac:spMkLst>
            <pc:docMk/>
            <pc:sldMk cId="3582576693" sldId="266"/>
            <ac:spMk id="9" creationId="{1E1B095A-75BF-4D1E-AAAB-793AFBF429C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8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47:53.640" v="1646" actId="26606"/>
          <ac:grpSpMkLst>
            <pc:docMk/>
            <pc:sldMk cId="3582576693" sldId="266"/>
            <ac:grpSpMk id="3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47:53.708" v="1647" actId="26606"/>
          <ac:grpSpMkLst>
            <pc:docMk/>
            <pc:sldMk cId="3582576693" sldId="266"/>
            <ac:grpSpMk id="5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5" creationId="{703961F3-DEE1-4DF7-9BAA-191B5263BDF1}"/>
          </ac:picMkLst>
        </pc:picChg>
        <pc:picChg chg="add mod or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7" creationId="{5D56BBBC-D496-40A2-B543-41C5927B532E}"/>
          </ac:picMkLst>
        </pc:picChg>
        <pc:picChg chg="add mod">
          <ac:chgData name="Matt Duemler" userId="89a7c66d13ce5fcf" providerId="LiveId" clId="{223FB79F-685E-4046-8153-A5012699D051}" dt="2019-11-05T21:48:27.446" v="1656" actId="1076"/>
          <ac:picMkLst>
            <pc:docMk/>
            <pc:sldMk cId="3582576693" sldId="266"/>
            <ac:picMk id="10" creationId="{0B1064A3-C5F0-46BE-B28F-301ED745995E}"/>
          </ac:picMkLst>
        </pc:picChg>
        <pc:cxnChg chg="add del">
          <ac:chgData name="Matt Duemler" userId="89a7c66d13ce5fcf" providerId="LiveId" clId="{223FB79F-685E-4046-8153-A5012699D051}" dt="2019-11-05T21:47:53.640" v="1646" actId="26606"/>
          <ac:cxnSpMkLst>
            <pc:docMk/>
            <pc:sldMk cId="3582576693" sldId="266"/>
            <ac:cxnSpMk id="4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47:53.708" v="1647" actId="26606"/>
          <ac:cxnSpMkLst>
            <pc:docMk/>
            <pc:sldMk cId="3582576693" sldId="266"/>
            <ac:cxnSpMk id="55" creationId="{A5EECEE2-745A-4C3E-9A46-1B2ACCDC02D0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05T21:53:04.232" v="1760" actId="122"/>
        <pc:sldMkLst>
          <pc:docMk/>
          <pc:sldMk cId="2606644043" sldId="267"/>
        </pc:sldMkLst>
        <pc:spChg chg="mod ord">
          <ac:chgData name="Matt Duemler" userId="89a7c66d13ce5fcf" providerId="LiveId" clId="{223FB79F-685E-4046-8153-A5012699D051}" dt="2019-11-05T21:51:23.775" v="1688" actId="20577"/>
          <ac:spMkLst>
            <pc:docMk/>
            <pc:sldMk cId="2606644043" sldId="267"/>
            <ac:spMk id="2" creationId="{9CBB51F1-8FAC-4A84-9F66-0DDD14DBED5C}"/>
          </ac:spMkLst>
        </pc:spChg>
        <pc:spChg chg="del">
          <ac:chgData name="Matt Duemler" userId="89a7c66d13ce5fcf" providerId="LiveId" clId="{223FB79F-685E-4046-8153-A5012699D051}" dt="2019-11-05T21:49:38.673" v="1658" actId="931"/>
          <ac:spMkLst>
            <pc:docMk/>
            <pc:sldMk cId="2606644043" sldId="267"/>
            <ac:spMk id="3" creationId="{8419D1AA-3634-47CE-80C9-239CDD5DDB03}"/>
          </ac:spMkLst>
        </pc:spChg>
        <pc:spChg chg="add mod">
          <ac:chgData name="Matt Duemler" userId="89a7c66d13ce5fcf" providerId="LiveId" clId="{223FB79F-685E-4046-8153-A5012699D051}" dt="2019-11-05T21:53:04.232" v="1760" actId="122"/>
          <ac:spMkLst>
            <pc:docMk/>
            <pc:sldMk cId="2606644043" sldId="267"/>
            <ac:spMk id="8" creationId="{5CB96C58-3455-40F4-B89D-D93F528FE192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9" creationId="{17569C51-C98F-467C-B414-BE61C8E4DDF4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0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1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2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50:02.081" v="1665" actId="931"/>
          <ac:spMkLst>
            <pc:docMk/>
            <pc:sldMk cId="2606644043" sldId="267"/>
            <ac:spMk id="23" creationId="{1D83576C-7A8E-4518-B893-8424EE3D778F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7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9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1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3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0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2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4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6" creationId="{80F26E69-87D9-4655-AE7B-280A87AA3CA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35" creationId="{E26428D7-C6F3-473D-A360-A3F5C3E8728C}"/>
          </ac:grpSpMkLst>
        </pc:grpChg>
        <pc:grpChg chg="add del">
          <ac:chgData name="Matt Duemler" userId="89a7c66d13ce5fcf" providerId="LiveId" clId="{223FB79F-685E-4046-8153-A5012699D051}" dt="2019-11-05T21:50:56.693" v="1674" actId="26606"/>
          <ac:grpSpMkLst>
            <pc:docMk/>
            <pc:sldMk cId="2606644043" sldId="267"/>
            <ac:grpSpMk id="6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8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50:56.749" v="1675" actId="26606"/>
          <ac:picMkLst>
            <pc:docMk/>
            <pc:sldMk cId="2606644043" sldId="267"/>
            <ac:picMk id="5" creationId="{4B986467-271C-4814-80C4-EC909F642E4A}"/>
          </ac:picMkLst>
        </pc:picChg>
        <pc:picChg chg="add mod">
          <ac:chgData name="Matt Duemler" userId="89a7c66d13ce5fcf" providerId="LiveId" clId="{223FB79F-685E-4046-8153-A5012699D051}" dt="2019-11-05T21:50:32.622" v="1671" actId="14100"/>
          <ac:picMkLst>
            <pc:docMk/>
            <pc:sldMk cId="2606644043" sldId="267"/>
            <ac:picMk id="7" creationId="{879629AC-6A63-4DAF-86BA-4B84B65F486F}"/>
          </ac:picMkLst>
        </pc:picChg>
        <pc:cxnChg chg="add del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48" creationId="{A5EECEE2-745A-4C3E-9A46-1B2ACCDC02D0}"/>
          </ac:cxnSpMkLst>
        </pc:cxnChg>
        <pc:cxnChg chg="add del">
          <ac:chgData name="Matt Duemler" userId="89a7c66d13ce5fcf" providerId="LiveId" clId="{223FB79F-685E-4046-8153-A5012699D051}" dt="2019-11-05T21:50:56.693" v="1674" actId="26606"/>
          <ac:cxnSpMkLst>
            <pc:docMk/>
            <pc:sldMk cId="2606644043" sldId="267"/>
            <ac:cxnSpMk id="7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85" creationId="{A5EECEE2-745A-4C3E-9A46-1B2ACCDC02D0}"/>
          </ac:cxnSpMkLst>
        </pc:cxnChg>
      </pc:sldChg>
      <pc:sldChg chg="addSp delSp modSp add mod setBg">
        <pc:chgData name="Matt Duemler" userId="89a7c66d13ce5fcf" providerId="LiveId" clId="{223FB79F-685E-4046-8153-A5012699D051}" dt="2019-11-05T21:56:39.616" v="1869" actId="26606"/>
        <pc:sldMkLst>
          <pc:docMk/>
          <pc:sldMk cId="4134581123" sldId="268"/>
        </pc:sldMkLst>
        <pc:spChg chg="mod ord">
          <ac:chgData name="Matt Duemler" userId="89a7c66d13ce5fcf" providerId="LiveId" clId="{223FB79F-685E-4046-8153-A5012699D051}" dt="2019-11-05T21:55:21.946" v="1787" actId="26606"/>
          <ac:spMkLst>
            <pc:docMk/>
            <pc:sldMk cId="4134581123" sldId="268"/>
            <ac:spMk id="2" creationId="{64475B77-47DA-4E3F-A4BF-F3B982430394}"/>
          </ac:spMkLst>
        </pc:spChg>
        <pc:spChg chg="del">
          <ac:chgData name="Matt Duemler" userId="89a7c66d13ce5fcf" providerId="LiveId" clId="{223FB79F-685E-4046-8153-A5012699D051}" dt="2019-11-05T21:55:09.754" v="1784" actId="931"/>
          <ac:spMkLst>
            <pc:docMk/>
            <pc:sldMk cId="4134581123" sldId="268"/>
            <ac:spMk id="3" creationId="{FB8BCC4C-A05E-490D-AC07-BA9912E1FE62}"/>
          </ac:spMkLst>
        </pc:spChg>
        <pc:spChg chg="add mo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9" creationId="{9C774562-FEC0-42A4-A070-BC8A3D779572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3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5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7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9" creationId="{CB2511BB-FC4C-45F3-94EB-661D6806C942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1" creationId="{D5851415-CF4E-4C41-9E36-04E444B517EB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2" creationId="{4B516B89-DEA0-4832-8C56-F048168DAD88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3" creationId="{3EA2D33E-BAA2-467B-80B0-8887D9A99FBE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4" creationId="{6067C508-2065-42E3-98D2-F3A9B8339BA0}"/>
          </ac:spMkLst>
        </pc:spChg>
        <pc:picChg chg="add mod">
          <ac:chgData name="Matt Duemler" userId="89a7c66d13ce5fcf" providerId="LiveId" clId="{223FB79F-685E-4046-8153-A5012699D051}" dt="2019-11-05T21:56:39.587" v="1868" actId="26606"/>
          <ac:picMkLst>
            <pc:docMk/>
            <pc:sldMk cId="4134581123" sldId="268"/>
            <ac:picMk id="5" creationId="{12C317AB-31F2-4641-82E3-6CBBB69B9E5C}"/>
          </ac:picMkLst>
        </pc:picChg>
      </pc:sldChg>
      <pc:sldChg chg="addSp delSp modSp add">
        <pc:chgData name="Matt Duemler" userId="89a7c66d13ce5fcf" providerId="LiveId" clId="{223FB79F-685E-4046-8153-A5012699D051}" dt="2019-11-05T22:00:54.270" v="1889" actId="1076"/>
        <pc:sldMkLst>
          <pc:docMk/>
          <pc:sldMk cId="1879107483" sldId="269"/>
        </pc:sldMkLst>
        <pc:spChg chg="mod">
          <ac:chgData name="Matt Duemler" userId="89a7c66d13ce5fcf" providerId="LiveId" clId="{223FB79F-685E-4046-8153-A5012699D051}" dt="2019-11-05T21:59:08.424" v="1887" actId="122"/>
          <ac:spMkLst>
            <pc:docMk/>
            <pc:sldMk cId="1879107483" sldId="269"/>
            <ac:spMk id="2" creationId="{11A63BA2-0EC4-4088-A563-ECC1B94EA40F}"/>
          </ac:spMkLst>
        </pc:spChg>
        <pc:spChg chg="del">
          <ac:chgData name="Matt Duemler" userId="89a7c66d13ce5fcf" providerId="LiveId" clId="{223FB79F-685E-4046-8153-A5012699D051}" dt="2019-11-05T21:59:03.368" v="1884" actId="931"/>
          <ac:spMkLst>
            <pc:docMk/>
            <pc:sldMk cId="1879107483" sldId="269"/>
            <ac:spMk id="3" creationId="{A25F135F-D3CE-4DB7-A96F-62C2C8038E2C}"/>
          </ac:spMkLst>
        </pc:spChg>
        <pc:picChg chg="add mod">
          <ac:chgData name="Matt Duemler" userId="89a7c66d13ce5fcf" providerId="LiveId" clId="{223FB79F-685E-4046-8153-A5012699D051}" dt="2019-11-05T22:00:54.270" v="1889" actId="1076"/>
          <ac:picMkLst>
            <pc:docMk/>
            <pc:sldMk cId="1879107483" sldId="269"/>
            <ac:picMk id="5" creationId="{65B6057B-0268-43B1-BC7A-0BD9A3664831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2:20.705" v="1921" actId="122"/>
        <pc:sldMkLst>
          <pc:docMk/>
          <pc:sldMk cId="1620198067" sldId="270"/>
        </pc:sldMkLst>
        <pc:spChg chg="mod ord">
          <ac:chgData name="Matt Duemler" userId="89a7c66d13ce5fcf" providerId="LiveId" clId="{223FB79F-685E-4046-8153-A5012699D051}" dt="2019-11-05T22:02:20.705" v="1921" actId="122"/>
          <ac:spMkLst>
            <pc:docMk/>
            <pc:sldMk cId="1620198067" sldId="270"/>
            <ac:spMk id="2" creationId="{3D8B0F18-3F6A-4B07-A679-72D7CAAF517E}"/>
          </ac:spMkLst>
        </pc:spChg>
        <pc:spChg chg="del">
          <ac:chgData name="Matt Duemler" userId="89a7c66d13ce5fcf" providerId="LiveId" clId="{223FB79F-685E-4046-8153-A5012699D051}" dt="2019-11-05T22:01:17.157" v="1891" actId="931"/>
          <ac:spMkLst>
            <pc:docMk/>
            <pc:sldMk cId="1620198067" sldId="270"/>
            <ac:spMk id="3" creationId="{0568079E-9168-484C-A417-4A114325FB31}"/>
          </ac:spMkLst>
        </pc:spChg>
        <pc:spChg chg="add del">
          <ac:chgData name="Matt Duemler" userId="89a7c66d13ce5fcf" providerId="LiveId" clId="{223FB79F-685E-4046-8153-A5012699D051}" dt="2019-11-05T22:01:56.898" v="1896" actId="931"/>
          <ac:spMkLst>
            <pc:docMk/>
            <pc:sldMk cId="1620198067" sldId="270"/>
            <ac:spMk id="9" creationId="{C2A683AD-33B2-4191-BE58-323801027F5A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2" creationId="{4E9EDDFA-8F05-462B-8D3E-5B9C4FBC735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4" creationId="{143F9A23-3237-4ED6-A1E9-C0E6530E053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6" creationId="{C63CD46D-4335-4BA4-842A-BF835A99CB2C}"/>
          </ac:spMkLst>
        </pc:spChg>
        <pc:picChg chg="add mod">
          <ac:chgData name="Matt Duemler" userId="89a7c66d13ce5fcf" providerId="LiveId" clId="{223FB79F-685E-4046-8153-A5012699D051}" dt="2019-11-05T22:01:27.567" v="1895" actId="26606"/>
          <ac:picMkLst>
            <pc:docMk/>
            <pc:sldMk cId="1620198067" sldId="270"/>
            <ac:picMk id="5" creationId="{2FE2E3C9-3277-4EF1-AD23-F0094FBD3643}"/>
          </ac:picMkLst>
        </pc:picChg>
        <pc:picChg chg="add mod">
          <ac:chgData name="Matt Duemler" userId="89a7c66d13ce5fcf" providerId="LiveId" clId="{223FB79F-685E-4046-8153-A5012699D051}" dt="2019-11-05T22:01:58.387" v="1898" actId="962"/>
          <ac:picMkLst>
            <pc:docMk/>
            <pc:sldMk cId="1620198067" sldId="270"/>
            <ac:picMk id="7" creationId="{1A6F23DC-9B01-4D15-BC82-C022B01AB09B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5:31.478" v="2027" actId="20577"/>
        <pc:sldMkLst>
          <pc:docMk/>
          <pc:sldMk cId="2322055831" sldId="271"/>
        </pc:sldMkLst>
        <pc:spChg chg="mod ord">
          <ac:chgData name="Matt Duemler" userId="89a7c66d13ce5fcf" providerId="LiveId" clId="{223FB79F-685E-4046-8153-A5012699D051}" dt="2019-11-05T22:05:08.402" v="1955" actId="20577"/>
          <ac:spMkLst>
            <pc:docMk/>
            <pc:sldMk cId="2322055831" sldId="271"/>
            <ac:spMk id="2" creationId="{421519A3-C8DB-418C-AD73-8F3DF5C889B0}"/>
          </ac:spMkLst>
        </pc:spChg>
        <pc:spChg chg="del">
          <ac:chgData name="Matt Duemler" userId="89a7c66d13ce5fcf" providerId="LiveId" clId="{223FB79F-685E-4046-8153-A5012699D051}" dt="2019-11-05T22:03:15.519" v="1923" actId="931"/>
          <ac:spMkLst>
            <pc:docMk/>
            <pc:sldMk cId="2322055831" sldId="271"/>
            <ac:spMk id="3" creationId="{6FA04998-1A32-4067-9D24-9CB1E4B38B2E}"/>
          </ac:spMkLst>
        </pc:spChg>
        <pc:spChg chg="add del">
          <ac:chgData name="Matt Duemler" userId="89a7c66d13ce5fcf" providerId="LiveId" clId="{223FB79F-685E-4046-8153-A5012699D051}" dt="2019-11-05T22:03:39.400" v="1927" actId="931"/>
          <ac:spMkLst>
            <pc:docMk/>
            <pc:sldMk cId="2322055831" sldId="271"/>
            <ac:spMk id="9" creationId="{CA92FE61-24A4-48FC-81EE-AAC6174C5876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2:04:23.063" v="1931" actId="931"/>
          <ac:spMkLst>
            <pc:docMk/>
            <pc:sldMk cId="2322055831" sldId="271"/>
            <ac:spMk id="20" creationId="{6AA597B2-571D-4152-BD66-5E715A6F4929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3" creationId="{26C4D022-E2BC-435F-9CDB-44DC57C0701C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5" creationId="{C926CAD6-45B1-4A85-A196-E722067B1D21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7" creationId="{0E0936D5-2DCE-48A4-93BC-BA7861B4E34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1" creationId="{D304B4D3-BF70-45AF-894E-6EC4E894C5FC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4" creationId="{78632963-757B-40C2-BB84-FC6107A54DAD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6" creationId="{2853AE55-7E35-44B0-89F1-3F52B262AF3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8" creationId="{DBC4BE4D-4B50-4F51-9F85-4B5D60B02D81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1" creationId="{2DC4AA0A-D9C3-4A0B-990D-1BCB0022A696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2" creationId="{370878C7-7719-40BD-AA97-751A85670594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3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2:05:31.478" v="2027" actId="20577"/>
          <ac:spMkLst>
            <pc:docMk/>
            <pc:sldMk cId="2322055831" sldId="271"/>
            <ac:spMk id="44" creationId="{2994CCB1-6C37-4FFC-8F42-B4CE3CCA6F8C}"/>
          </ac:spMkLst>
        </pc:spChg>
        <pc:picChg chg="add mod or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5" creationId="{4406DE06-CA33-44E3-9D94-B8FBBAC8C63C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7" creationId="{062C9D37-7AA5-4D61-88B5-1B137D9061EB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10" creationId="{497941FC-348C-4979-B79E-1E7005367652}"/>
          </ac:picMkLst>
        </pc:picChg>
        <pc:cxnChg chg="add">
          <ac:chgData name="Matt Duemler" userId="89a7c66d13ce5fcf" providerId="LiveId" clId="{223FB79F-685E-4046-8153-A5012699D051}" dt="2019-11-05T22:04:51.787" v="1936" actId="26606"/>
          <ac:cxnSpMkLst>
            <pc:docMk/>
            <pc:sldMk cId="2322055831" sldId="271"/>
            <ac:cxnSpMk id="40" creationId="{B78EE79F-FCAA-4CF9-9746-730B51FC4CB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BDFB-16B2-482C-9C25-22C155D4326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F3A8-A90F-4E4B-A548-B20041B3B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*Web Browsing</a:t>
            </a:r>
          </a:p>
          <a:p>
            <a:r>
              <a:rPr lang="en-US" dirty="0"/>
              <a:t>*Web Apps like MS Word and Google Docs-they should be able to work without a constant web connection</a:t>
            </a:r>
          </a:p>
          <a:p>
            <a:r>
              <a:rPr lang="en-US" dirty="0"/>
              <a:t>*Cloud Apps that require a web connection for any use, Gmail, storage</a:t>
            </a:r>
          </a:p>
          <a:p>
            <a:r>
              <a:rPr lang="en-US" dirty="0"/>
              <a:t>*Academic Activities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F3A8-A90F-4E4B-A548-B20041B3BC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A5hz3dV-g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831FAB2-4B34-45E5-80F6-16254443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072" b="11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A2CD-7224-4100-89DC-29AA7273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800" dirty="0"/>
              <a:t>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BF552-EAC2-48D2-9589-F3F73ED9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Momentum Digital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0979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CC0-EB29-49D3-A475-6EC2EA67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AB6B0-A624-476C-ADB3-D2E13DFC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594"/>
            <a:ext cx="6944055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8D0AF-0808-41FE-B481-EC6FC9FDF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72112"/>
            <a:ext cx="81438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CBA22-F756-4424-A731-E9BC17050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" y="4595812"/>
            <a:ext cx="8143875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665B8-A41D-4257-8F44-809B745087F1}"/>
              </a:ext>
            </a:extLst>
          </p:cNvPr>
          <p:cNvSpPr txBox="1"/>
          <p:nvPr/>
        </p:nvSpPr>
        <p:spPr>
          <a:xfrm>
            <a:off x="8650941" y="1667435"/>
            <a:ext cx="2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links in a new tab</a:t>
            </a:r>
          </a:p>
          <a:p>
            <a:endParaRPr lang="en-US" dirty="0"/>
          </a:p>
          <a:p>
            <a:r>
              <a:rPr lang="en-US" dirty="0"/>
              <a:t>Close and Create new tabs</a:t>
            </a:r>
          </a:p>
          <a:p>
            <a:endParaRPr lang="en-US" dirty="0"/>
          </a:p>
          <a:p>
            <a:r>
              <a:rPr lang="en-US" dirty="0"/>
              <a:t>Combine with searches!</a:t>
            </a:r>
          </a:p>
        </p:txBody>
      </p:sp>
    </p:spTree>
    <p:extLst>
      <p:ext uri="{BB962C8B-B14F-4D97-AF65-F5344CB8AC3E}">
        <p14:creationId xmlns:p14="http://schemas.microsoft.com/office/powerpoint/2010/main" val="19165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2C317AB-31F2-4641-82E3-6CBBB69B9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5B77-47DA-4E3F-A4BF-F3B9824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Security Concerns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774562-FEC0-42A4-A070-BC8A3D77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= UNSECURE!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 = SECURE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provide information to a secure site!!</a:t>
            </a:r>
          </a:p>
        </p:txBody>
      </p:sp>
    </p:spTree>
    <p:extLst>
      <p:ext uri="{BB962C8B-B14F-4D97-AF65-F5344CB8AC3E}">
        <p14:creationId xmlns:p14="http://schemas.microsoft.com/office/powerpoint/2010/main" val="41345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2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3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6BBBC-D496-40A2-B543-41C5927B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8" y="643467"/>
            <a:ext cx="4363656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961F3-DEE1-4DF7-9BAA-191B5263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22" y="644075"/>
            <a:ext cx="4853622" cy="3446072"/>
          </a:xfrm>
          <a:prstGeom prst="rect">
            <a:avLst/>
          </a:prstGeom>
        </p:spPr>
      </p:pic>
      <p:sp>
        <p:nvSpPr>
          <p:cNvPr id="52" name="Rectangle 3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A3C2-3DDC-4C30-8368-6FA62982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Search Engines</a:t>
            </a:r>
          </a:p>
        </p:txBody>
      </p:sp>
      <p:cxnSp>
        <p:nvCxnSpPr>
          <p:cNvPr id="55" name="Straight Connector 4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1064A3-C5F0-46BE-B28F-301ED745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17" y="3796009"/>
            <a:ext cx="7439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0" name="Group 6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6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86467-271C-4814-80C4-EC909F64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3" y="643467"/>
            <a:ext cx="4140886" cy="3447288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629AC-6A63-4DAF-86BA-4B84B65F4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30" y="968968"/>
            <a:ext cx="5773926" cy="3146789"/>
          </a:xfrm>
          <a:prstGeom prst="rect">
            <a:avLst/>
          </a:prstGeom>
        </p:spPr>
      </p:pic>
      <p:sp>
        <p:nvSpPr>
          <p:cNvPr id="82" name="Rectangle 6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7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51F1-8FAC-4A84-9F66-0DDD14DB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Browser misc.</a:t>
            </a:r>
          </a:p>
        </p:txBody>
      </p:sp>
      <p:cxnSp>
        <p:nvCxnSpPr>
          <p:cNvPr id="85" name="Straight Connector 7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B96C58-3455-40F4-B89D-D93F528FE192}"/>
              </a:ext>
            </a:extLst>
          </p:cNvPr>
          <p:cNvSpPr txBox="1"/>
          <p:nvPr/>
        </p:nvSpPr>
        <p:spPr>
          <a:xfrm>
            <a:off x="372723" y="5943600"/>
            <a:ext cx="114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*Bookmarking     *History    *Zoom    *Find    *New Incognito Window</a:t>
            </a:r>
          </a:p>
        </p:txBody>
      </p:sp>
    </p:spTree>
    <p:extLst>
      <p:ext uri="{BB962C8B-B14F-4D97-AF65-F5344CB8AC3E}">
        <p14:creationId xmlns:p14="http://schemas.microsoft.com/office/powerpoint/2010/main" val="26066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BA2-0EC4-4088-A563-ECC1B94E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Gmail Basics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057B-0268-43B1-BC7A-0BD9A366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77" y="2139297"/>
            <a:ext cx="7267845" cy="3849687"/>
          </a:xfrm>
        </p:spPr>
      </p:pic>
    </p:spTree>
    <p:extLst>
      <p:ext uri="{BB962C8B-B14F-4D97-AF65-F5344CB8AC3E}">
        <p14:creationId xmlns:p14="http://schemas.microsoft.com/office/powerpoint/2010/main" val="187910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2E3C9-3277-4EF1-AD23-F0094FBD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328792"/>
            <a:ext cx="5367165" cy="4213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B0F18-3F6A-4B07-A679-72D7CAA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 Mail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F23DC-9B01-4D15-BC82-C022B01A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442202"/>
            <a:ext cx="4471988" cy="3254709"/>
          </a:xfrm>
        </p:spPr>
      </p:pic>
    </p:spTree>
    <p:extLst>
      <p:ext uri="{BB962C8B-B14F-4D97-AF65-F5344CB8AC3E}">
        <p14:creationId xmlns:p14="http://schemas.microsoft.com/office/powerpoint/2010/main" val="16201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6DE06-CA33-44E3-9D94-B8FBBAC8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949745"/>
            <a:ext cx="3406261" cy="2614305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C9D37-7AA5-4D61-88B5-1B137D90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934428"/>
            <a:ext cx="3406261" cy="264836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41FC-348C-4979-B79E-1E700536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154119"/>
            <a:ext cx="3406263" cy="2205555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5A0E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19A3-C8DB-418C-AD73-8F3DF5C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Sending Attachments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30">
            <a:extLst>
              <a:ext uri="{FF2B5EF4-FFF2-40B4-BE49-F238E27FC236}">
                <a16:creationId xmlns:a16="http://schemas.microsoft.com/office/drawing/2014/main" id="{2994CCB1-6C37-4FFC-8F42-B4CE3CC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and click the paperclip icon</a:t>
            </a:r>
          </a:p>
          <a:p>
            <a:r>
              <a:rPr lang="en-US" dirty="0">
                <a:solidFill>
                  <a:srgbClr val="FFFFFF"/>
                </a:solidFill>
              </a:rPr>
              <a:t>Use the open dialogue box to add files</a:t>
            </a:r>
          </a:p>
        </p:txBody>
      </p:sp>
    </p:spTree>
    <p:extLst>
      <p:ext uri="{BB962C8B-B14F-4D97-AF65-F5344CB8AC3E}">
        <p14:creationId xmlns:p14="http://schemas.microsoft.com/office/powerpoint/2010/main" val="232205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C870-3DB5-4699-8BB8-EED2C344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What is the internet?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5687-9E0B-40BD-82AC-92533B92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200" spc="8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difference between the internet and the World Wide 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A8D602-5C4E-4FB3-922A-B1914B18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264407"/>
            <a:ext cx="6202238" cy="43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D5E1-1B89-46F9-9038-173A9132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Internet</a:t>
            </a:r>
          </a:p>
        </p:txBody>
      </p:sp>
      <p:pic>
        <p:nvPicPr>
          <p:cNvPr id="4" name="Online Media 3" title="Where does the Internet come from?">
            <a:hlinkClick r:id="" action="ppaction://media"/>
            <a:extLst>
              <a:ext uri="{FF2B5EF4-FFF2-40B4-BE49-F238E27FC236}">
                <a16:creationId xmlns:a16="http://schemas.microsoft.com/office/drawing/2014/main" id="{50DC198A-1B88-4C17-8BBA-289DDCBF920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3409" y="2047876"/>
            <a:ext cx="6725182" cy="3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A04DD90-1AAF-48A9-819E-DD8D5D2788D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7" b="2672"/>
          <a:stretch/>
        </p:blipFill>
        <p:spPr>
          <a:xfrm>
            <a:off x="424928" y="419292"/>
            <a:ext cx="5522976" cy="618515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0C7E3-F7A0-42C9-A18F-C9733AE2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3600"/>
              <a:t>World Wide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A2DCF0-2B37-4E55-BC90-C6B758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sz="1800" b="1" dirty="0"/>
              <a:t>USES:</a:t>
            </a:r>
          </a:p>
          <a:p>
            <a:r>
              <a:rPr lang="en-US" sz="1800" dirty="0"/>
              <a:t>Browsing</a:t>
            </a:r>
          </a:p>
          <a:p>
            <a:r>
              <a:rPr lang="en-US" sz="1800" dirty="0"/>
              <a:t>Web Apps</a:t>
            </a:r>
          </a:p>
          <a:p>
            <a:r>
              <a:rPr lang="en-US" sz="1800" dirty="0"/>
              <a:t>Cloud Apps</a:t>
            </a:r>
          </a:p>
          <a:p>
            <a:r>
              <a:rPr lang="en-US" sz="1800" dirty="0"/>
              <a:t>Email</a:t>
            </a:r>
          </a:p>
          <a:p>
            <a:r>
              <a:rPr lang="en-US" sz="1800" dirty="0"/>
              <a:t>Streaming Music and Video</a:t>
            </a:r>
          </a:p>
          <a:p>
            <a:r>
              <a:rPr lang="en-US" sz="1800" dirty="0"/>
              <a:t>Academic Activities</a:t>
            </a:r>
          </a:p>
        </p:txBody>
      </p:sp>
    </p:spTree>
    <p:extLst>
      <p:ext uri="{BB962C8B-B14F-4D97-AF65-F5344CB8AC3E}">
        <p14:creationId xmlns:p14="http://schemas.microsoft.com/office/powerpoint/2010/main" val="39020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tting, device&#10;&#10;Description automatically generated">
            <a:extLst>
              <a:ext uri="{FF2B5EF4-FFF2-40B4-BE49-F238E27FC236}">
                <a16:creationId xmlns:a16="http://schemas.microsoft.com/office/drawing/2014/main" id="{B20228B3-BD29-4730-9071-A73DA187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" r="2" b="1843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37A6-B1B1-4B4C-A5AD-68F71CE3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Step Back:  Storage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570C58-965E-41A1-942E-52825F4D4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r="2" b="2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4CD3A4C-167C-469C-A8B0-5750DBCC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en-US" dirty="0"/>
              <a:t>Storage refers to where you, the user, save/store your data physically.  (Using magnets and lasers or electricity)</a:t>
            </a:r>
          </a:p>
          <a:p>
            <a:r>
              <a:rPr lang="en-US" dirty="0"/>
              <a:t>There are THREE main forms of storage.</a:t>
            </a:r>
          </a:p>
          <a:p>
            <a:r>
              <a:rPr lang="en-US" dirty="0"/>
              <a:t>1.) Internal Storage (Hard Drive      C: Drive)</a:t>
            </a:r>
          </a:p>
          <a:p>
            <a:r>
              <a:rPr lang="en-US" dirty="0"/>
              <a:t>2.)External Storage (Flash Drives, External Hard Drives)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To a lesser extent Discs and mini flash discs (etc.)</a:t>
            </a:r>
          </a:p>
          <a:p>
            <a:r>
              <a:rPr lang="en-US" dirty="0">
                <a:sym typeface="Wingdings" panose="05000000000000000000" pitchFamily="2" charset="2"/>
              </a:rPr>
              <a:t>3.)Cloud Storage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Use someone else's computer to store your stuff!</a:t>
            </a:r>
          </a:p>
        </p:txBody>
      </p:sp>
    </p:spTree>
    <p:extLst>
      <p:ext uri="{BB962C8B-B14F-4D97-AF65-F5344CB8AC3E}">
        <p14:creationId xmlns:p14="http://schemas.microsoft.com/office/powerpoint/2010/main" val="189357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uilding, indoor, train, computer&#10;&#10;Description automatically generated">
            <a:extLst>
              <a:ext uri="{FF2B5EF4-FFF2-40B4-BE49-F238E27FC236}">
                <a16:creationId xmlns:a16="http://schemas.microsoft.com/office/drawing/2014/main" id="{6F2C4EA8-7FBC-48D2-BDEE-14D14AFE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25253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D0707-B6F5-4EF9-904B-75072854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“The Cloud”</a:t>
            </a:r>
          </a:p>
        </p:txBody>
      </p:sp>
      <p:pic>
        <p:nvPicPr>
          <p:cNvPr id="7" name="Content Placeholder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9EDC80A-9226-4EDB-82E5-F50A5C84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04" y="2014194"/>
            <a:ext cx="2276475" cy="1809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38599-2779-4D02-91B9-4517DAC87A19}"/>
              </a:ext>
            </a:extLst>
          </p:cNvPr>
          <p:cNvSpPr txBox="1"/>
          <p:nvPr/>
        </p:nvSpPr>
        <p:spPr>
          <a:xfrm>
            <a:off x="7200900" y="4381500"/>
            <a:ext cx="418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just storing your stuff on someone else's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apps are just using someone else's computer to do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88785877-019F-4C95-9C59-41A22EC3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1298887"/>
            <a:ext cx="3406261" cy="191602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729D1C75-3849-4E32-B985-EAB9AA114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1121772"/>
            <a:ext cx="3406261" cy="2273679"/>
          </a:xfrm>
          <a:prstGeom prst="rect">
            <a:avLst/>
          </a:prstGeom>
        </p:spPr>
      </p:pic>
      <p:pic>
        <p:nvPicPr>
          <p:cNvPr id="7" name="Content Placeholder 6" descr="A close up of a computer&#10;&#10;Description automatically generated">
            <a:extLst>
              <a:ext uri="{FF2B5EF4-FFF2-40B4-BE49-F238E27FC236}">
                <a16:creationId xmlns:a16="http://schemas.microsoft.com/office/drawing/2014/main" id="{878142B4-066C-494E-8A6E-5CA53565C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422362"/>
            <a:ext cx="3406263" cy="1669068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F4B44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E614F-23FD-47DF-BEF6-57636613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Back Online:  Ways to connect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9">
            <a:extLst>
              <a:ext uri="{FF2B5EF4-FFF2-40B4-BE49-F238E27FC236}">
                <a16:creationId xmlns:a16="http://schemas.microsoft.com/office/drawing/2014/main" id="{8E9767CA-FB29-4A48-A932-F5C9F492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Broadband (Cable/DSL)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Wi-Fi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Cellular Data</a:t>
            </a:r>
          </a:p>
        </p:txBody>
      </p:sp>
    </p:spTree>
    <p:extLst>
      <p:ext uri="{BB962C8B-B14F-4D97-AF65-F5344CB8AC3E}">
        <p14:creationId xmlns:p14="http://schemas.microsoft.com/office/powerpoint/2010/main" val="357527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A77E-D966-40EE-9DA6-B9AD535E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Browsing with…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C6FDE8-5174-4071-862A-C73041210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" y="4247610"/>
            <a:ext cx="2312987" cy="21973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1D0F12-8EE0-42AE-9E4E-3777AA274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54225"/>
            <a:ext cx="7237877" cy="457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A9EA-7515-4183-A360-E20C8300B5FC}"/>
              </a:ext>
            </a:extLst>
          </p:cNvPr>
          <p:cNvSpPr txBox="1"/>
          <p:nvPr/>
        </p:nvSpPr>
        <p:spPr>
          <a:xfrm>
            <a:off x="570706" y="2295525"/>
            <a:ext cx="22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-Edge</a:t>
            </a:r>
          </a:p>
          <a:p>
            <a:r>
              <a:rPr lang="en-US" dirty="0"/>
              <a:t>-Firefox</a:t>
            </a:r>
          </a:p>
          <a:p>
            <a:r>
              <a:rPr lang="en-US" dirty="0"/>
              <a:t>-Safari</a:t>
            </a:r>
          </a:p>
          <a:p>
            <a:r>
              <a:rPr lang="en-US" dirty="0"/>
              <a:t>-Chrome</a:t>
            </a:r>
          </a:p>
        </p:txBody>
      </p:sp>
    </p:spTree>
    <p:extLst>
      <p:ext uri="{BB962C8B-B14F-4D97-AF65-F5344CB8AC3E}">
        <p14:creationId xmlns:p14="http://schemas.microsoft.com/office/powerpoint/2010/main" val="429220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24EA-7691-4E76-8B54-EC7F8ABF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1E7C4-5860-41D8-89A4-28FC6F51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747494"/>
            <a:ext cx="8143875" cy="8667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60486-6D56-40F4-B5CE-156B0574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614269"/>
            <a:ext cx="81438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BB71D-2258-4ECF-80E6-C82C9C9BB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3938244"/>
            <a:ext cx="8143875" cy="2533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32984-D778-4203-A4B6-9671BA5449B1}"/>
              </a:ext>
            </a:extLst>
          </p:cNvPr>
          <p:cNvSpPr txBox="1"/>
          <p:nvPr/>
        </p:nvSpPr>
        <p:spPr>
          <a:xfrm>
            <a:off x="9344025" y="1185518"/>
            <a:ext cx="2419350" cy="401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-Common Browser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URL/Address 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Back/Forward and refresh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 Icon Means a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68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Sagona Book</vt:lpstr>
      <vt:lpstr>Sagona ExtraLight</vt:lpstr>
      <vt:lpstr>SavonVTI</vt:lpstr>
      <vt:lpstr>The Internet</vt:lpstr>
      <vt:lpstr>What is the internet?</vt:lpstr>
      <vt:lpstr>The Internet</vt:lpstr>
      <vt:lpstr>World Wide Web</vt:lpstr>
      <vt:lpstr>Step Back:  Storage</vt:lpstr>
      <vt:lpstr>“The Cloud”</vt:lpstr>
      <vt:lpstr>Back Online:  Ways to connect</vt:lpstr>
      <vt:lpstr>Browsing with…</vt:lpstr>
      <vt:lpstr>Browser Basics</vt:lpstr>
      <vt:lpstr>Tabs</vt:lpstr>
      <vt:lpstr>Security Concerns </vt:lpstr>
      <vt:lpstr>   Search Engines</vt:lpstr>
      <vt:lpstr>Browser misc.</vt:lpstr>
      <vt:lpstr>Gmail Basics</vt:lpstr>
      <vt:lpstr>Sending Mail</vt:lpstr>
      <vt:lpstr>Sending Attachments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Matt Duemler</dc:creator>
  <cp:lastModifiedBy>Matt Duemler</cp:lastModifiedBy>
  <cp:revision>1</cp:revision>
  <dcterms:created xsi:type="dcterms:W3CDTF">2019-11-05T22:04:51Z</dcterms:created>
  <dcterms:modified xsi:type="dcterms:W3CDTF">2019-11-05T22:05:37Z</dcterms:modified>
</cp:coreProperties>
</file>