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6" r:id="rId5"/>
    <p:sldId id="264" r:id="rId6"/>
    <p:sldId id="265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B2CE4-D583-4AFD-B34E-5844B4E269C8}" v="33" dt="2024-03-12T20:28:12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antin Santana" userId="751776c0-9a90-4839-9f3c-0a92f2bccdff" providerId="ADAL" clId="{C8EB2CE4-D583-4AFD-B34E-5844B4E269C8}"/>
    <pc:docChg chg="undo custSel addSld delSld modSld">
      <pc:chgData name="Javier Cantin Santana" userId="751776c0-9a90-4839-9f3c-0a92f2bccdff" providerId="ADAL" clId="{C8EB2CE4-D583-4AFD-B34E-5844B4E269C8}" dt="2024-03-12T20:28:26.961" v="299" actId="47"/>
      <pc:docMkLst>
        <pc:docMk/>
      </pc:docMkLst>
      <pc:sldChg chg="addSp delSp modSp new mod">
        <pc:chgData name="Javier Cantin Santana" userId="751776c0-9a90-4839-9f3c-0a92f2bccdff" providerId="ADAL" clId="{C8EB2CE4-D583-4AFD-B34E-5844B4E269C8}" dt="2024-03-12T19:44:02.737" v="67" actId="1076"/>
        <pc:sldMkLst>
          <pc:docMk/>
          <pc:sldMk cId="1003716977" sldId="256"/>
        </pc:sldMkLst>
        <pc:spChg chg="del">
          <ac:chgData name="Javier Cantin Santana" userId="751776c0-9a90-4839-9f3c-0a92f2bccdff" providerId="ADAL" clId="{C8EB2CE4-D583-4AFD-B34E-5844B4E269C8}" dt="2024-03-12T19:42:45.542" v="2" actId="478"/>
          <ac:spMkLst>
            <pc:docMk/>
            <pc:sldMk cId="1003716977" sldId="256"/>
            <ac:spMk id="2" creationId="{0B4E8F15-E41D-4AD3-6BC4-FE2DF83C9B25}"/>
          </ac:spMkLst>
        </pc:spChg>
        <pc:spChg chg="del">
          <ac:chgData name="Javier Cantin Santana" userId="751776c0-9a90-4839-9f3c-0a92f2bccdff" providerId="ADAL" clId="{C8EB2CE4-D583-4AFD-B34E-5844B4E269C8}" dt="2024-03-12T19:42:47.483" v="3" actId="478"/>
          <ac:spMkLst>
            <pc:docMk/>
            <pc:sldMk cId="1003716977" sldId="256"/>
            <ac:spMk id="3" creationId="{BE84A1D1-EFD1-9780-C3FD-BBBE95FF4768}"/>
          </ac:spMkLst>
        </pc:spChg>
        <pc:spChg chg="add mod">
          <ac:chgData name="Javier Cantin Santana" userId="751776c0-9a90-4839-9f3c-0a92f2bccdff" providerId="ADAL" clId="{C8EB2CE4-D583-4AFD-B34E-5844B4E269C8}" dt="2024-03-12T19:44:02.737" v="67" actId="1076"/>
          <ac:spMkLst>
            <pc:docMk/>
            <pc:sldMk cId="1003716977" sldId="256"/>
            <ac:spMk id="5" creationId="{CDAB0128-3022-3D0F-B29E-A153D468C1EE}"/>
          </ac:spMkLst>
        </pc:spChg>
        <pc:picChg chg="add del mod">
          <ac:chgData name="Javier Cantin Santana" userId="751776c0-9a90-4839-9f3c-0a92f2bccdff" providerId="ADAL" clId="{C8EB2CE4-D583-4AFD-B34E-5844B4E269C8}" dt="2024-03-12T19:43:49.313" v="63" actId="478"/>
          <ac:picMkLst>
            <pc:docMk/>
            <pc:sldMk cId="1003716977" sldId="256"/>
            <ac:picMk id="4" creationId="{D119C7EE-01ED-ADFE-F5AC-A4C41EE3B49A}"/>
          </ac:picMkLst>
        </pc:picChg>
        <pc:picChg chg="add mod ord">
          <ac:chgData name="Javier Cantin Santana" userId="751776c0-9a90-4839-9f3c-0a92f2bccdff" providerId="ADAL" clId="{C8EB2CE4-D583-4AFD-B34E-5844B4E269C8}" dt="2024-03-12T19:43:56.510" v="66" actId="167"/>
          <ac:picMkLst>
            <pc:docMk/>
            <pc:sldMk cId="1003716977" sldId="256"/>
            <ac:picMk id="7" creationId="{2D748103-EAD4-FB31-EAB8-19C62F11E208}"/>
          </ac:picMkLst>
        </pc:picChg>
      </pc:sldChg>
      <pc:sldChg chg="new del">
        <pc:chgData name="Javier Cantin Santana" userId="751776c0-9a90-4839-9f3c-0a92f2bccdff" providerId="ADAL" clId="{C8EB2CE4-D583-4AFD-B34E-5844B4E269C8}" dt="2024-03-12T19:42:49.767" v="4" actId="47"/>
        <pc:sldMkLst>
          <pc:docMk/>
          <pc:sldMk cId="2432221727" sldId="257"/>
        </pc:sldMkLst>
      </pc:sldChg>
      <pc:sldChg chg="add del">
        <pc:chgData name="Javier Cantin Santana" userId="751776c0-9a90-4839-9f3c-0a92f2bccdff" providerId="ADAL" clId="{C8EB2CE4-D583-4AFD-B34E-5844B4E269C8}" dt="2024-03-12T20:15:57.358" v="195" actId="47"/>
        <pc:sldMkLst>
          <pc:docMk/>
          <pc:sldMk cId="3997383175" sldId="257"/>
        </pc:sldMkLst>
      </pc:sldChg>
      <pc:sldChg chg="add del">
        <pc:chgData name="Javier Cantin Santana" userId="751776c0-9a90-4839-9f3c-0a92f2bccdff" providerId="ADAL" clId="{C8EB2CE4-D583-4AFD-B34E-5844B4E269C8}" dt="2024-03-12T20:15:57.508" v="196" actId="47"/>
        <pc:sldMkLst>
          <pc:docMk/>
          <pc:sldMk cId="3698848379" sldId="258"/>
        </pc:sldMkLst>
      </pc:sldChg>
      <pc:sldChg chg="add del">
        <pc:chgData name="Javier Cantin Santana" userId="751776c0-9a90-4839-9f3c-0a92f2bccdff" providerId="ADAL" clId="{C8EB2CE4-D583-4AFD-B34E-5844B4E269C8}" dt="2024-03-12T20:15:57.682" v="197" actId="47"/>
        <pc:sldMkLst>
          <pc:docMk/>
          <pc:sldMk cId="4101295251" sldId="259"/>
        </pc:sldMkLst>
      </pc:sldChg>
      <pc:sldChg chg="add del">
        <pc:chgData name="Javier Cantin Santana" userId="751776c0-9a90-4839-9f3c-0a92f2bccdff" providerId="ADAL" clId="{C8EB2CE4-D583-4AFD-B34E-5844B4E269C8}" dt="2024-03-12T20:15:57.844" v="198" actId="47"/>
        <pc:sldMkLst>
          <pc:docMk/>
          <pc:sldMk cId="3030488975" sldId="260"/>
        </pc:sldMkLst>
      </pc:sldChg>
      <pc:sldChg chg="add del">
        <pc:chgData name="Javier Cantin Santana" userId="751776c0-9a90-4839-9f3c-0a92f2bccdff" providerId="ADAL" clId="{C8EB2CE4-D583-4AFD-B34E-5844B4E269C8}" dt="2024-03-12T20:15:58.012" v="199" actId="47"/>
        <pc:sldMkLst>
          <pc:docMk/>
          <pc:sldMk cId="1444663932" sldId="261"/>
        </pc:sldMkLst>
      </pc:sldChg>
      <pc:sldChg chg="add del">
        <pc:chgData name="Javier Cantin Santana" userId="751776c0-9a90-4839-9f3c-0a92f2bccdff" providerId="ADAL" clId="{C8EB2CE4-D583-4AFD-B34E-5844B4E269C8}" dt="2024-03-12T20:15:58.188" v="200" actId="47"/>
        <pc:sldMkLst>
          <pc:docMk/>
          <pc:sldMk cId="4258770741" sldId="262"/>
        </pc:sldMkLst>
      </pc:sldChg>
      <pc:sldChg chg="add del">
        <pc:chgData name="Javier Cantin Santana" userId="751776c0-9a90-4839-9f3c-0a92f2bccdff" providerId="ADAL" clId="{C8EB2CE4-D583-4AFD-B34E-5844B4E269C8}" dt="2024-03-12T20:15:58.411" v="201" actId="47"/>
        <pc:sldMkLst>
          <pc:docMk/>
          <pc:sldMk cId="919029944" sldId="263"/>
        </pc:sldMkLst>
      </pc:sldChg>
      <pc:sldChg chg="addSp modSp add mod">
        <pc:chgData name="Javier Cantin Santana" userId="751776c0-9a90-4839-9f3c-0a92f2bccdff" providerId="ADAL" clId="{C8EB2CE4-D583-4AFD-B34E-5844B4E269C8}" dt="2024-03-12T20:26:46.566" v="204" actId="1076"/>
        <pc:sldMkLst>
          <pc:docMk/>
          <pc:sldMk cId="1254453472" sldId="264"/>
        </pc:sldMkLst>
        <pc:picChg chg="add mod">
          <ac:chgData name="Javier Cantin Santana" userId="751776c0-9a90-4839-9f3c-0a92f2bccdff" providerId="ADAL" clId="{C8EB2CE4-D583-4AFD-B34E-5844B4E269C8}" dt="2024-03-12T20:26:46.566" v="204" actId="1076"/>
          <ac:picMkLst>
            <pc:docMk/>
            <pc:sldMk cId="1254453472" sldId="264"/>
            <ac:picMk id="2" creationId="{B5264F6F-F316-5C2C-E79C-EE6112A4A585}"/>
          </ac:picMkLst>
        </pc:picChg>
      </pc:sldChg>
      <pc:sldChg chg="addSp modSp add mod">
        <pc:chgData name="Javier Cantin Santana" userId="751776c0-9a90-4839-9f3c-0a92f2bccdff" providerId="ADAL" clId="{C8EB2CE4-D583-4AFD-B34E-5844B4E269C8}" dt="2024-03-12T20:26:55.540" v="207" actId="1076"/>
        <pc:sldMkLst>
          <pc:docMk/>
          <pc:sldMk cId="1445419824" sldId="265"/>
        </pc:sldMkLst>
        <pc:picChg chg="add mod">
          <ac:chgData name="Javier Cantin Santana" userId="751776c0-9a90-4839-9f3c-0a92f2bccdff" providerId="ADAL" clId="{C8EB2CE4-D583-4AFD-B34E-5844B4E269C8}" dt="2024-03-12T20:26:55.540" v="207" actId="1076"/>
          <ac:picMkLst>
            <pc:docMk/>
            <pc:sldMk cId="1445419824" sldId="265"/>
            <ac:picMk id="2" creationId="{9C5720DF-348F-CFF1-0A17-416F5D9939A8}"/>
          </ac:picMkLst>
        </pc:picChg>
      </pc:sldChg>
      <pc:sldChg chg="addSp modSp add mod">
        <pc:chgData name="Javier Cantin Santana" userId="751776c0-9a90-4839-9f3c-0a92f2bccdff" providerId="ADAL" clId="{C8EB2CE4-D583-4AFD-B34E-5844B4E269C8}" dt="2024-03-12T20:08:07.342" v="194" actId="27107"/>
        <pc:sldMkLst>
          <pc:docMk/>
          <pc:sldMk cId="3440331897" sldId="266"/>
        </pc:sldMkLst>
        <pc:spChg chg="add mod">
          <ac:chgData name="Javier Cantin Santana" userId="751776c0-9a90-4839-9f3c-0a92f2bccdff" providerId="ADAL" clId="{C8EB2CE4-D583-4AFD-B34E-5844B4E269C8}" dt="2024-03-12T20:08:07.342" v="194" actId="27107"/>
          <ac:spMkLst>
            <pc:docMk/>
            <pc:sldMk cId="3440331897" sldId="266"/>
            <ac:spMk id="4" creationId="{838F88CF-97CE-ACC5-E157-874AFC75BE67}"/>
          </ac:spMkLst>
        </pc:spChg>
        <pc:picChg chg="add">
          <ac:chgData name="Javier Cantin Santana" userId="751776c0-9a90-4839-9f3c-0a92f2bccdff" providerId="ADAL" clId="{C8EB2CE4-D583-4AFD-B34E-5844B4E269C8}" dt="2024-03-12T20:07:33.049" v="104" actId="22"/>
          <ac:picMkLst>
            <pc:docMk/>
            <pc:sldMk cId="3440331897" sldId="266"/>
            <ac:picMk id="3" creationId="{8D8155CA-EA1C-253A-BB53-183BD989C97A}"/>
          </ac:picMkLst>
        </pc:picChg>
      </pc:sldChg>
      <pc:sldChg chg="addSp delSp modSp add mod">
        <pc:chgData name="Javier Cantin Santana" userId="751776c0-9a90-4839-9f3c-0a92f2bccdff" providerId="ADAL" clId="{C8EB2CE4-D583-4AFD-B34E-5844B4E269C8}" dt="2024-03-12T19:54:52.310" v="91" actId="1076"/>
        <pc:sldMkLst>
          <pc:docMk/>
          <pc:sldMk cId="2955707176" sldId="267"/>
        </pc:sldMkLst>
        <pc:spChg chg="mod">
          <ac:chgData name="Javier Cantin Santana" userId="751776c0-9a90-4839-9f3c-0a92f2bccdff" providerId="ADAL" clId="{C8EB2CE4-D583-4AFD-B34E-5844B4E269C8}" dt="2024-03-12T19:54:29.269" v="83" actId="20577"/>
          <ac:spMkLst>
            <pc:docMk/>
            <pc:sldMk cId="2955707176" sldId="267"/>
            <ac:spMk id="5" creationId="{CDAB0128-3022-3D0F-B29E-A153D468C1EE}"/>
          </ac:spMkLst>
        </pc:spChg>
        <pc:picChg chg="add mod">
          <ac:chgData name="Javier Cantin Santana" userId="751776c0-9a90-4839-9f3c-0a92f2bccdff" providerId="ADAL" clId="{C8EB2CE4-D583-4AFD-B34E-5844B4E269C8}" dt="2024-03-12T19:54:19.248" v="77"/>
          <ac:picMkLst>
            <pc:docMk/>
            <pc:sldMk cId="2955707176" sldId="267"/>
            <ac:picMk id="2" creationId="{015169E6-FE05-E322-C9B7-8BCB94762501}"/>
          </ac:picMkLst>
        </pc:picChg>
        <pc:picChg chg="add mod">
          <ac:chgData name="Javier Cantin Santana" userId="751776c0-9a90-4839-9f3c-0a92f2bccdff" providerId="ADAL" clId="{C8EB2CE4-D583-4AFD-B34E-5844B4E269C8}" dt="2024-03-12T19:54:52.310" v="91" actId="1076"/>
          <ac:picMkLst>
            <pc:docMk/>
            <pc:sldMk cId="2955707176" sldId="267"/>
            <ac:picMk id="3" creationId="{A36FB941-744F-5284-59E9-A6709118CF01}"/>
          </ac:picMkLst>
        </pc:picChg>
        <pc:picChg chg="add del mod">
          <ac:chgData name="Javier Cantin Santana" userId="751776c0-9a90-4839-9f3c-0a92f2bccdff" providerId="ADAL" clId="{C8EB2CE4-D583-4AFD-B34E-5844B4E269C8}" dt="2024-03-12T19:54:30.902" v="84" actId="478"/>
          <ac:picMkLst>
            <pc:docMk/>
            <pc:sldMk cId="2955707176" sldId="267"/>
            <ac:picMk id="7" creationId="{2D748103-EAD4-FB31-EAB8-19C62F11E208}"/>
          </ac:picMkLst>
        </pc:picChg>
      </pc:sldChg>
      <pc:sldChg chg="addSp delSp modSp add mod">
        <pc:chgData name="Javier Cantin Santana" userId="751776c0-9a90-4839-9f3c-0a92f2bccdff" providerId="ADAL" clId="{C8EB2CE4-D583-4AFD-B34E-5844B4E269C8}" dt="2024-03-12T19:55:17.505" v="103" actId="20577"/>
        <pc:sldMkLst>
          <pc:docMk/>
          <pc:sldMk cId="2068746444" sldId="268"/>
        </pc:sldMkLst>
        <pc:spChg chg="mod">
          <ac:chgData name="Javier Cantin Santana" userId="751776c0-9a90-4839-9f3c-0a92f2bccdff" providerId="ADAL" clId="{C8EB2CE4-D583-4AFD-B34E-5844B4E269C8}" dt="2024-03-12T19:55:17.505" v="103" actId="20577"/>
          <ac:spMkLst>
            <pc:docMk/>
            <pc:sldMk cId="2068746444" sldId="268"/>
            <ac:spMk id="5" creationId="{CDAB0128-3022-3D0F-B29E-A153D468C1EE}"/>
          </ac:spMkLst>
        </pc:spChg>
        <pc:picChg chg="add mod">
          <ac:chgData name="Javier Cantin Santana" userId="751776c0-9a90-4839-9f3c-0a92f2bccdff" providerId="ADAL" clId="{C8EB2CE4-D583-4AFD-B34E-5844B4E269C8}" dt="2024-03-12T19:55:12.185" v="97" actId="1076"/>
          <ac:picMkLst>
            <pc:docMk/>
            <pc:sldMk cId="2068746444" sldId="268"/>
            <ac:picMk id="2" creationId="{08D262DA-EFE4-3B7C-25D9-023B2E47C0E5}"/>
          </ac:picMkLst>
        </pc:picChg>
        <pc:picChg chg="del">
          <ac:chgData name="Javier Cantin Santana" userId="751776c0-9a90-4839-9f3c-0a92f2bccdff" providerId="ADAL" clId="{C8EB2CE4-D583-4AFD-B34E-5844B4E269C8}" dt="2024-03-12T19:54:59.126" v="92" actId="478"/>
          <ac:picMkLst>
            <pc:docMk/>
            <pc:sldMk cId="2068746444" sldId="268"/>
            <ac:picMk id="7" creationId="{2D748103-EAD4-FB31-EAB8-19C62F11E208}"/>
          </ac:picMkLst>
        </pc:picChg>
      </pc:sldChg>
      <pc:sldChg chg="addSp delSp modSp new mod">
        <pc:chgData name="Javier Cantin Santana" userId="751776c0-9a90-4839-9f3c-0a92f2bccdff" providerId="ADAL" clId="{C8EB2CE4-D583-4AFD-B34E-5844B4E269C8}" dt="2024-03-12T20:27:48.700" v="254" actId="1076"/>
        <pc:sldMkLst>
          <pc:docMk/>
          <pc:sldMk cId="3896148602" sldId="269"/>
        </pc:sldMkLst>
        <pc:spChg chg="del">
          <ac:chgData name="Javier Cantin Santana" userId="751776c0-9a90-4839-9f3c-0a92f2bccdff" providerId="ADAL" clId="{C8EB2CE4-D583-4AFD-B34E-5844B4E269C8}" dt="2024-03-12T20:27:03.755" v="209" actId="478"/>
          <ac:spMkLst>
            <pc:docMk/>
            <pc:sldMk cId="3896148602" sldId="269"/>
            <ac:spMk id="2" creationId="{96EC7CAC-648F-C93F-E8B6-588FDECF0FA5}"/>
          </ac:spMkLst>
        </pc:spChg>
        <pc:spChg chg="del">
          <ac:chgData name="Javier Cantin Santana" userId="751776c0-9a90-4839-9f3c-0a92f2bccdff" providerId="ADAL" clId="{C8EB2CE4-D583-4AFD-B34E-5844B4E269C8}" dt="2024-03-12T20:27:05.091" v="210" actId="478"/>
          <ac:spMkLst>
            <pc:docMk/>
            <pc:sldMk cId="3896148602" sldId="269"/>
            <ac:spMk id="3" creationId="{E6410ED5-83EC-1EDF-FC2D-14F3B43C381A}"/>
          </ac:spMkLst>
        </pc:spChg>
        <pc:spChg chg="add mod">
          <ac:chgData name="Javier Cantin Santana" userId="751776c0-9a90-4839-9f3c-0a92f2bccdff" providerId="ADAL" clId="{C8EB2CE4-D583-4AFD-B34E-5844B4E269C8}" dt="2024-03-12T20:27:48.700" v="254" actId="1076"/>
          <ac:spMkLst>
            <pc:docMk/>
            <pc:sldMk cId="3896148602" sldId="269"/>
            <ac:spMk id="7" creationId="{5A4768F5-0D4F-8E6C-5982-B79C57D155EE}"/>
          </ac:spMkLst>
        </pc:spChg>
        <pc:picChg chg="add del mod">
          <ac:chgData name="Javier Cantin Santana" userId="751776c0-9a90-4839-9f3c-0a92f2bccdff" providerId="ADAL" clId="{C8EB2CE4-D583-4AFD-B34E-5844B4E269C8}" dt="2024-03-12T20:27:08.964" v="214" actId="478"/>
          <ac:picMkLst>
            <pc:docMk/>
            <pc:sldMk cId="3896148602" sldId="269"/>
            <ac:picMk id="4" creationId="{9C5720DF-348F-CFF1-0A17-416F5D9939A8}"/>
          </ac:picMkLst>
        </pc:picChg>
        <pc:picChg chg="add del mod">
          <ac:chgData name="Javier Cantin Santana" userId="751776c0-9a90-4839-9f3c-0a92f2bccdff" providerId="ADAL" clId="{C8EB2CE4-D583-4AFD-B34E-5844B4E269C8}" dt="2024-03-12T20:27:08.229" v="213" actId="478"/>
          <ac:picMkLst>
            <pc:docMk/>
            <pc:sldMk cId="3896148602" sldId="269"/>
            <ac:picMk id="5" creationId="{9C5720DF-348F-CFF1-0A17-416F5D9939A8}"/>
          </ac:picMkLst>
        </pc:picChg>
        <pc:picChg chg="add mod">
          <ac:chgData name="Javier Cantin Santana" userId="751776c0-9a90-4839-9f3c-0a92f2bccdff" providerId="ADAL" clId="{C8EB2CE4-D583-4AFD-B34E-5844B4E269C8}" dt="2024-03-12T20:27:25.317" v="224" actId="1076"/>
          <ac:picMkLst>
            <pc:docMk/>
            <pc:sldMk cId="3896148602" sldId="269"/>
            <ac:picMk id="6" creationId="{286E617A-9A31-4524-1AC5-3FA42B917A64}"/>
          </ac:picMkLst>
        </pc:picChg>
      </pc:sldChg>
      <pc:sldChg chg="addSp modSp add mod">
        <pc:chgData name="Javier Cantin Santana" userId="751776c0-9a90-4839-9f3c-0a92f2bccdff" providerId="ADAL" clId="{C8EB2CE4-D583-4AFD-B34E-5844B4E269C8}" dt="2024-03-12T20:28:06.507" v="291" actId="1076"/>
        <pc:sldMkLst>
          <pc:docMk/>
          <pc:sldMk cId="1316384049" sldId="270"/>
        </pc:sldMkLst>
        <pc:spChg chg="add mod">
          <ac:chgData name="Javier Cantin Santana" userId="751776c0-9a90-4839-9f3c-0a92f2bccdff" providerId="ADAL" clId="{C8EB2CE4-D583-4AFD-B34E-5844B4E269C8}" dt="2024-03-12T20:28:06.507" v="291" actId="1076"/>
          <ac:spMkLst>
            <pc:docMk/>
            <pc:sldMk cId="1316384049" sldId="270"/>
            <ac:spMk id="3" creationId="{6C0BB50C-9AD7-F421-0351-7AA32824AD28}"/>
          </ac:spMkLst>
        </pc:spChg>
        <pc:picChg chg="add mod">
          <ac:chgData name="Javier Cantin Santana" userId="751776c0-9a90-4839-9f3c-0a92f2bccdff" providerId="ADAL" clId="{C8EB2CE4-D583-4AFD-B34E-5844B4E269C8}" dt="2024-03-12T20:27:33.462" v="227" actId="1076"/>
          <ac:picMkLst>
            <pc:docMk/>
            <pc:sldMk cId="1316384049" sldId="270"/>
            <ac:picMk id="2" creationId="{AE23CA08-2E33-46E5-7333-B3D94EC00E38}"/>
          </ac:picMkLst>
        </pc:picChg>
      </pc:sldChg>
      <pc:sldChg chg="addSp modSp add mod">
        <pc:chgData name="Javier Cantin Santana" userId="751776c0-9a90-4839-9f3c-0a92f2bccdff" providerId="ADAL" clId="{C8EB2CE4-D583-4AFD-B34E-5844B4E269C8}" dt="2024-03-12T20:28:19.327" v="294" actId="1076"/>
        <pc:sldMkLst>
          <pc:docMk/>
          <pc:sldMk cId="2272495948" sldId="271"/>
        </pc:sldMkLst>
        <pc:picChg chg="add mod">
          <ac:chgData name="Javier Cantin Santana" userId="751776c0-9a90-4839-9f3c-0a92f2bccdff" providerId="ADAL" clId="{C8EB2CE4-D583-4AFD-B34E-5844B4E269C8}" dt="2024-03-12T20:28:19.327" v="294" actId="1076"/>
          <ac:picMkLst>
            <pc:docMk/>
            <pc:sldMk cId="2272495948" sldId="271"/>
            <ac:picMk id="2" creationId="{094268AD-1F41-9BCE-0718-DD1B54D5FA14}"/>
          </ac:picMkLst>
        </pc:picChg>
      </pc:sldChg>
      <pc:sldChg chg="add del">
        <pc:chgData name="Javier Cantin Santana" userId="751776c0-9a90-4839-9f3c-0a92f2bccdff" providerId="ADAL" clId="{C8EB2CE4-D583-4AFD-B34E-5844B4E269C8}" dt="2024-03-12T20:28:24.169" v="295" actId="47"/>
        <pc:sldMkLst>
          <pc:docMk/>
          <pc:sldMk cId="2264235219" sldId="272"/>
        </pc:sldMkLst>
      </pc:sldChg>
      <pc:sldChg chg="add del">
        <pc:chgData name="Javier Cantin Santana" userId="751776c0-9a90-4839-9f3c-0a92f2bccdff" providerId="ADAL" clId="{C8EB2CE4-D583-4AFD-B34E-5844B4E269C8}" dt="2024-03-12T20:28:24.857" v="296" actId="47"/>
        <pc:sldMkLst>
          <pc:docMk/>
          <pc:sldMk cId="3010133940" sldId="273"/>
        </pc:sldMkLst>
      </pc:sldChg>
      <pc:sldChg chg="add del">
        <pc:chgData name="Javier Cantin Santana" userId="751776c0-9a90-4839-9f3c-0a92f2bccdff" providerId="ADAL" clId="{C8EB2CE4-D583-4AFD-B34E-5844B4E269C8}" dt="2024-03-12T20:28:25.497" v="297" actId="47"/>
        <pc:sldMkLst>
          <pc:docMk/>
          <pc:sldMk cId="3572116415" sldId="274"/>
        </pc:sldMkLst>
      </pc:sldChg>
      <pc:sldChg chg="add del">
        <pc:chgData name="Javier Cantin Santana" userId="751776c0-9a90-4839-9f3c-0a92f2bccdff" providerId="ADAL" clId="{C8EB2CE4-D583-4AFD-B34E-5844B4E269C8}" dt="2024-03-12T20:28:25.849" v="298" actId="47"/>
        <pc:sldMkLst>
          <pc:docMk/>
          <pc:sldMk cId="3723885277" sldId="275"/>
        </pc:sldMkLst>
      </pc:sldChg>
      <pc:sldChg chg="add del">
        <pc:chgData name="Javier Cantin Santana" userId="751776c0-9a90-4839-9f3c-0a92f2bccdff" providerId="ADAL" clId="{C8EB2CE4-D583-4AFD-B34E-5844B4E269C8}" dt="2024-03-12T20:28:26.961" v="299" actId="47"/>
        <pc:sldMkLst>
          <pc:docMk/>
          <pc:sldMk cId="801813933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627D1-757D-A142-08CB-7630D80FC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F6254-DBBA-4917-E27F-A6A5A56B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4FAB1-D65D-8720-F688-7A4F1A1B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D7BFE-DCA4-A78C-4176-1BC71205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7874F-BBB5-D7D2-8797-31A138B6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39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3577-50AE-95F6-AF8A-4A140FB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8D8924-50C6-14A7-D8CD-6BD8604E7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C0CA4-663A-2A1B-5BD2-45BE4C8E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0CA44-36B6-5DD9-2E16-1EEF697B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DC8EA-1CBD-BE38-2D1D-05EFC22C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74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EE7D1F-B600-AB35-0758-100CB0F98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58ABE5-1182-D8E2-1E0A-7D537B35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998AA-EB06-5CE9-9024-589BCA53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EC4A2-01D8-AF19-024C-10C49110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98C64-568C-05FC-0018-D0E1A11F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39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0B10-52BD-4E1C-663A-CC2947D1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E0B1-8A1E-FE8A-0544-1E823C6E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9BF23-52A2-C31E-B853-984C6291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870D7-7A0B-C20B-F536-53C51E9D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D3617-1945-7FEC-5703-7D8AC46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05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E14AE-A00C-6635-5929-3532DA4A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154E6-2679-97DA-8D4A-E5523498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23EC9-3763-1552-FCD3-AC50A5AD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92BAC-A1B8-6A15-AECF-3CAFEE8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7E7BC-196D-9F84-6334-6F80609E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3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883BB-CDEF-959C-F7A7-5B1B3869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6A15D-D735-01B6-70FC-6D8E484C9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BA2A93-CE2E-8BA1-9F2B-62C5D76E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5711A4-D083-B136-935F-D8438694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13B88E-B2F6-ED7F-FD25-6181A3D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3E061D-57CA-81E0-9D1D-4A3FC86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74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E0A97-421F-D33C-5BF2-AD14EB6E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10731C-8B21-E15E-101B-68DC02AE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D7EAF-CEBC-88BC-09BC-CB07ED77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3A323A-729A-2B2E-1FCA-AFDCEDA90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02BBBA-133E-A0C2-2C80-91D591FEB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8F3614-0025-2C59-F8AF-5329D9B4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18B98A-099B-BD1C-79C1-066C8507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F56455-1A1A-07E8-0A93-6898E90D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25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E2B4C-9352-C083-768F-93566177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8FCA39-B7D8-B0F6-C4B3-9E1066B9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3524F7-A5A2-9023-7676-A0BA40BF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FD0C02-C7FA-8EA6-1ED6-A0B5ECC6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8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2323BC-DF2F-CC40-68FD-3AE86EF2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8ED68F-8CD1-D852-637A-194814B8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CAEF27-FACC-3C85-E20B-F7190A9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5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47E27-7780-A1C2-8A40-957116CA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736AB-A72E-D414-A59B-0392A173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0C7BE5-1DDE-3CCC-30FF-F13BED665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CA1676-7B64-884F-23D4-08A96400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2BC1D-A4D2-BF95-16FA-FE84D6AA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2A5021-95E7-5D09-AAD5-BD0566C8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58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A9302-722F-B343-E9FD-993618F5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9542F1-6465-B13F-2E86-6B0AE3C50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BEFBE0-0817-6C20-8206-FC9383C1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2ECF7-D9FE-0408-FC46-594F0F5F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5661E-7DB2-8C6A-8196-933417C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5A8E19-E988-955A-B9AB-AFD0CBB3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3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5EF975-5F93-929E-DF1F-D82CFD1F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52535-A165-218B-C8AE-714582013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DA9F36-248C-DF4B-A7BC-6F3EFD1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D457F-9B8B-48E8-8A8B-C25BB17B9C41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320B9-CB78-84A5-B120-D051EDACD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0EA0A-84E0-1879-A8E9-69D89E7B1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17E5D-CBE7-4A60-8A00-9BBA4E2AF2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3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D748103-EAD4-FB31-EAB8-19C62F11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860040"/>
            <a:ext cx="7954485" cy="60206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DAB0128-3022-3D0F-B29E-A153D468C1EE}"/>
              </a:ext>
            </a:extLst>
          </p:cNvPr>
          <p:cNvSpPr txBox="1"/>
          <p:nvPr/>
        </p:nvSpPr>
        <p:spPr>
          <a:xfrm>
            <a:off x="3018778" y="490708"/>
            <a:ext cx="615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particiones del disco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(4GB) previo a la instalación del SO</a:t>
            </a:r>
          </a:p>
        </p:txBody>
      </p:sp>
    </p:spTree>
    <p:extLst>
      <p:ext uri="{BB962C8B-B14F-4D97-AF65-F5344CB8AC3E}">
        <p14:creationId xmlns:p14="http://schemas.microsoft.com/office/powerpoint/2010/main" val="10037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DAB0128-3022-3D0F-B29E-A153D468C1EE}"/>
              </a:ext>
            </a:extLst>
          </p:cNvPr>
          <p:cNvSpPr txBox="1"/>
          <p:nvPr/>
        </p:nvSpPr>
        <p:spPr>
          <a:xfrm>
            <a:off x="3018778" y="490708"/>
            <a:ext cx="627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particiones del disco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sdb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(15GB) previo a la instalación del SO</a:t>
            </a: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36FB941-744F-5284-59E9-A6709118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84" y="830516"/>
            <a:ext cx="8011832" cy="60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DAB0128-3022-3D0F-B29E-A153D468C1EE}"/>
              </a:ext>
            </a:extLst>
          </p:cNvPr>
          <p:cNvSpPr txBox="1"/>
          <p:nvPr/>
        </p:nvSpPr>
        <p:spPr>
          <a:xfrm>
            <a:off x="3018778" y="490708"/>
            <a:ext cx="615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particiones del disco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(3GB) previo a la instalación del SO</a:t>
            </a: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8D262DA-EFE4-3B7C-25D9-023B2E47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53" y="860040"/>
            <a:ext cx="7934493" cy="59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4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8155CA-EA1C-253A-BB53-183BD989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6" y="1309391"/>
            <a:ext cx="6392167" cy="4239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8F88CF-97CE-ACC5-E157-874AFC75BE67}"/>
              </a:ext>
            </a:extLst>
          </p:cNvPr>
          <p:cNvSpPr txBox="1"/>
          <p:nvPr/>
        </p:nvSpPr>
        <p:spPr>
          <a:xfrm>
            <a:off x="2132638" y="940059"/>
            <a:ext cx="792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particiones de los discos vistas con el comando “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lsblk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tras la instalación del SO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5264F6F-F316-5C2C-E79C-EE6112A4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54" y="1257378"/>
            <a:ext cx="6986891" cy="43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5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9C5720DF-348F-CFF1-0A17-416F5D99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228410"/>
            <a:ext cx="6972935" cy="44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1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86E617A-9A31-4524-1AC5-3FA42B9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97" y="1358972"/>
            <a:ext cx="5492805" cy="41400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A4768F5-0D4F-8E6C-5982-B79C57D155EE}"/>
              </a:ext>
            </a:extLst>
          </p:cNvPr>
          <p:cNvSpPr txBox="1"/>
          <p:nvPr/>
        </p:nvSpPr>
        <p:spPr>
          <a:xfrm>
            <a:off x="4774707" y="989640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Particiones sin modificar</a:t>
            </a:r>
          </a:p>
        </p:txBody>
      </p:sp>
    </p:spTree>
    <p:extLst>
      <p:ext uri="{BB962C8B-B14F-4D97-AF65-F5344CB8AC3E}">
        <p14:creationId xmlns:p14="http://schemas.microsoft.com/office/powerpoint/2010/main" val="389614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E23CA08-2E33-46E5-7333-B3D94EC0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80" y="1323292"/>
            <a:ext cx="5517639" cy="42114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0BB50C-9AD7-F421-0351-7AA32824AD28}"/>
              </a:ext>
            </a:extLst>
          </p:cNvPr>
          <p:cNvSpPr txBox="1"/>
          <p:nvPr/>
        </p:nvSpPr>
        <p:spPr>
          <a:xfrm>
            <a:off x="4800355" y="953960"/>
            <a:ext cx="25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Particiones modificadas</a:t>
            </a:r>
          </a:p>
        </p:txBody>
      </p:sp>
    </p:spTree>
    <p:extLst>
      <p:ext uri="{BB962C8B-B14F-4D97-AF65-F5344CB8AC3E}">
        <p14:creationId xmlns:p14="http://schemas.microsoft.com/office/powerpoint/2010/main" val="131638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94268AD-1F41-9BCE-0718-DD1B54D5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94" y="1470806"/>
            <a:ext cx="6025211" cy="39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95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64</Words>
  <Application>Microsoft Office PowerPoint</Application>
  <PresentationFormat>Panorámica</PresentationFormat>
  <Paragraphs>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Cantin Santana</dc:creator>
  <cp:lastModifiedBy>Javier Cantin Santana</cp:lastModifiedBy>
  <cp:revision>1</cp:revision>
  <dcterms:created xsi:type="dcterms:W3CDTF">2024-02-29T18:20:30Z</dcterms:created>
  <dcterms:modified xsi:type="dcterms:W3CDTF">2024-03-12T20:28:28Z</dcterms:modified>
</cp:coreProperties>
</file>