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  <p:sldId id="299" r:id="rId5"/>
    <p:sldId id="300" r:id="rId6"/>
    <p:sldId id="301" r:id="rId7"/>
    <p:sldId id="302" r:id="rId8"/>
    <p:sldId id="307" r:id="rId9"/>
    <p:sldId id="305" r:id="rId10"/>
    <p:sldId id="309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3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CDD1-C162-4911-8000-6A487BCBE669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6695-90D1-4163-9080-2BDDDEDC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PTHREADS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Taken from K.C. Wang, Systems Programming in Unix.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thread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pthread_mutex_lock</a:t>
            </a:r>
            <a:r>
              <a:rPr lang="en-US" dirty="0"/>
              <a:t>(&amp;m);</a:t>
            </a:r>
          </a:p>
          <a:p>
            <a:pPr marL="0" indent="0">
              <a:buNone/>
            </a:pPr>
            <a:r>
              <a:rPr lang="en-US" dirty="0" err="1"/>
              <a:t>tCount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pthread_create</a:t>
            </a:r>
            <a:r>
              <a:rPr lang="en-US" dirty="0" smtClean="0"/>
              <a:t>(</a:t>
            </a:r>
            <a:r>
              <a:rPr lang="en-IL" dirty="0" smtClean="0"/>
              <a:t>…</a:t>
            </a:r>
            <a:r>
              <a:rPr lang="en-US" dirty="0" smtClean="0"/>
              <a:t>) != 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tCount</a:t>
            </a:r>
            <a:r>
              <a:rPr lang="en-US" dirty="0" smtClean="0"/>
              <a:t>--;</a:t>
            </a:r>
          </a:p>
          <a:p>
            <a:pPr marL="0" indent="0">
              <a:buNone/>
            </a:pPr>
            <a:r>
              <a:rPr lang="en-US" dirty="0" err="1" smtClean="0"/>
              <a:t>pthread_mutex_unlock</a:t>
            </a:r>
            <a:r>
              <a:rPr lang="en-US" dirty="0"/>
              <a:t>(&amp;m);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5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each thread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pthread_mutex_lock</a:t>
            </a:r>
            <a:r>
              <a:rPr lang="en-US" dirty="0"/>
              <a:t>(&amp;m);</a:t>
            </a:r>
          </a:p>
          <a:p>
            <a:pPr marL="0" indent="0">
              <a:buNone/>
            </a:pPr>
            <a:r>
              <a:rPr lang="en-US" dirty="0" err="1" smtClean="0"/>
              <a:t>tCount</a:t>
            </a:r>
            <a:r>
              <a:rPr lang="en-US" dirty="0" smtClean="0"/>
              <a:t>--;</a:t>
            </a:r>
          </a:p>
          <a:p>
            <a:pPr marL="0" indent="0">
              <a:buNone/>
            </a:pPr>
            <a:r>
              <a:rPr lang="en-US" dirty="0" err="1" smtClean="0"/>
              <a:t>pthread_cond_signal</a:t>
            </a:r>
            <a:r>
              <a:rPr lang="en-US" dirty="0" smtClean="0"/>
              <a:t>(&amp;</a:t>
            </a:r>
            <a:r>
              <a:rPr lang="en-US" dirty="0" err="1" smtClean="0"/>
              <a:t>tExited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pthread_mutex_unlock</a:t>
            </a:r>
            <a:r>
              <a:rPr lang="en-US" dirty="0"/>
              <a:t>(&amp;m);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1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vs Semaphore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from Semaphore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mMutex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sem_t</a:t>
            </a:r>
            <a:r>
              <a:rPr lang="en-US" dirty="0" smtClean="0"/>
              <a:t> 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mMutex_init</a:t>
            </a:r>
            <a:r>
              <a:rPr lang="en-US" dirty="0" smtClean="0"/>
              <a:t>(</a:t>
            </a:r>
            <a:r>
              <a:rPr lang="en-US" dirty="0" err="1" smtClean="0"/>
              <a:t>structmMutex</a:t>
            </a:r>
            <a:r>
              <a:rPr lang="en-US" dirty="0" smtClean="0"/>
              <a:t>*m)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sem_init</a:t>
            </a:r>
            <a:r>
              <a:rPr lang="en-US" dirty="0" smtClean="0"/>
              <a:t>(&amp;m-&gt;s, 0, 1);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74327" y="2505075"/>
            <a:ext cx="5643418" cy="368458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mMutex_lock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mMutex</a:t>
            </a:r>
            <a:r>
              <a:rPr lang="en-US" dirty="0" smtClean="0"/>
              <a:t> *m)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sem_wait</a:t>
            </a:r>
            <a:r>
              <a:rPr lang="en-US" dirty="0" smtClean="0"/>
              <a:t>(&amp;m-&gt;s);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mMutex_unlock</a:t>
            </a:r>
            <a:r>
              <a:rPr lang="en-US" dirty="0" smtClean="0"/>
              <a:t>(</a:t>
            </a:r>
            <a:r>
              <a:rPr lang="en-US" dirty="0" err="1" smtClean="0"/>
              <a:t>structmMutex</a:t>
            </a:r>
            <a:r>
              <a:rPr lang="en-US" dirty="0" smtClean="0"/>
              <a:t> *m)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sem_post</a:t>
            </a:r>
            <a:r>
              <a:rPr lang="en-US" dirty="0" smtClean="0"/>
              <a:t>(&amp;m-&gt;s);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from </a:t>
            </a:r>
            <a:r>
              <a:rPr lang="en-US" dirty="0" err="1" smtClean="0"/>
              <a:t>Mutex</a:t>
            </a:r>
            <a:r>
              <a:rPr lang="en-US" dirty="0" smtClean="0"/>
              <a:t> 1/2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 </a:t>
            </a:r>
            <a:r>
              <a:rPr lang="en-US" dirty="0" err="1" smtClean="0"/>
              <a:t>mSem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pthread_mutex_t</a:t>
            </a:r>
            <a:r>
              <a:rPr lang="en-US" dirty="0" smtClean="0"/>
              <a:t> cl, </a:t>
            </a:r>
            <a:r>
              <a:rPr lang="en-US" dirty="0" err="1" smtClean="0"/>
              <a:t>wl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mSem_init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mSem</a:t>
            </a:r>
            <a:r>
              <a:rPr lang="en-US" dirty="0" smtClean="0"/>
              <a:t> *s, </a:t>
            </a:r>
            <a:r>
              <a:rPr lang="en-US" dirty="0" err="1" smtClean="0"/>
              <a:t>int</a:t>
            </a:r>
            <a:r>
              <a:rPr lang="en-US" dirty="0" smtClean="0"/>
              <a:t> c)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pthread_mutex_init</a:t>
            </a:r>
            <a:r>
              <a:rPr lang="en-US" dirty="0" smtClean="0"/>
              <a:t>(&amp;s-&gt;cl,  NULL);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pthread_mutex_init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, NULL);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((s-&gt;c = c) == 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pthread_mutex_lock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2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from </a:t>
            </a:r>
            <a:r>
              <a:rPr lang="en-US" dirty="0" err="1" smtClean="0"/>
              <a:t>Mutex</a:t>
            </a:r>
            <a:r>
              <a:rPr lang="en-US" dirty="0" smtClean="0"/>
              <a:t> 2/2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26882"/>
            <a:ext cx="5157787" cy="44627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mSem_wait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mSem</a:t>
            </a:r>
            <a:r>
              <a:rPr lang="en-US" dirty="0" smtClean="0"/>
              <a:t> *s)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 if (--s-&gt;c &gt; 0) {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return;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return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726882"/>
            <a:ext cx="5183188" cy="4462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mSem_post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mSem</a:t>
            </a:r>
            <a:r>
              <a:rPr lang="en-US" dirty="0" smtClean="0"/>
              <a:t> *s)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pthread_mutex_lock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 if (s-&gt;</a:t>
            </a:r>
            <a:r>
              <a:rPr lang="en-US" dirty="0" err="1" smtClean="0"/>
              <a:t>c++</a:t>
            </a:r>
            <a:r>
              <a:rPr lang="en-US" dirty="0" smtClean="0"/>
              <a:t> == 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</a:t>
            </a:r>
            <a:r>
              <a:rPr lang="en-US" dirty="0" err="1" smtClean="0"/>
              <a:t>wl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return; 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pthread_mutex_unlock</a:t>
            </a:r>
            <a:r>
              <a:rPr lang="en-US" dirty="0" smtClean="0"/>
              <a:t>(&amp;s-&gt;cl);</a:t>
            </a:r>
          </a:p>
          <a:p>
            <a:pPr marL="0" indent="0">
              <a:buNone/>
            </a:pPr>
            <a:r>
              <a:rPr lang="en-US" dirty="0" smtClean="0"/>
              <a:t>    return;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Waiting for any Thread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pthread_mutex_t</a:t>
            </a:r>
            <a:r>
              <a:rPr lang="en-US" dirty="0" smtClean="0"/>
              <a:t> m;</a:t>
            </a:r>
          </a:p>
          <a:p>
            <a:pPr marL="0" indent="0">
              <a:buNone/>
            </a:pPr>
            <a:r>
              <a:rPr lang="en-US" dirty="0" err="1" smtClean="0"/>
              <a:t>pthread_cond_t</a:t>
            </a:r>
            <a:r>
              <a:rPr lang="en-US" dirty="0" smtClean="0"/>
              <a:t>   </a:t>
            </a:r>
            <a:r>
              <a:rPr lang="en-US" dirty="0" err="1" smtClean="0"/>
              <a:t>tExited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thread_mutex_init</a:t>
            </a:r>
            <a:r>
              <a:rPr lang="en-US" dirty="0" smtClean="0"/>
              <a:t>(&amp;m, NULL);</a:t>
            </a:r>
          </a:p>
          <a:p>
            <a:pPr marL="0" indent="0">
              <a:buNone/>
            </a:pPr>
            <a:r>
              <a:rPr lang="en-US" dirty="0" err="1" smtClean="0"/>
              <a:t>pthread_cond_int</a:t>
            </a:r>
            <a:r>
              <a:rPr lang="en-US" dirty="0" smtClean="0"/>
              <a:t>(&amp;</a:t>
            </a:r>
            <a:r>
              <a:rPr lang="en-US" dirty="0" err="1" smtClean="0"/>
              <a:t>tExited</a:t>
            </a:r>
            <a:r>
              <a:rPr lang="en-US" dirty="0" smtClean="0"/>
              <a:t>, NULL);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4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any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pthread_mutex_lock</a:t>
            </a:r>
            <a:r>
              <a:rPr lang="en-US" dirty="0"/>
              <a:t>(&amp;m);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tCount</a:t>
            </a:r>
            <a:r>
              <a:rPr lang="en-US" dirty="0"/>
              <a:t> </a:t>
            </a:r>
            <a:r>
              <a:rPr lang="en-US" dirty="0" smtClean="0"/>
              <a:t> &gt; 0</a:t>
            </a:r>
            <a:r>
              <a:rPr lang="en-US" dirty="0"/>
              <a:t>) </a:t>
            </a:r>
            <a:r>
              <a:rPr lang="en-US" dirty="0" err="1"/>
              <a:t>pthread_cond_wait</a:t>
            </a:r>
            <a:r>
              <a:rPr lang="en-US" dirty="0"/>
              <a:t>(&amp;</a:t>
            </a:r>
            <a:r>
              <a:rPr lang="en-US" dirty="0" err="1"/>
              <a:t>tExited</a:t>
            </a:r>
            <a:r>
              <a:rPr lang="en-US" dirty="0"/>
              <a:t>, &amp;m);</a:t>
            </a:r>
          </a:p>
          <a:p>
            <a:pPr marL="0" indent="0">
              <a:buNone/>
            </a:pPr>
            <a:r>
              <a:rPr lang="en-US" dirty="0" err="1" smtClean="0"/>
              <a:t>pthread_mutex_unlock</a:t>
            </a:r>
            <a:r>
              <a:rPr lang="en-US" dirty="0"/>
              <a:t>(&amp;m)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5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243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PTHREADS 2</vt:lpstr>
      <vt:lpstr>Mutex vs Semaphore</vt:lpstr>
      <vt:lpstr>Mutex from Semaphore</vt:lpstr>
      <vt:lpstr>Semaphore from Mutex 1/2</vt:lpstr>
      <vt:lpstr>Semaphore from Mutex 2/2</vt:lpstr>
      <vt:lpstr>Waiting for any Thread</vt:lpstr>
      <vt:lpstr>Globals</vt:lpstr>
      <vt:lpstr>Initialization</vt:lpstr>
      <vt:lpstr>Waiting for any thread</vt:lpstr>
      <vt:lpstr>On thread creation</vt:lpstr>
      <vt:lpstr>At the end of each thread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PTHREADS</dc:title>
  <dc:creator>Carmi Merimovich</dc:creator>
  <cp:lastModifiedBy>Carmi Merimovich</cp:lastModifiedBy>
  <cp:revision>34</cp:revision>
  <dcterms:created xsi:type="dcterms:W3CDTF">2018-12-03T13:56:32Z</dcterms:created>
  <dcterms:modified xsi:type="dcterms:W3CDTF">2018-12-06T07:15:28Z</dcterms:modified>
</cp:coreProperties>
</file>