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1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marL="0" marR="0" lvl="0" indent="0" algn="l" fontAlgn="base">
              <a:defRPr lang="en-US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1" u="none" strike="noStrike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</a:rPr>
              <a:t>PHPPresentation Daily Downloads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plotArea>
      <c:layout>
        <c:manualLayout>
          <c:xMode val="edge"/>
          <c:yMode val="edge"/>
          <c:x val="0.0"/>
          <c:y val="0.0"/>
        </c:manualLayout>
      </c:layout>
      <c:scatterChart>
        <c:scatterStyle val="lineMarker"/>
        <c:varyColors val="0"/>
        <c:ser>
          <c:idx val="0"/>
          <c:order val="0"/>
          <c:tx>
            <c:strRef>
              <c:f>Downloads</c:f>
              <c:strCache>
                <c:ptCount val="1"/>
                <c:pt idx="0">
                  <c:v>Downloads</c:v>
                </c:pt>
              </c:strCache>
            </c:strRef>
          </c:tx>
          <c:marker>
            <c:symbol val="dash"/>
            <c:size val="10"/>
          </c:marker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rgbClr val="000000">
                        <a:alpha val="100000"/>
                      </a:srgbClr>
                    </a:solidFill>
                    <a:latin typeface="Calibri" panose="020F0502020204030204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xVal>
            <c:strRef>
              <c:f>{"Monday","Tuesday","Wednesday","Thursday","Friday","Saturday","Sunday"}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xVal>
          <c:yVal>
            <c:numRef>
              <c:f>{0.1,0.33333,0.4444,0.5,0.4666,0.3666,0.1666}</c:f>
              <c:numCache>
                <c:formatCode>General</c:formatCode>
                <c:ptCount val="7"/>
                <c:pt idx="0">
                  <c:v>0.1</c:v>
                </c:pt>
                <c:pt idx="1">
                  <c:v>0.33333</c:v>
                </c:pt>
                <c:pt idx="2">
                  <c:v>0.4444</c:v>
                </c:pt>
                <c:pt idx="3">
                  <c:v>0.5</c:v>
                </c:pt>
                <c:pt idx="4">
                  <c:v>0.4666</c:v>
                </c:pt>
                <c:pt idx="5">
                  <c:v>0.3666</c:v>
                </c:pt>
                <c:pt idx="6">
                  <c:v>0.1666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1"/>
          <c:showPercent val="0"/>
          <c:showBubbleSize val="0"/>
        </c:dLbls>
        <c:axId val="2089936200"/>
        <c:axId val="2089924648"/>
      </c:scatterChart>
      <c:catAx>
        <c:axId val="208993620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rgbClr val="000000">
                        <a:alpha val="100000"/>
                      </a:srgbClr>
                    </a:solidFill>
                    <a:latin typeface="Calibri" panose="020F0502020204030204"/>
                    <a:ea typeface="+mn-ea"/>
                    <a:cs typeface="+mn-cs"/>
                  </a:defRPr>
                </a:pPr>
                <a:r>
                  <a:rPr lang="en-US" dirty="0"/>
                  <a:t>Axis Title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0" cap="flat" cmpd="sng" algn="ctr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9924648"/>
        <c:crosses val="autoZero"/>
        <c:auto val="0"/>
        <c:lblAlgn val="ctr"/>
        <c:lblOffset val="100"/>
        <c:noMultiLvlLbl val="0"/>
      </c:catAx>
      <c:valAx>
        <c:axId val="2089924648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rgbClr val="000000">
                        <a:alpha val="100000"/>
                      </a:srgbClr>
                    </a:solidFill>
                    <a:latin typeface="Calibri" panose="020F0502020204030204"/>
                    <a:ea typeface="+mn-ea"/>
                    <a:cs typeface="+mn-cs"/>
                  </a:defRPr>
                </a:pPr>
                <a:r>
                  <a:rPr lang="en-US" dirty="0"/>
                  <a:t>Axis Title</a:t>
                </a:r>
              </a:p>
            </c:rich>
          </c:tx>
          <c:layout/>
          <c:overlay val="0"/>
        </c:title>
        <c:numFmt formatCode="0%" sourceLinked="0"/>
        <c:majorTickMark val="none"/>
        <c:minorTickMark val="none"/>
        <c:tickLblPos val="nextTo"/>
        <c:spPr>
          <a:ln w="0" cap="flat" cmpd="sng" algn="ctr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9936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0"/>
          <c:y val="0.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 rot="0" spcFirstLastPara="0" vertOverflow="ellipsis" vert="horz" wrap="square" anchor="ctr" anchorCtr="1"/>
        <a:lstStyle/>
        <a:p>
          <a:pPr algn="l">
            <a:defRPr lang="en-US" sz="1000" b="0" i="1" u="none" strike="noStrike" kern="1200" baseline="0">
              <a:solidFill>
                <a:srgbClr val="000000">
                  <a:alpha val="100000"/>
                </a:srgbClr>
              </a:solidFill>
              <a:latin typeface="Calibri" panose="020F0502020204030204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E06B20">
        <a:alpha val="100000"/>
      </a:srgbClr>
    </a:solidFill>
    <a:ln w="12700" cap="flat" cmpd="sng" algn="ctr">
      <a:solidFill>
        <a:srgbClr val="000000">
          <a:alpha val="100000"/>
        </a:srgbClr>
      </a:solidFill>
      <a:prstDash val="solid"/>
      <a:round/>
      <a:headEnd type="none" w="med" len="med"/>
      <a:tailEnd type="none" w="med" len="med"/>
    </a:ln>
    <a:effectLst>
      <a:outerShdw blurRad="57150" dist="95250" dir="2700000" algn="br" rotWithShape="0">
        <a:srgbClr val="000000">
          <a:alpha val="50000"/>
        </a:srgbClr>
      </a:outerShdw>
    </a:effectLst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>
        <a:defRPr sz="4400" kern="1200">
          <a:solidFill>
            <a:schemeClr val="lt1"/>
          </a:solidFill>
        </a:defRPr>
      </a:lvl1pPr>
    </p:titleStyle>
    <p:bodyStyle>
      <a:lvl1pPr indent="-325120" algn="ctr">
        <a:defRPr sz="3200" kern="1200">
          <a:solidFill>
            <a:schemeClr val="tx1"/>
          </a:solidFill>
        </a:defRPr>
      </a:lvl1pPr>
    </p:bodyStyle>
    <p:otherStyle>
      <a:defPPr algn="ctr">
        <a:defRPr kern="1200">
          <a:solidFill>
            <a:schemeClr val="tx1"/>
          </a:solidFill>
        </a:defRPr>
      </a:def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7810500" cy="6000750"/>
          <a:chOff x="95250" y="95250"/>
          <a:chExt cx="7810500" cy="6000750"/>
        </a:xfrm>
      </p:grpSpPr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graphicFrame>
        <p:nvGraphicFramePr>
          <p:cNvPr id="3" name="PHPPresentation Daily Download Distribution"/>
          <p:cNvGraphicFramePr/>
          <p:nvPr/>
        </p:nvGraphicFramePr>
        <p:xfrm>
          <a:off x="1143000" y="762000"/>
          <a:ext cx="6667500" cy="523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eme34">
  <a:themeElements>
    <a:clrScheme name="Theme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7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Theme34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07 Title</dc:title>
  <dc:subject>Sample 07 Subject</dc:subject>
  <dc:creator>PHPOffice</dc:creator>
  <cp:keywords>office 2007 openxml libreoffice odt php</cp:keywords>
  <dc:description>Sample 07 Description</dc:description>
  <cp:lastModifiedBy>Keith John Hutchison</cp:lastModifiedBy>
  <cp:revision>2</cp:revision>
  <dcterms:created xsi:type="dcterms:W3CDTF">2017-09-12T02:27:29Z</dcterms:created>
  <dcterms:modified xsi:type="dcterms:W3CDTF">2017-09-16T03:24:06Z</dcterms:modified>
  <cp:category>Sample Category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