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911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3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7933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59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5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880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531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913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737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2541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4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7E7888C-FEBB-4A8F-9F67-E87840C3E9D8}" type="datetimeFigureOut">
              <a:rPr lang="en-GB" smtClean="0"/>
              <a:t>25/08/2022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0739CC-1041-4271-BBB6-358DDF8F61A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989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A433-B3DE-9815-DE4E-8991B0266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78164" cy="1450757"/>
          </a:xfrm>
        </p:spPr>
        <p:txBody>
          <a:bodyPr/>
          <a:lstStyle/>
          <a:p>
            <a:r>
              <a:rPr lang="en-GB" b="1" dirty="0"/>
              <a:t>Project aim and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CCC04-76BD-3803-8E97-BC24F27C3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89059"/>
            <a:ext cx="10058400" cy="4474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b="1" dirty="0"/>
              <a:t> </a:t>
            </a:r>
          </a:p>
          <a:p>
            <a:pPr marL="0" indent="0">
              <a:buNone/>
            </a:pPr>
            <a:r>
              <a:rPr lang="en-GB" sz="3200" b="1" dirty="0"/>
              <a:t> Aim: To learn more about web scraping.</a:t>
            </a:r>
          </a:p>
          <a:p>
            <a:endParaRPr lang="en-GB" sz="3200" b="1" dirty="0"/>
          </a:p>
          <a:p>
            <a:r>
              <a:rPr lang="en-GB" sz="3200" b="1" dirty="0"/>
              <a:t>Outline: </a:t>
            </a:r>
          </a:p>
          <a:p>
            <a:r>
              <a:rPr lang="en-GB" sz="3200" b="1" dirty="0"/>
              <a:t>-&gt; Scrape game titles from the IGN website.</a:t>
            </a:r>
          </a:p>
          <a:p>
            <a:r>
              <a:rPr lang="en-GB" sz="3200" b="1" dirty="0"/>
              <a:t>-&gt; Scrape corresponding game data from Steam platform.</a:t>
            </a:r>
          </a:p>
          <a:p>
            <a:r>
              <a:rPr lang="en-GB" sz="3200" b="1" dirty="0"/>
              <a:t>-&gt; Explore data using </a:t>
            </a:r>
            <a:r>
              <a:rPr lang="en-GB" sz="3200" b="1" dirty="0" err="1"/>
              <a:t>jupyter</a:t>
            </a:r>
            <a:r>
              <a:rPr lang="en-GB" sz="3200" b="1" dirty="0"/>
              <a:t> notebook and Pandas.</a:t>
            </a:r>
          </a:p>
        </p:txBody>
      </p:sp>
    </p:spTree>
    <p:extLst>
      <p:ext uri="{BB962C8B-B14F-4D97-AF65-F5344CB8AC3E}">
        <p14:creationId xmlns:p14="http://schemas.microsoft.com/office/powerpoint/2010/main" val="96809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5A0AD-C85F-C768-C0CF-40F7C38C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Web scraping with Selenium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D7A19-E123-332B-CAB0-5584592C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659" y="1444681"/>
            <a:ext cx="10058400" cy="4725663"/>
          </a:xfrm>
        </p:spPr>
        <p:txBody>
          <a:bodyPr>
            <a:normAutofit/>
          </a:bodyPr>
          <a:lstStyle/>
          <a:p>
            <a:endParaRPr lang="en-GB" sz="3200" b="1" dirty="0"/>
          </a:p>
          <a:p>
            <a:r>
              <a:rPr lang="en-GB" sz="3200" b="1" dirty="0"/>
              <a:t>Selenium is web browser automation tool. It can handle dynamic web page elements, e.g. infinites scrolling.</a:t>
            </a:r>
          </a:p>
          <a:p>
            <a:endParaRPr lang="en-GB" sz="3200" b="1" dirty="0"/>
          </a:p>
          <a:p>
            <a:r>
              <a:rPr lang="en-GB" sz="3200" b="1" dirty="0"/>
              <a:t>1. Open IGN webpage and scroll. Scrape game titles.</a:t>
            </a:r>
          </a:p>
          <a:p>
            <a:r>
              <a:rPr lang="en-GB" sz="3200" b="1" dirty="0"/>
              <a:t>2. Clean broken game tiles.</a:t>
            </a:r>
          </a:p>
          <a:p>
            <a:r>
              <a:rPr lang="en-GB" sz="3200" b="1" dirty="0"/>
              <a:t>3. Open Steam &amp; scrape game data from titles.</a:t>
            </a:r>
          </a:p>
          <a:p>
            <a:r>
              <a:rPr lang="en-GB" sz="3200" b="1" dirty="0"/>
              <a:t>4. Clean data in </a:t>
            </a:r>
            <a:r>
              <a:rPr lang="en-GB" sz="3200" b="1" dirty="0" err="1"/>
              <a:t>jupyter</a:t>
            </a:r>
            <a:r>
              <a:rPr lang="en-GB" sz="3200" b="1" dirty="0"/>
              <a:t> notebook and pandas.</a:t>
            </a:r>
          </a:p>
          <a:p>
            <a:endParaRPr lang="en-GB" sz="3200" b="1" dirty="0"/>
          </a:p>
        </p:txBody>
      </p:sp>
    </p:spTree>
    <p:extLst>
      <p:ext uri="{BB962C8B-B14F-4D97-AF65-F5344CB8AC3E}">
        <p14:creationId xmlns:p14="http://schemas.microsoft.com/office/powerpoint/2010/main" val="202243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B8BA4-43EC-B025-25F4-433DE65E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Exploring game data: Distributions</a:t>
            </a:r>
          </a:p>
        </p:txBody>
      </p:sp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CB056969-6A52-9F42-8E47-2CBB44768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81" y="2357190"/>
            <a:ext cx="5578751" cy="4022725"/>
          </a:xfr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30BB740-9BC6-8829-3F19-83C39F3780C1}"/>
              </a:ext>
            </a:extLst>
          </p:cNvPr>
          <p:cNvGrpSpPr/>
          <p:nvPr/>
        </p:nvGrpSpPr>
        <p:grpSpPr>
          <a:xfrm>
            <a:off x="6577059" y="2357190"/>
            <a:ext cx="4889595" cy="4341148"/>
            <a:chOff x="6610671" y="1879556"/>
            <a:chExt cx="4889595" cy="4341148"/>
          </a:xfrm>
        </p:grpSpPr>
        <p:pic>
          <p:nvPicPr>
            <p:cNvPr id="7" name="Picture 6" descr="Chart, bar chart, histogram&#10;&#10;Description automatically generated">
              <a:extLst>
                <a:ext uri="{FF2B5EF4-FFF2-40B4-BE49-F238E27FC236}">
                  <a16:creationId xmlns:a16="http://schemas.microsoft.com/office/drawing/2014/main" id="{550451B7-09A5-ABA1-8F33-BF5587899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065" y="1879556"/>
              <a:ext cx="4541201" cy="434114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7D7AEB1-5216-EECB-1A13-06A9DDAFDA91}"/>
                </a:ext>
              </a:extLst>
            </p:cNvPr>
            <p:cNvSpPr txBox="1"/>
            <p:nvPr/>
          </p:nvSpPr>
          <p:spPr>
            <a:xfrm rot="16200000">
              <a:off x="5726573" y="3244333"/>
              <a:ext cx="213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Genre Frequency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079D4A0-E1A4-43D9-B112-F1F79A6E3813}"/>
                </a:ext>
              </a:extLst>
            </p:cNvPr>
            <p:cNvSpPr txBox="1"/>
            <p:nvPr/>
          </p:nvSpPr>
          <p:spPr>
            <a:xfrm rot="16200000">
              <a:off x="5726574" y="3244333"/>
              <a:ext cx="2137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Genre Frequency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091E5EF-FA96-EAD5-8AC5-74D0FADD3C1F}"/>
              </a:ext>
            </a:extLst>
          </p:cNvPr>
          <p:cNvSpPr txBox="1"/>
          <p:nvPr/>
        </p:nvSpPr>
        <p:spPr>
          <a:xfrm>
            <a:off x="1145685" y="1737360"/>
            <a:ext cx="500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Histograms of game data: Price [£], IGN Score, Positive Steam reviews [%], &amp; No. of reviews.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862B97-CD53-BD70-0D7C-F418F3282F6B}"/>
              </a:ext>
            </a:extLst>
          </p:cNvPr>
          <p:cNvSpPr txBox="1"/>
          <p:nvPr/>
        </p:nvSpPr>
        <p:spPr>
          <a:xfrm>
            <a:off x="6577058" y="1862609"/>
            <a:ext cx="5002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Frequency of game genres</a:t>
            </a:r>
          </a:p>
        </p:txBody>
      </p:sp>
    </p:spTree>
    <p:extLst>
      <p:ext uri="{BB962C8B-B14F-4D97-AF65-F5344CB8AC3E}">
        <p14:creationId xmlns:p14="http://schemas.microsoft.com/office/powerpoint/2010/main" val="3018976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39EDB-5073-F1C0-368F-E77BFC25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Exploring game data: Players VS IGN</a:t>
            </a:r>
          </a:p>
        </p:txBody>
      </p:sp>
      <p:pic>
        <p:nvPicPr>
          <p:cNvPr id="5" name="Content Placeholder 4" descr="Chart, bar chart&#10;&#10;Description automatically generated">
            <a:extLst>
              <a:ext uri="{FF2B5EF4-FFF2-40B4-BE49-F238E27FC236}">
                <a16:creationId xmlns:a16="http://schemas.microsoft.com/office/drawing/2014/main" id="{3023A5F8-85A7-30A1-57B5-654D8424EE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1314" y="2722955"/>
            <a:ext cx="5826015" cy="4022725"/>
          </a:xfr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B248A855-DD2E-208A-A080-2D4E07D4D4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302" y="2640839"/>
            <a:ext cx="4594549" cy="31208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1E67D1-E6C1-2388-B91E-66DC07820DCB}"/>
              </a:ext>
            </a:extLst>
          </p:cNvPr>
          <p:cNvSpPr txBox="1"/>
          <p:nvPr/>
        </p:nvSpPr>
        <p:spPr>
          <a:xfrm>
            <a:off x="958493" y="2014695"/>
            <a:ext cx="500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Linear regression relation between positive player review [%] and IGN review score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752236D-29DC-BAE3-9E9A-544D89284ACB}"/>
              </a:ext>
            </a:extLst>
          </p:cNvPr>
          <p:cNvCxnSpPr>
            <a:cxnSpLocks/>
          </p:cNvCxnSpPr>
          <p:nvPr/>
        </p:nvCxnSpPr>
        <p:spPr>
          <a:xfrm>
            <a:off x="5147035" y="4163544"/>
            <a:ext cx="81427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382E81-63EC-BCD9-6764-A9BCC86CA518}"/>
              </a:ext>
            </a:extLst>
          </p:cNvPr>
          <p:cNvSpPr txBox="1"/>
          <p:nvPr/>
        </p:nvSpPr>
        <p:spPr>
          <a:xfrm>
            <a:off x="6442082" y="1994508"/>
            <a:ext cx="4021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Scaled Comparison between Steam player and IGN positive review [%]</a:t>
            </a:r>
          </a:p>
        </p:txBody>
      </p:sp>
    </p:spTree>
    <p:extLst>
      <p:ext uri="{BB962C8B-B14F-4D97-AF65-F5344CB8AC3E}">
        <p14:creationId xmlns:p14="http://schemas.microsoft.com/office/powerpoint/2010/main" val="3356999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E721-C9FE-245A-8FA6-DD9C0D9D2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Conclusions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C7102-CC55-6184-1A95-3B2F4534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491917"/>
            <a:ext cx="10058400" cy="5079480"/>
          </a:xfrm>
        </p:spPr>
        <p:txBody>
          <a:bodyPr>
            <a:normAutofit/>
          </a:bodyPr>
          <a:lstStyle/>
          <a:p>
            <a:endParaRPr lang="en-GB" sz="3200" b="1" dirty="0"/>
          </a:p>
          <a:p>
            <a:r>
              <a:rPr lang="en-GB" sz="3200" b="1" dirty="0"/>
              <a:t>-&gt; Selenium can be used to scrape data from webpages with dynamic elements.</a:t>
            </a:r>
          </a:p>
          <a:p>
            <a:r>
              <a:rPr lang="en-GB" sz="3200" b="1" dirty="0"/>
              <a:t>-&gt; It is very helpful to know what your using the data for before you scrape it.</a:t>
            </a:r>
          </a:p>
          <a:p>
            <a:r>
              <a:rPr lang="en-GB" sz="3200" b="1" dirty="0"/>
              <a:t>-&gt; Scaped data will require lots of cleaning. Manual cleaning can take up a lot of time.</a:t>
            </a:r>
          </a:p>
          <a:p>
            <a:pPr marL="0" indent="0">
              <a:buNone/>
            </a:pPr>
            <a:r>
              <a:rPr lang="en-GB" sz="3200" b="1" dirty="0"/>
              <a:t>-&gt; Keep as much data as possible. Likely I could have kept some of the dropped data.</a:t>
            </a:r>
          </a:p>
        </p:txBody>
      </p:sp>
    </p:spTree>
    <p:extLst>
      <p:ext uri="{BB962C8B-B14F-4D97-AF65-F5344CB8AC3E}">
        <p14:creationId xmlns:p14="http://schemas.microsoft.com/office/powerpoint/2010/main" val="161581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C53D9-0813-F363-EB8E-01B03213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575" y="1861776"/>
            <a:ext cx="10058400" cy="4023360"/>
          </a:xfrm>
        </p:spPr>
        <p:txBody>
          <a:bodyPr>
            <a:normAutofit/>
          </a:bodyPr>
          <a:lstStyle/>
          <a:p>
            <a:pPr algn="ctr"/>
            <a:endParaRPr lang="en-GB" sz="3200" b="1" dirty="0"/>
          </a:p>
          <a:p>
            <a:pPr marL="0" indent="0" algn="ctr">
              <a:buNone/>
            </a:pPr>
            <a:r>
              <a:rPr lang="en-GB" sz="3200" b="1" dirty="0"/>
              <a:t>Please see </a:t>
            </a:r>
            <a:r>
              <a:rPr lang="en-GB" sz="3200" b="1" dirty="0" err="1"/>
              <a:t>Jupyter</a:t>
            </a:r>
            <a:r>
              <a:rPr lang="en-GB" sz="3200" b="1" dirty="0"/>
              <a:t> notebooks for detailed explanation of how data was scraped cleaned and, explored. </a:t>
            </a:r>
          </a:p>
          <a:p>
            <a:pPr algn="ctr"/>
            <a:endParaRPr lang="en-GB" sz="3200" b="1" dirty="0"/>
          </a:p>
          <a:p>
            <a:pPr algn="ctr"/>
            <a:r>
              <a:rPr lang="en-GB" sz="3200" b="1" dirty="0"/>
              <a:t>This was a brief summary.</a:t>
            </a:r>
          </a:p>
        </p:txBody>
      </p:sp>
    </p:spTree>
    <p:extLst>
      <p:ext uri="{BB962C8B-B14F-4D97-AF65-F5344CB8AC3E}">
        <p14:creationId xmlns:p14="http://schemas.microsoft.com/office/powerpoint/2010/main" val="57021585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</TotalTime>
  <Words>267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Project aim and outline</vt:lpstr>
      <vt:lpstr>Web scraping with Selenium</vt:lpstr>
      <vt:lpstr>Exploring game data: Distributions</vt:lpstr>
      <vt:lpstr>Exploring game data: Players VS IGN</vt:lpstr>
      <vt:lpstr>Conclusions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aim and outline</dc:title>
  <dc:creator>Craig Murdoch</dc:creator>
  <cp:lastModifiedBy>Craig Murdoch</cp:lastModifiedBy>
  <cp:revision>17</cp:revision>
  <dcterms:created xsi:type="dcterms:W3CDTF">2022-07-28T12:00:16Z</dcterms:created>
  <dcterms:modified xsi:type="dcterms:W3CDTF">2022-08-25T00:00:36Z</dcterms:modified>
</cp:coreProperties>
</file>