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37" r:id="rId2"/>
    <p:sldId id="421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96" d="100"/>
          <a:sy n="96" d="100"/>
        </p:scale>
        <p:origin x="76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9/15/2025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BB320-F13B-41AF-BB84-306DCE92248C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489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DBFB-C30F-EDFC-0371-7249733E4F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State diagrams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D1AE44-2E68-D8DD-360E-B34F41DB1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00200"/>
            <a:ext cx="7086600" cy="45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6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282B0-020D-BB60-6CCA-49F14FE6C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Size of the state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B0ED07-B703-AECE-57CB-2F0798DC0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76300" y="1600200"/>
            <a:ext cx="7391400" cy="458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96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920F-486B-5EB0-284F-9E0A2CCD5A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A8FDA-0E1E-A859-CA98-41F7BBE92E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30524"/>
          <a:stretch>
            <a:fillRect/>
          </a:stretch>
        </p:blipFill>
        <p:spPr bwMode="auto">
          <a:xfrm>
            <a:off x="952500" y="1943100"/>
            <a:ext cx="7239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51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D519-A6C1-8882-370D-DD7241A3CD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– circuit 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0BDD0-D481-9966-865C-F8ACC7ADE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524000"/>
            <a:ext cx="7543800" cy="480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29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A47C-872F-9579-2BDA-25E8E86E8B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1: Flip flop input equations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4C3F0-3E3F-F76B-59D0-3E9648E69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4"/>
          <a:stretch>
            <a:fillRect/>
          </a:stretch>
        </p:blipFill>
        <p:spPr bwMode="auto">
          <a:xfrm>
            <a:off x="1143000" y="1676400"/>
            <a:ext cx="6647619" cy="278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3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2F11-99CE-BACF-B592-5C6F9ED188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2: Flip 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68A0B-BDA7-F22D-40B6-E5C9262207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/>
          <a:stretch>
            <a:fillRect/>
          </a:stretch>
        </p:blipFill>
        <p:spPr bwMode="auto">
          <a:xfrm>
            <a:off x="650931" y="1600200"/>
            <a:ext cx="78421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306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E7FF-1752-1E34-E1E6-1C190D80C1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3: finding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F0757-4478-9C58-D367-E7843DAF5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0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143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58EC-C7C9-8E1B-906F-DE6CF8B4AF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does this circuit do?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D737C0-CFAD-7C21-B634-CD3AD66C1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6"/>
          <a:stretch>
            <a:fillRect/>
          </a:stretch>
        </p:blipFill>
        <p:spPr bwMode="auto">
          <a:xfrm>
            <a:off x="762000" y="1600200"/>
            <a:ext cx="7620000" cy="465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05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E603-BA54-0A36-D78E-C25A039CE1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499A3-10CD-F149-FB82-0095793CB8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7141"/>
          <a:stretch>
            <a:fillRect/>
          </a:stretch>
        </p:blipFill>
        <p:spPr bwMode="auto">
          <a:xfrm>
            <a:off x="489600" y="1828800"/>
            <a:ext cx="816479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23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B476-C144-6DA7-C19C-7E413C98DE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Analyzing 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567A0-A7DF-57C6-9788-2DD07C0CC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/>
          <a:stretch>
            <a:fillRect/>
          </a:stretch>
        </p:blipFill>
        <p:spPr bwMode="auto">
          <a:xfrm>
            <a:off x="723900" y="1752600"/>
            <a:ext cx="7696200" cy="453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474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452B-2D08-77DD-B469-23EBDA7CDF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do we begin analyzing the circuit?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B8B62-C817-8BC1-2338-FEA919722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 b="80406"/>
          <a:stretch>
            <a:fillRect/>
          </a:stretch>
        </p:blipFill>
        <p:spPr bwMode="auto">
          <a:xfrm>
            <a:off x="876300" y="1524001"/>
            <a:ext cx="7391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4FD049F-B5B7-E30D-0270-FBAB2E32C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3" b="63891"/>
          <a:stretch>
            <a:fillRect/>
          </a:stretch>
        </p:blipFill>
        <p:spPr bwMode="auto">
          <a:xfrm>
            <a:off x="876300" y="1524000"/>
            <a:ext cx="7391400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596852D-52CC-CFCA-B01E-6E1F85D20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6" b="53379"/>
          <a:stretch>
            <a:fillRect/>
          </a:stretch>
        </p:blipFill>
        <p:spPr bwMode="auto">
          <a:xfrm>
            <a:off x="876300" y="1523998"/>
            <a:ext cx="7391400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D59663E-36B8-C4DC-49A2-ADECFED78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6" b="-671"/>
          <a:stretch>
            <a:fillRect/>
          </a:stretch>
        </p:blipFill>
        <p:spPr bwMode="auto">
          <a:xfrm>
            <a:off x="876300" y="1524000"/>
            <a:ext cx="7391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F12-274A-CA94-E804-797A9BD128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Analyzing our example circuit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6D7A8-E213-6F69-20F2-A7DA7F35D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952500" y="1600200"/>
            <a:ext cx="7239000" cy="467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23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F71F-2D64-5138-5FD8-7571012EA9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the outputs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917040-BE1D-56C5-1939-E722839DBA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5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12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FA0B-8CE2-4E13-91B8-A44EE09069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AD2DC-698E-2F6E-381B-0E1151B52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3"/>
          <a:stretch>
            <a:fillRect/>
          </a:stretch>
        </p:blipFill>
        <p:spPr bwMode="auto">
          <a:xfrm>
            <a:off x="1276762" y="1524000"/>
            <a:ext cx="6590476" cy="201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0B1EB-B3F6-75FF-A9D2-A473FEE31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7" b="26923"/>
          <a:stretch>
            <a:fillRect/>
          </a:stretch>
        </p:blipFill>
        <p:spPr bwMode="auto">
          <a:xfrm>
            <a:off x="1690396" y="3794097"/>
            <a:ext cx="5763208" cy="240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E721-3AF2-E3A2-F70E-F69A93FE44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 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01B0C-F249-0B80-CF10-FA269533C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6"/>
          <a:stretch>
            <a:fillRect/>
          </a:stretch>
        </p:blipFill>
        <p:spPr bwMode="auto">
          <a:xfrm>
            <a:off x="1066800" y="1676400"/>
            <a:ext cx="7010400" cy="412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570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DA5C-7EF5-D589-EA86-5C24134FE6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the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F847C-AF96-7031-27B9-D479F1EF76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2"/>
          <a:stretch>
            <a:fillRect/>
          </a:stretch>
        </p:blipFill>
        <p:spPr bwMode="auto">
          <a:xfrm>
            <a:off x="1702363" y="1460320"/>
            <a:ext cx="5739273" cy="209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1B9E1-1688-DF9E-8B0F-99C4CBD95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6"/>
          <a:stretch>
            <a:fillRect/>
          </a:stretch>
        </p:blipFill>
        <p:spPr bwMode="auto">
          <a:xfrm>
            <a:off x="1600200" y="3715248"/>
            <a:ext cx="5538358" cy="255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7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5144-8961-17E6-A1F3-8900CFACA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State table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882826-1B96-F57E-E18B-C48C59761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76300" y="1600200"/>
            <a:ext cx="7391400" cy="466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61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13093</TotalTime>
  <Words>90</Words>
  <Application>Microsoft Office PowerPoint</Application>
  <PresentationFormat>On-screen Show (4:3)</PresentationFormat>
  <Paragraphs>21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572</cp:revision>
  <dcterms:created xsi:type="dcterms:W3CDTF">2010-01-15T20:22:21Z</dcterms:created>
  <dcterms:modified xsi:type="dcterms:W3CDTF">2025-09-15T04:37:35Z</dcterms:modified>
</cp:coreProperties>
</file>