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337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402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7" r:id="rId19"/>
    <p:sldId id="448" r:id="rId20"/>
    <p:sldId id="446" r:id="rId21"/>
    <p:sldId id="449" r:id="rId22"/>
    <p:sldId id="450" r:id="rId23"/>
    <p:sldId id="451" r:id="rId24"/>
    <p:sldId id="452" r:id="rId25"/>
    <p:sldId id="453" r:id="rId26"/>
    <p:sldId id="454" r:id="rId27"/>
    <p:sldId id="455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3578" autoAdjust="0"/>
  </p:normalViewPr>
  <p:slideViewPr>
    <p:cSldViewPr>
      <p:cViewPr varScale="1">
        <p:scale>
          <a:sx n="87" d="100"/>
          <a:sy n="87" d="100"/>
        </p:scale>
        <p:origin x="96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9/15/2025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E1587-E76A-77C4-122F-A62D55687F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Design of sequential circuits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73E566-DE98-9DB3-D265-42D219185C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48"/>
          <a:stretch>
            <a:fillRect/>
          </a:stretch>
        </p:blipFill>
        <p:spPr bwMode="auto">
          <a:xfrm>
            <a:off x="495300" y="1371600"/>
            <a:ext cx="8153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CCC67FE-167E-FBC8-736E-C37A31D6B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6"/>
          <a:stretch>
            <a:fillRect/>
          </a:stretch>
        </p:blipFill>
        <p:spPr bwMode="auto">
          <a:xfrm>
            <a:off x="495300" y="1371600"/>
            <a:ext cx="8153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C5D8650-8DF2-79AA-B0F0-D1EB8697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52" b="25339"/>
          <a:stretch>
            <a:fillRect/>
          </a:stretch>
        </p:blipFill>
        <p:spPr bwMode="auto">
          <a:xfrm>
            <a:off x="495300" y="3505200"/>
            <a:ext cx="8153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D4A8E02-6963-579D-1591-24B4FFE12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53" b="451"/>
          <a:stretch>
            <a:fillRect/>
          </a:stretch>
        </p:blipFill>
        <p:spPr bwMode="auto">
          <a:xfrm>
            <a:off x="495300" y="3510708"/>
            <a:ext cx="8153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77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B8B21-C423-DDD6-8E68-96D09B952D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1.1: Make the state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D27E0D-1551-5A7A-FF81-51E9027D0A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6"/>
          <a:stretch>
            <a:fillRect/>
          </a:stretch>
        </p:blipFill>
        <p:spPr bwMode="auto">
          <a:xfrm>
            <a:off x="113947" y="1524000"/>
            <a:ext cx="8916106" cy="335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98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B2F2-7FAA-D191-84A9-7031E5AE98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Sequence recognizer state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3F9A38-ED6B-67F8-855E-EA80545CA8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85050"/>
          <a:stretch>
            <a:fillRect/>
          </a:stretch>
        </p:blipFill>
        <p:spPr bwMode="auto">
          <a:xfrm>
            <a:off x="762000" y="1524001"/>
            <a:ext cx="762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6112DCD-A03A-F497-4449-064CA37B4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0" b="68320"/>
          <a:stretch>
            <a:fillRect/>
          </a:stretch>
        </p:blipFill>
        <p:spPr bwMode="auto">
          <a:xfrm>
            <a:off x="762000" y="1524000"/>
            <a:ext cx="7620000" cy="114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5A8881B-00EC-04A6-5320-BEE2E15358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9" b="58563"/>
          <a:stretch>
            <a:fillRect/>
          </a:stretch>
        </p:blipFill>
        <p:spPr bwMode="auto">
          <a:xfrm>
            <a:off x="762000" y="1523999"/>
            <a:ext cx="7620000" cy="16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8CE59F7-0419-2B4B-A84C-E4FD94A38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36" b="16"/>
          <a:stretch>
            <a:fillRect/>
          </a:stretch>
        </p:blipFill>
        <p:spPr bwMode="auto">
          <a:xfrm>
            <a:off x="745475" y="3200400"/>
            <a:ext cx="7620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3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CE74-BF64-01B9-5674-B16217F767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Where should the system go from D?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882F8B-C05E-6655-96AE-F55D08BED2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30" b="1166"/>
          <a:stretch>
            <a:fillRect/>
          </a:stretch>
        </p:blipFill>
        <p:spPr bwMode="auto">
          <a:xfrm>
            <a:off x="632473" y="1752600"/>
            <a:ext cx="7879054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33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988C-9EB6-3C1A-F8F6-C06729E50B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about other state transitions?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C35A1F-851F-067D-8819-BC79DB47D6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723900" y="1447800"/>
            <a:ext cx="7696200" cy="4947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51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8BD9-0B24-6E61-BCE0-26A7114B63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1.2: make the state table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0D8FA1-66DB-CC8C-9D50-CC1BE1F6E8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39989" y="1524000"/>
            <a:ext cx="7864022" cy="501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31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3BCE-F78C-2037-098A-D3507E080A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2: Assign binary codes to states (to store them in flip-flops)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B777B5-7DC9-DDFE-011F-AA1024F68E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533400" y="1524000"/>
            <a:ext cx="8077200" cy="502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18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5B9A-4CD8-A33B-48EF-0F07DDF796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3: Find flip-flop input values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ECB99D-0C58-82B1-684D-875170A112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73414"/>
          <a:stretch>
            <a:fillRect/>
          </a:stretch>
        </p:blipFill>
        <p:spPr bwMode="auto">
          <a:xfrm>
            <a:off x="342900" y="14478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7926E15-E84C-F67E-A69D-83E8CEB23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5" b="1345"/>
          <a:stretch>
            <a:fillRect/>
          </a:stretch>
        </p:blipFill>
        <p:spPr bwMode="auto">
          <a:xfrm>
            <a:off x="342900" y="2416366"/>
            <a:ext cx="8458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50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C9D43-584E-4D75-5B22-A21800B08E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JK flip-flop input values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FE0B7D-C4D3-A32D-9A9C-1723038D73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7"/>
          <a:stretch>
            <a:fillRect/>
          </a:stretch>
        </p:blipFill>
        <p:spPr bwMode="auto">
          <a:xfrm>
            <a:off x="412984" y="1524000"/>
            <a:ext cx="831803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58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C87F-3E6F-BF93-568F-006F27654D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JK flip-flop excitation table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960C9-9014-846C-E98D-9496AA0667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800100" y="1524000"/>
            <a:ext cx="7543800" cy="473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55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920F-486B-5EB0-284F-9E0A2CCD5A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2A8FDA-0E1E-A859-CA98-41F7BBE92E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30524"/>
          <a:stretch>
            <a:fillRect/>
          </a:stretch>
        </p:blipFill>
        <p:spPr bwMode="auto">
          <a:xfrm>
            <a:off x="952500" y="1943100"/>
            <a:ext cx="7239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516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986A-5C59-ED1E-0171-D659EBCD43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excitation table to complete the expanded state table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A1E52F-5658-69DC-6EA5-D79702DEF7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647700" y="1447800"/>
            <a:ext cx="7848600" cy="498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3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D250E-D5A7-9781-618D-40DC00443D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4: Find equations for flip-flop input and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83FE2F-B7CA-FB9C-36B3-114AC4615A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09600" y="1524000"/>
            <a:ext cx="7924800" cy="4935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88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908D-16F4-7CB8-F061-7664549E77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5: Build the circuit!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29C01-794E-89C9-2B44-8049D873C8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495300" y="1447800"/>
            <a:ext cx="8153400" cy="511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20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ECE0-DF35-F818-8961-731C7ACA14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Example: same circuit with D FFs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2413B1-C73A-8BD9-F67D-AFAC71182A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27961" y="1447800"/>
            <a:ext cx="7888077" cy="493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49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F7B8B-3991-71E0-A591-C35014A6A0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Back to step 3 with D FFs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5B8148-66CB-0AD0-1157-61EE8C8A02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09600" y="1524000"/>
            <a:ext cx="7924800" cy="498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5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D3AA-9B2F-1827-3B3C-47041C9466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4: Finding equations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FFC062-976F-91B6-54B3-6E966C47DD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85800" y="1524000"/>
            <a:ext cx="7772400" cy="4810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30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11A1-6D39-BB07-EEF5-7A689281F3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5: Building the circuit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E23941-9CEA-1F8C-A70F-90CD43B86F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6"/>
          <a:stretch>
            <a:fillRect/>
          </a:stretch>
        </p:blipFill>
        <p:spPr bwMode="auto">
          <a:xfrm>
            <a:off x="647700" y="1676400"/>
            <a:ext cx="7848600" cy="286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39B1-998C-CA35-944A-B2C1DE4490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 vs JK flip flops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C3D274-A6C8-2126-45C4-DD3C24086F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8"/>
          <a:stretch>
            <a:fillRect/>
          </a:stretch>
        </p:blipFill>
        <p:spPr bwMode="auto">
          <a:xfrm>
            <a:off x="563862" y="1524000"/>
            <a:ext cx="8016276" cy="472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63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D519-A6C1-8882-370D-DD7241A3CD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 – circuit analysis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10BDD0-D481-9966-865C-F8ACC7ADEF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800100" y="1524000"/>
            <a:ext cx="7543800" cy="480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29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CA47C-872F-9579-2BDA-25E8E86E8B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1: Flip flop input equations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34C3F0-3E3F-F76B-59D0-3E9648E698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4"/>
          <a:stretch>
            <a:fillRect/>
          </a:stretch>
        </p:blipFill>
        <p:spPr bwMode="auto">
          <a:xfrm>
            <a:off x="1143000" y="1676400"/>
            <a:ext cx="6647619" cy="278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63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2F11-99CE-BACF-B592-5C6F9ED188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2: Flip flop input values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568A0B-BDA7-F22D-40B6-E5C9262207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7"/>
          <a:stretch>
            <a:fillRect/>
          </a:stretch>
        </p:blipFill>
        <p:spPr bwMode="auto">
          <a:xfrm>
            <a:off x="650931" y="1600200"/>
            <a:ext cx="784213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30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E7FF-1752-1E34-E1E6-1C190D80C1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3: finding next states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AF0757-4478-9C58-D367-E7843DAF58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800100" y="1524000"/>
            <a:ext cx="7543800" cy="470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14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758EC-C7C9-8E1B-906F-DE6CF8B4AF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does this circuit do?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D737C0-CFAD-7C21-B634-CD3AD66C17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6"/>
          <a:stretch>
            <a:fillRect/>
          </a:stretch>
        </p:blipFill>
        <p:spPr bwMode="auto">
          <a:xfrm>
            <a:off x="762000" y="1600200"/>
            <a:ext cx="7620000" cy="465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10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E603-BA54-0A36-D78E-C25A039CE1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0499A3-10CD-F149-FB82-0095793CB8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47141"/>
          <a:stretch>
            <a:fillRect/>
          </a:stretch>
        </p:blipFill>
        <p:spPr bwMode="auto">
          <a:xfrm>
            <a:off x="489600" y="1828800"/>
            <a:ext cx="816479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23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0A1A136-0209-90F1-B1E4-6D0F79EE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5105400" cy="5105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9D3-5825-E989-96F9-EF0D6E48C4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Attendance!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6D221-3557-4B26-23D4-4BAF1442A190}"/>
              </a:ext>
            </a:extLst>
          </p:cNvPr>
          <p:cNvSpPr txBox="1"/>
          <p:nvPr/>
        </p:nvSpPr>
        <p:spPr>
          <a:xfrm>
            <a:off x="5486400" y="1905000"/>
            <a:ext cx="335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Will be opened only during the attendance window.</a:t>
            </a:r>
          </a:p>
          <a:p>
            <a:endParaRPr lang="en-IN" dirty="0"/>
          </a:p>
          <a:p>
            <a:r>
              <a:rPr lang="en-IN" dirty="0"/>
              <a:t>Enable location on your device.</a:t>
            </a:r>
          </a:p>
          <a:p>
            <a:endParaRPr lang="en-IN" dirty="0"/>
          </a:p>
          <a:p>
            <a:r>
              <a:rPr lang="en-IN" dirty="0"/>
              <a:t>Grant any location permissions requested by the website.</a:t>
            </a:r>
          </a:p>
          <a:p>
            <a:endParaRPr lang="en-IN" dirty="0"/>
          </a:p>
          <a:p>
            <a:r>
              <a:rPr lang="en-IN" dirty="0"/>
              <a:t>Refresh the page.</a:t>
            </a:r>
          </a:p>
          <a:p>
            <a:endParaRPr lang="en-IN" dirty="0"/>
          </a:p>
          <a:p>
            <a:r>
              <a:rPr lang="en-IN" dirty="0"/>
              <a:t>Try submitting again.</a:t>
            </a:r>
          </a:p>
        </p:txBody>
      </p:sp>
    </p:spTree>
    <p:extLst>
      <p:ext uri="{BB962C8B-B14F-4D97-AF65-F5344CB8AC3E}">
        <p14:creationId xmlns:p14="http://schemas.microsoft.com/office/powerpoint/2010/main" val="56627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13194</TotalTime>
  <Words>207</Words>
  <Application>Microsoft Office PowerPoint</Application>
  <PresentationFormat>On-screen Show (4:3)</PresentationFormat>
  <Paragraphs>38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574</cp:revision>
  <dcterms:created xsi:type="dcterms:W3CDTF">2010-01-15T20:22:21Z</dcterms:created>
  <dcterms:modified xsi:type="dcterms:W3CDTF">2025-09-15T06:20:52Z</dcterms:modified>
</cp:coreProperties>
</file>