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337" r:id="rId2"/>
    <p:sldId id="402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  <p:sldId id="510" r:id="rId12"/>
    <p:sldId id="511" r:id="rId13"/>
    <p:sldId id="512" r:id="rId14"/>
    <p:sldId id="51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123" d="100"/>
          <a:sy n="123" d="100"/>
        </p:scale>
        <p:origin x="84" y="8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9/24/2025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3A1F4-0136-78F9-6869-8AF9E1E2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ROM uses a decoder to generate </a:t>
            </a:r>
            <a:r>
              <a:rPr lang="en-US" i="1" dirty="0"/>
              <a:t>all</a:t>
            </a:r>
            <a:r>
              <a:rPr lang="en-US" dirty="0"/>
              <a:t> possible </a:t>
            </a:r>
            <a:r>
              <a:rPr lang="en-US" dirty="0" err="1"/>
              <a:t>minterms</a:t>
            </a:r>
            <a:r>
              <a:rPr lang="en-US" dirty="0"/>
              <a:t>, with no circuit minimization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ROM implementation of an n-input function uses many gates: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n-to-2</a:t>
            </a:r>
            <a:r>
              <a:rPr lang="en-US" baseline="30000" dirty="0"/>
              <a:t>n</a:t>
            </a:r>
            <a:r>
              <a:rPr lang="en-US" dirty="0"/>
              <a:t> decoder (which has n inverters and 2</a:t>
            </a:r>
            <a:r>
              <a:rPr lang="en-US" baseline="30000" dirty="0"/>
              <a:t>n</a:t>
            </a:r>
            <a:r>
              <a:rPr lang="en-US" dirty="0"/>
              <a:t> n-input AND gates)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OR gate with 2</a:t>
            </a:r>
            <a:r>
              <a:rPr lang="en-US" baseline="30000" dirty="0"/>
              <a:t>n</a:t>
            </a:r>
            <a:r>
              <a:rPr lang="en-US" dirty="0"/>
              <a:t> inputs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Number of gates roughly doubles for each additional ROM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PLA makes the decoder part of the ROM also programmable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choose what products (not necessarily </a:t>
            </a:r>
            <a:r>
              <a:rPr lang="en-US" dirty="0" err="1"/>
              <a:t>minterms</a:t>
            </a:r>
            <a:r>
              <a:rPr lang="en-US" dirty="0"/>
              <a:t>) to generate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C48-E196-DA80-B719-A012375FD2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Programmable Logic Arrays (PLAs)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50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A737-ED9C-04E0-261C-E6AEFF530F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3 x 4 x 3 PLA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C973ED-BC58-EF2C-D085-7DB7130FD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85800" y="1600200"/>
            <a:ext cx="7696200" cy="485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975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25B5-8FAF-5AAF-B740-EDC16352AD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Optimizing expressions for PLA implementation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950C91-4A99-D283-3F2A-E75A4461E0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447800"/>
            <a:ext cx="7696200" cy="485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32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FFF4-C659-1A82-0FD6-AB1A61898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F865D-0581-A1AF-F3FC-C67E3F1121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Optimizing expressions for PLA implementation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36603EB-E3C4-2F6B-3187-EDC898552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62" y="1447800"/>
            <a:ext cx="774887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14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E763-EA29-694F-306E-795E00F492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Implementing out example with PLA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A687DC-8208-5164-1720-2DCBC0982C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52500" y="1524000"/>
            <a:ext cx="7239000" cy="4632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7345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136595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8399-5B19-CA27-81FF-9FCAC3370F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Programmable logic devices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A9D8F9-E016-B3E6-864A-3239D364D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2610036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72BDB8-9727-99A5-1967-EA7099E17587}"/>
              </a:ext>
            </a:extLst>
          </p:cNvPr>
          <p:cNvSpPr txBox="1"/>
          <p:nvPr/>
        </p:nvSpPr>
        <p:spPr>
          <a:xfrm>
            <a:off x="533400" y="3419959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Fixed logic circuit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185BA4-E7C9-4028-178E-99A996F1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128" y="1600200"/>
            <a:ext cx="4563456" cy="45748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7A0472-B036-263F-BF05-26AD85D11B72}"/>
              </a:ext>
            </a:extLst>
          </p:cNvPr>
          <p:cNvSpPr txBox="1"/>
          <p:nvPr/>
        </p:nvSpPr>
        <p:spPr>
          <a:xfrm>
            <a:off x="228600" y="552872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Simple programmable logic device built using </a:t>
            </a:r>
            <a:r>
              <a:rPr lang="en-IN" i="1" dirty="0" err="1"/>
              <a:t>antifuses</a:t>
            </a:r>
            <a:r>
              <a:rPr lang="en-IN" dirty="0"/>
              <a:t> that can be </a:t>
            </a:r>
            <a:r>
              <a:rPr lang="en-IN" i="1" dirty="0"/>
              <a:t>burned</a:t>
            </a:r>
            <a:r>
              <a:rPr lang="en-IN" dirty="0"/>
              <a:t> in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183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81E3-23D3-D312-AD26-AB8EE9A0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9E61-F2F3-13D3-3F4B-3536E5A8EC6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Programmable logic devices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17FBC53-43F9-4BFC-0504-51FEBFE4EB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4"/>
          <a:stretch>
            <a:fillRect/>
          </a:stretch>
        </p:blipFill>
        <p:spPr bwMode="auto">
          <a:xfrm>
            <a:off x="480673" y="1524000"/>
            <a:ext cx="8182653" cy="490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10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1CB7EDF-DFFA-5B11-C96C-2863FDFF0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90" r="10537"/>
          <a:stretch>
            <a:fillRect/>
          </a:stretch>
        </p:blipFill>
        <p:spPr>
          <a:xfrm>
            <a:off x="2819400" y="3886200"/>
            <a:ext cx="5868693" cy="227939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30F739-0A48-AA26-BC08-776539AF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Memory in which permanent binary information / combinational circuit is stored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Remember: “decoders are </a:t>
            </a:r>
            <a:r>
              <a:rPr lang="en-US" sz="1800" dirty="0" err="1"/>
              <a:t>minterm</a:t>
            </a:r>
            <a:r>
              <a:rPr lang="en-US" sz="1800" dirty="0"/>
              <a:t> generators”</a:t>
            </a: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Also “any combinational logic can be represented as sum of </a:t>
            </a:r>
            <a:r>
              <a:rPr lang="en-US" sz="1800" dirty="0" err="1"/>
              <a:t>minterms</a:t>
            </a:r>
            <a:r>
              <a:rPr lang="en-US" sz="18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ROM includes decoders and OR gates within a single IC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i="1" dirty="0">
                <a:sym typeface="Wingdings" panose="05000000000000000000" pitchFamily="2" charset="2"/>
              </a:rPr>
              <a:t>decoder outputs may be sent to several OR gates</a:t>
            </a:r>
            <a:endParaRPr lang="en-US" sz="18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anose="05000000000000000000" pitchFamily="2" charset="2"/>
              </a:rPr>
              <a:t>Connections between decoder outputs and OR gates is ‘programmable’ to implement different functions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7258-2DBE-7FD3-4108-AA34FB39DA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Read Only Memory (ROM)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4DFD68-256C-7EFB-2913-78BB6DDEC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41"/>
          <a:stretch>
            <a:fillRect/>
          </a:stretch>
        </p:blipFill>
        <p:spPr bwMode="auto">
          <a:xfrm>
            <a:off x="304800" y="3740028"/>
            <a:ext cx="2743200" cy="82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39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B0177C-2F2A-236A-6628-4ECE88BF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Implement: V0 = m( 4, 6, 7); V1 = m( 2, 6, 7); V2 = m( 1,2,3,4)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80CE-17B3-E72B-649D-227422C7ED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Implementing a Boolean function with a ROM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972FF7-8911-40DC-0B7F-BD2AAA899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5"/>
          <a:stretch>
            <a:fillRect/>
          </a:stretch>
        </p:blipFill>
        <p:spPr bwMode="auto">
          <a:xfrm>
            <a:off x="1143000" y="2133600"/>
            <a:ext cx="6858000" cy="4154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0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28AD-632C-7BEC-F311-CED3AD8DE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New symbols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690F7E-C72E-73A6-BEAA-1DA81F4EB5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25" b="24267"/>
          <a:stretch>
            <a:fillRect/>
          </a:stretch>
        </p:blipFill>
        <p:spPr bwMode="auto">
          <a:xfrm>
            <a:off x="521776" y="1743581"/>
            <a:ext cx="2286000" cy="109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D0A6E8A-C378-7546-8292-20437753BF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57" t="-5046" r="-2532" b="29313"/>
          <a:stretch>
            <a:fillRect/>
          </a:stretch>
        </p:blipFill>
        <p:spPr bwMode="auto">
          <a:xfrm>
            <a:off x="369376" y="3038981"/>
            <a:ext cx="2286000" cy="109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3FDF45D-AA46-EE79-597C-CF3A865A1A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43" t="32203" r="26214"/>
          <a:stretch>
            <a:fillRect/>
          </a:stretch>
        </p:blipFill>
        <p:spPr bwMode="auto">
          <a:xfrm>
            <a:off x="2743200" y="2667000"/>
            <a:ext cx="4800600" cy="384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85CAD40-93F2-6554-9F41-4485CA805C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1"/>
          <a:stretch>
            <a:fillRect/>
          </a:stretch>
        </p:blipFill>
        <p:spPr bwMode="auto">
          <a:xfrm>
            <a:off x="5241010" y="914400"/>
            <a:ext cx="3505200" cy="1617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05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BDB550-D45C-E958-884E-F101CC58D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Circuit is performing a computation on inputs A2A1A0 to produce output V2V1V0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same input will generate the same output every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Circuit “remembers” the output for each possible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Effectively: circuit stores 8 values of data, each value 3 bits long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A2A1A0 forms an </a:t>
            </a:r>
            <a:r>
              <a:rPr lang="en-US" sz="1800" i="1" dirty="0"/>
              <a:t>address</a:t>
            </a:r>
            <a:r>
              <a:rPr lang="en-US" sz="1800" dirty="0"/>
              <a:t> that refers to one of the 8 stored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Read Only because once the OR gate inputs are fused, they cannot be changed.</a:t>
            </a:r>
          </a:p>
          <a:p>
            <a:r>
              <a:rPr lang="en-US" sz="1800" dirty="0"/>
              <a:t> 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47DE-B176-9330-8B54-67C3A0F8177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do we call this a ‘memory’?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4F33F7-7866-CA16-2E05-AB1471F8A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667"/>
          <a:stretch>
            <a:fillRect/>
          </a:stretch>
        </p:blipFill>
        <p:spPr bwMode="auto">
          <a:xfrm>
            <a:off x="1062264" y="3581400"/>
            <a:ext cx="7019471" cy="291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68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6C88-7815-B658-B155-899DB89E4A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output is square of input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5CF121-1798-31C8-C6BE-37B89F55D7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38"/>
          <a:stretch>
            <a:fillRect/>
          </a:stretch>
        </p:blipFill>
        <p:spPr bwMode="auto">
          <a:xfrm>
            <a:off x="3581399" y="3657541"/>
            <a:ext cx="5278719" cy="213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8AB51B4-FAF3-14F2-9B63-56C1862A8E39}"/>
              </a:ext>
            </a:extLst>
          </p:cNvPr>
          <p:cNvSpPr txBox="1">
            <a:spLocks/>
          </p:cNvSpPr>
          <p:nvPr/>
        </p:nvSpPr>
        <p:spPr bwMode="auto">
          <a:xfrm>
            <a:off x="304800" y="6019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ROM implementation is not efficient for inputs with many don’t care condition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F6EBD3-5F00-BC1C-ACCD-F6EC3A334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71542"/>
            <a:ext cx="5257800" cy="22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13544</TotalTime>
  <Words>392</Words>
  <Application>Microsoft Office PowerPoint</Application>
  <PresentationFormat>On-screen Show (4:3)</PresentationFormat>
  <Paragraphs>48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580</cp:revision>
  <dcterms:created xsi:type="dcterms:W3CDTF">2010-01-15T20:22:21Z</dcterms:created>
  <dcterms:modified xsi:type="dcterms:W3CDTF">2025-09-24T05:55:44Z</dcterms:modified>
</cp:coreProperties>
</file>