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6"/>
  </p:notesMasterIdLst>
  <p:sldIdLst>
    <p:sldId id="337" r:id="rId2"/>
    <p:sldId id="402" r:id="rId3"/>
    <p:sldId id="458" r:id="rId4"/>
    <p:sldId id="352" r:id="rId5"/>
    <p:sldId id="354" r:id="rId6"/>
    <p:sldId id="427" r:id="rId7"/>
    <p:sldId id="355" r:id="rId8"/>
    <p:sldId id="356" r:id="rId9"/>
    <p:sldId id="428" r:id="rId10"/>
    <p:sldId id="357" r:id="rId11"/>
    <p:sldId id="429" r:id="rId12"/>
    <p:sldId id="358" r:id="rId13"/>
    <p:sldId id="431" r:id="rId14"/>
    <p:sldId id="432" r:id="rId15"/>
    <p:sldId id="359" r:id="rId16"/>
    <p:sldId id="433" r:id="rId17"/>
    <p:sldId id="360" r:id="rId18"/>
    <p:sldId id="434" r:id="rId19"/>
    <p:sldId id="435" r:id="rId20"/>
    <p:sldId id="361" r:id="rId21"/>
    <p:sldId id="362" r:id="rId22"/>
    <p:sldId id="436" r:id="rId23"/>
    <p:sldId id="363" r:id="rId24"/>
    <p:sldId id="437" r:id="rId25"/>
    <p:sldId id="366" r:id="rId26"/>
    <p:sldId id="367" r:id="rId27"/>
    <p:sldId id="438" r:id="rId28"/>
    <p:sldId id="439" r:id="rId29"/>
    <p:sldId id="440" r:id="rId30"/>
    <p:sldId id="368" r:id="rId31"/>
    <p:sldId id="369" r:id="rId32"/>
    <p:sldId id="371" r:id="rId33"/>
    <p:sldId id="441" r:id="rId34"/>
    <p:sldId id="442" r:id="rId35"/>
    <p:sldId id="443" r:id="rId36"/>
    <p:sldId id="444" r:id="rId37"/>
    <p:sldId id="426" r:id="rId38"/>
    <p:sldId id="445" r:id="rId39"/>
    <p:sldId id="446" r:id="rId40"/>
    <p:sldId id="447" r:id="rId41"/>
    <p:sldId id="448" r:id="rId42"/>
    <p:sldId id="449" r:id="rId43"/>
    <p:sldId id="450" r:id="rId44"/>
    <p:sldId id="397" r:id="rId45"/>
    <p:sldId id="451" r:id="rId46"/>
    <p:sldId id="372" r:id="rId47"/>
    <p:sldId id="452" r:id="rId48"/>
    <p:sldId id="373" r:id="rId49"/>
    <p:sldId id="453" r:id="rId50"/>
    <p:sldId id="454" r:id="rId51"/>
    <p:sldId id="455" r:id="rId52"/>
    <p:sldId id="456" r:id="rId53"/>
    <p:sldId id="374" r:id="rId54"/>
    <p:sldId id="375" r:id="rId55"/>
    <p:sldId id="457" r:id="rId56"/>
    <p:sldId id="376" r:id="rId57"/>
    <p:sldId id="377" r:id="rId58"/>
    <p:sldId id="459" r:id="rId59"/>
    <p:sldId id="398" r:id="rId60"/>
    <p:sldId id="378" r:id="rId61"/>
    <p:sldId id="381" r:id="rId62"/>
    <p:sldId id="382" r:id="rId63"/>
    <p:sldId id="383" r:id="rId64"/>
    <p:sldId id="384" r:id="rId65"/>
    <p:sldId id="386" r:id="rId66"/>
    <p:sldId id="385" r:id="rId67"/>
    <p:sldId id="388" r:id="rId68"/>
    <p:sldId id="389" r:id="rId69"/>
    <p:sldId id="390" r:id="rId70"/>
    <p:sldId id="391" r:id="rId71"/>
    <p:sldId id="392" r:id="rId72"/>
    <p:sldId id="393" r:id="rId73"/>
    <p:sldId id="394" r:id="rId74"/>
    <p:sldId id="396" r:id="rId75"/>
    <p:sldId id="395" r:id="rId76"/>
    <p:sldId id="399" r:id="rId77"/>
    <p:sldId id="400" r:id="rId78"/>
    <p:sldId id="401" r:id="rId79"/>
    <p:sldId id="461" r:id="rId80"/>
    <p:sldId id="403" r:id="rId81"/>
    <p:sldId id="404" r:id="rId82"/>
    <p:sldId id="405" r:id="rId83"/>
    <p:sldId id="406" r:id="rId84"/>
    <p:sldId id="407" r:id="rId8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>
        <p:scale>
          <a:sx n="150" d="100"/>
          <a:sy n="150" d="100"/>
        </p:scale>
        <p:origin x="1264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10/15/2025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023B-4059-CB4C-0792-727CA9A969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163843" name="Group 3">
            <a:extLst>
              <a:ext uri="{FF2B5EF4-FFF2-40B4-BE49-F238E27FC236}">
                <a16:creationId xmlns:a16="http://schemas.microsoft.com/office/drawing/2014/main" id="{23D117FF-0223-0341-3FF5-FEB3B53D08C4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163844" name="Text Box 4">
              <a:extLst>
                <a:ext uri="{FF2B5EF4-FFF2-40B4-BE49-F238E27FC236}">
                  <a16:creationId xmlns:a16="http://schemas.microsoft.com/office/drawing/2014/main" id="{96E17855-3F1B-C607-AEA3-2A6D30941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163845" name="Text Box 5">
              <a:extLst>
                <a:ext uri="{FF2B5EF4-FFF2-40B4-BE49-F238E27FC236}">
                  <a16:creationId xmlns:a16="http://schemas.microsoft.com/office/drawing/2014/main" id="{A3AC74C7-04C2-6CEE-E0D7-A48A85B6A3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163846" name="Text Box 6">
              <a:extLst>
                <a:ext uri="{FF2B5EF4-FFF2-40B4-BE49-F238E27FC236}">
                  <a16:creationId xmlns:a16="http://schemas.microsoft.com/office/drawing/2014/main" id="{CEB211F4-4D85-6BCC-9E47-B89FE5A34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163847" name="Text Box 7">
              <a:extLst>
                <a:ext uri="{FF2B5EF4-FFF2-40B4-BE49-F238E27FC236}">
                  <a16:creationId xmlns:a16="http://schemas.microsoft.com/office/drawing/2014/main" id="{C261C569-0699-A389-7DA2-F554E9CEF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163848" name="Text Box 8">
              <a:extLst>
                <a:ext uri="{FF2B5EF4-FFF2-40B4-BE49-F238E27FC236}">
                  <a16:creationId xmlns:a16="http://schemas.microsoft.com/office/drawing/2014/main" id="{4192117D-CA94-915A-84A6-A2825F449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163849" name="Text Box 9">
              <a:extLst>
                <a:ext uri="{FF2B5EF4-FFF2-40B4-BE49-F238E27FC236}">
                  <a16:creationId xmlns:a16="http://schemas.microsoft.com/office/drawing/2014/main" id="{9E4F9AE0-DE68-7572-3F05-0BE57CB53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rgbClr val="FF3300"/>
                  </a:solidFill>
                </a:rPr>
                <a:t>1   0001</a:t>
              </a:r>
              <a:endParaRPr lang="en-US" altLang="en-US" sz="1600"/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163850" name="Text Box 10">
              <a:extLst>
                <a:ext uri="{FF2B5EF4-FFF2-40B4-BE49-F238E27FC236}">
                  <a16:creationId xmlns:a16="http://schemas.microsoft.com/office/drawing/2014/main" id="{4886B7AA-7058-A648-91D6-082DF69D3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6   0110</a:t>
              </a:r>
              <a:endParaRPr lang="en-US" altLang="en-US" sz="1600"/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163851" name="Text Box 11">
              <a:extLst>
                <a:ext uri="{FF2B5EF4-FFF2-40B4-BE49-F238E27FC236}">
                  <a16:creationId xmlns:a16="http://schemas.microsoft.com/office/drawing/2014/main" id="{169D976B-8112-491B-5319-86B1CA64B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163852" name="Line 12">
              <a:extLst>
                <a:ext uri="{FF2B5EF4-FFF2-40B4-BE49-F238E27FC236}">
                  <a16:creationId xmlns:a16="http://schemas.microsoft.com/office/drawing/2014/main" id="{37D8D5FA-9DBB-BB53-CAA9-0E39B4333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853" name="Line 13">
              <a:extLst>
                <a:ext uri="{FF2B5EF4-FFF2-40B4-BE49-F238E27FC236}">
                  <a16:creationId xmlns:a16="http://schemas.microsoft.com/office/drawing/2014/main" id="{5EEF2E2B-0822-4DD6-3FC6-C3C2BC3FF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854" name="Line 14">
              <a:extLst>
                <a:ext uri="{FF2B5EF4-FFF2-40B4-BE49-F238E27FC236}">
                  <a16:creationId xmlns:a16="http://schemas.microsoft.com/office/drawing/2014/main" id="{778A8251-C972-7E21-E0D4-685A042EB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855" name="AutoShape 15">
              <a:extLst>
                <a:ext uri="{FF2B5EF4-FFF2-40B4-BE49-F238E27FC236}">
                  <a16:creationId xmlns:a16="http://schemas.microsoft.com/office/drawing/2014/main" id="{1904FC78-7D7B-71CA-9D0C-67CD23421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856" name="AutoShape 16">
              <a:extLst>
                <a:ext uri="{FF2B5EF4-FFF2-40B4-BE49-F238E27FC236}">
                  <a16:creationId xmlns:a16="http://schemas.microsoft.com/office/drawing/2014/main" id="{7C248679-A605-BF46-8D35-DCDF56B92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3857" name="AutoShape 17">
              <a:extLst>
                <a:ext uri="{FF2B5EF4-FFF2-40B4-BE49-F238E27FC236}">
                  <a16:creationId xmlns:a16="http://schemas.microsoft.com/office/drawing/2014/main" id="{42F82F86-408B-9318-BF75-78AA22C80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3858" name="Line 18">
            <a:extLst>
              <a:ext uri="{FF2B5EF4-FFF2-40B4-BE49-F238E27FC236}">
                <a16:creationId xmlns:a16="http://schemas.microsoft.com/office/drawing/2014/main" id="{5C149F6D-8939-4B2E-00CE-91E2B3EE4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59" name="Text Box 19">
            <a:extLst>
              <a:ext uri="{FF2B5EF4-FFF2-40B4-BE49-F238E27FC236}">
                <a16:creationId xmlns:a16="http://schemas.microsoft.com/office/drawing/2014/main" id="{E712E3B2-A1C5-E213-EBFB-F4AFD0113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860" name="Text Box 20">
            <a:extLst>
              <a:ext uri="{FF2B5EF4-FFF2-40B4-BE49-F238E27FC236}">
                <a16:creationId xmlns:a16="http://schemas.microsoft.com/office/drawing/2014/main" id="{781805D7-E085-73E7-3776-A2E5B8130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861" name="Text Box 21">
            <a:extLst>
              <a:ext uri="{FF2B5EF4-FFF2-40B4-BE49-F238E27FC236}">
                <a16:creationId xmlns:a16="http://schemas.microsoft.com/office/drawing/2014/main" id="{6C76A2A9-C8E1-C1E3-ADBD-D8272C480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3862" name="Text Box 22">
            <a:extLst>
              <a:ext uri="{FF2B5EF4-FFF2-40B4-BE49-F238E27FC236}">
                <a16:creationId xmlns:a16="http://schemas.microsoft.com/office/drawing/2014/main" id="{6A6E6755-9E1A-EE03-E740-2693B8CEF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</p:txBody>
      </p:sp>
      <p:sp>
        <p:nvSpPr>
          <p:cNvPr id="163863" name="Text Box 23">
            <a:extLst>
              <a:ext uri="{FF2B5EF4-FFF2-40B4-BE49-F238E27FC236}">
                <a16:creationId xmlns:a16="http://schemas.microsoft.com/office/drawing/2014/main" id="{A80D5F8F-AFC6-588F-754D-0A50CD5D8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3864" name="Text Box 24">
            <a:extLst>
              <a:ext uri="{FF2B5EF4-FFF2-40B4-BE49-F238E27FC236}">
                <a16:creationId xmlns:a16="http://schemas.microsoft.com/office/drawing/2014/main" id="{6AB51A49-2080-BE0B-2D95-F8B1CA9F4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3865" name="Text Box 25">
            <a:extLst>
              <a:ext uri="{FF2B5EF4-FFF2-40B4-BE49-F238E27FC236}">
                <a16:creationId xmlns:a16="http://schemas.microsoft.com/office/drawing/2014/main" id="{E9F50AEC-EE52-D9A6-806A-9634F6380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3866" name="Text Box 26">
            <a:extLst>
              <a:ext uri="{FF2B5EF4-FFF2-40B4-BE49-F238E27FC236}">
                <a16:creationId xmlns:a16="http://schemas.microsoft.com/office/drawing/2014/main" id="{0B3D3155-517E-9356-6EFC-451DBEF1B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3867" name="Text Box 27">
            <a:extLst>
              <a:ext uri="{FF2B5EF4-FFF2-40B4-BE49-F238E27FC236}">
                <a16:creationId xmlns:a16="http://schemas.microsoft.com/office/drawing/2014/main" id="{96F276B9-5808-80C0-CD85-E39437BB5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1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2.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0E33-C0A4-3539-13C1-7CD0D223436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238595" name="Group 3">
            <a:extLst>
              <a:ext uri="{FF2B5EF4-FFF2-40B4-BE49-F238E27FC236}">
                <a16:creationId xmlns:a16="http://schemas.microsoft.com/office/drawing/2014/main" id="{4CB4310D-E968-B77D-DF3A-392CCEB99A6D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238596" name="Text Box 4">
              <a:extLst>
                <a:ext uri="{FF2B5EF4-FFF2-40B4-BE49-F238E27FC236}">
                  <a16:creationId xmlns:a16="http://schemas.microsoft.com/office/drawing/2014/main" id="{FB809F1E-CA57-8CA7-1E96-02A32E5BA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238597" name="Text Box 5">
              <a:extLst>
                <a:ext uri="{FF2B5EF4-FFF2-40B4-BE49-F238E27FC236}">
                  <a16:creationId xmlns:a16="http://schemas.microsoft.com/office/drawing/2014/main" id="{762AB921-3F79-D48F-5D18-C4D0C7712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238598" name="Text Box 6">
              <a:extLst>
                <a:ext uri="{FF2B5EF4-FFF2-40B4-BE49-F238E27FC236}">
                  <a16:creationId xmlns:a16="http://schemas.microsoft.com/office/drawing/2014/main" id="{94AE7447-3F75-D81C-E61E-FCF1FA427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238599" name="Text Box 7">
              <a:extLst>
                <a:ext uri="{FF2B5EF4-FFF2-40B4-BE49-F238E27FC236}">
                  <a16:creationId xmlns:a16="http://schemas.microsoft.com/office/drawing/2014/main" id="{FB7E4D7A-B008-EADE-C800-F3507D0F82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238600" name="Text Box 8">
              <a:extLst>
                <a:ext uri="{FF2B5EF4-FFF2-40B4-BE49-F238E27FC236}">
                  <a16:creationId xmlns:a16="http://schemas.microsoft.com/office/drawing/2014/main" id="{129B504C-D5B6-AAA2-6AB2-78D8F8FA7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238601" name="Text Box 9">
              <a:extLst>
                <a:ext uri="{FF2B5EF4-FFF2-40B4-BE49-F238E27FC236}">
                  <a16:creationId xmlns:a16="http://schemas.microsoft.com/office/drawing/2014/main" id="{1AC5CE91-BF05-8EDA-A332-073350234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rgbClr val="FF3300"/>
                  </a:solidFill>
                </a:rPr>
                <a:t>1   0001</a:t>
              </a:r>
              <a:endParaRPr lang="en-US" altLang="en-US" sz="1600"/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238602" name="Text Box 10">
              <a:extLst>
                <a:ext uri="{FF2B5EF4-FFF2-40B4-BE49-F238E27FC236}">
                  <a16:creationId xmlns:a16="http://schemas.microsoft.com/office/drawing/2014/main" id="{8A988714-CC5F-866C-19C6-7048E9D8C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238603" name="Text Box 11">
              <a:extLst>
                <a:ext uri="{FF2B5EF4-FFF2-40B4-BE49-F238E27FC236}">
                  <a16:creationId xmlns:a16="http://schemas.microsoft.com/office/drawing/2014/main" id="{93E60E2D-4C73-84B7-6E28-2395240C5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238604" name="Line 12">
              <a:extLst>
                <a:ext uri="{FF2B5EF4-FFF2-40B4-BE49-F238E27FC236}">
                  <a16:creationId xmlns:a16="http://schemas.microsoft.com/office/drawing/2014/main" id="{07BB753F-3B72-4670-F162-B94D53C85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605" name="Line 13">
              <a:extLst>
                <a:ext uri="{FF2B5EF4-FFF2-40B4-BE49-F238E27FC236}">
                  <a16:creationId xmlns:a16="http://schemas.microsoft.com/office/drawing/2014/main" id="{4EB0BC59-A014-BCE4-ED81-FB4F57A27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606" name="Line 14">
              <a:extLst>
                <a:ext uri="{FF2B5EF4-FFF2-40B4-BE49-F238E27FC236}">
                  <a16:creationId xmlns:a16="http://schemas.microsoft.com/office/drawing/2014/main" id="{48D30F0D-8E2A-2818-A865-B36E84AEC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607" name="AutoShape 15">
              <a:extLst>
                <a:ext uri="{FF2B5EF4-FFF2-40B4-BE49-F238E27FC236}">
                  <a16:creationId xmlns:a16="http://schemas.microsoft.com/office/drawing/2014/main" id="{4DE218EC-597D-2472-0656-9D28110AA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608" name="AutoShape 16">
              <a:extLst>
                <a:ext uri="{FF2B5EF4-FFF2-40B4-BE49-F238E27FC236}">
                  <a16:creationId xmlns:a16="http://schemas.microsoft.com/office/drawing/2014/main" id="{C5425B1E-1DB6-B4B5-B83E-6B608B0F1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8609" name="AutoShape 17">
              <a:extLst>
                <a:ext uri="{FF2B5EF4-FFF2-40B4-BE49-F238E27FC236}">
                  <a16:creationId xmlns:a16="http://schemas.microsoft.com/office/drawing/2014/main" id="{ECC2D0DB-6EC0-35C1-2591-7E5B60050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8610" name="Line 18">
            <a:extLst>
              <a:ext uri="{FF2B5EF4-FFF2-40B4-BE49-F238E27FC236}">
                <a16:creationId xmlns:a16="http://schemas.microsoft.com/office/drawing/2014/main" id="{6DC47824-58B1-6E38-E9A3-B2C1DB514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8611" name="Text Box 19">
            <a:extLst>
              <a:ext uri="{FF2B5EF4-FFF2-40B4-BE49-F238E27FC236}">
                <a16:creationId xmlns:a16="http://schemas.microsoft.com/office/drawing/2014/main" id="{62A2DE97-7407-E387-D14A-A362E8AA3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8612" name="Text Box 20">
            <a:extLst>
              <a:ext uri="{FF2B5EF4-FFF2-40B4-BE49-F238E27FC236}">
                <a16:creationId xmlns:a16="http://schemas.microsoft.com/office/drawing/2014/main" id="{47DED27D-AB29-F4BF-F3D8-D27CC330B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8613" name="Text Box 21">
            <a:extLst>
              <a:ext uri="{FF2B5EF4-FFF2-40B4-BE49-F238E27FC236}">
                <a16:creationId xmlns:a16="http://schemas.microsoft.com/office/drawing/2014/main" id="{5BC7FFB7-E0F4-593D-CAC1-69BF91959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38614" name="Text Box 22">
            <a:extLst>
              <a:ext uri="{FF2B5EF4-FFF2-40B4-BE49-F238E27FC236}">
                <a16:creationId xmlns:a16="http://schemas.microsoft.com/office/drawing/2014/main" id="{4C4D8B8A-4C29-FD37-F533-697D9C50F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</p:txBody>
      </p:sp>
      <p:sp>
        <p:nvSpPr>
          <p:cNvPr id="238615" name="Text Box 23">
            <a:extLst>
              <a:ext uri="{FF2B5EF4-FFF2-40B4-BE49-F238E27FC236}">
                <a16:creationId xmlns:a16="http://schemas.microsoft.com/office/drawing/2014/main" id="{91FFF193-2F53-209B-3801-3564349D0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38616" name="Text Box 24">
            <a:extLst>
              <a:ext uri="{FF2B5EF4-FFF2-40B4-BE49-F238E27FC236}">
                <a16:creationId xmlns:a16="http://schemas.microsoft.com/office/drawing/2014/main" id="{A6DF9ABA-0523-093F-72A9-8452E8D52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38617" name="Text Box 25">
            <a:extLst>
              <a:ext uri="{FF2B5EF4-FFF2-40B4-BE49-F238E27FC236}">
                <a16:creationId xmlns:a16="http://schemas.microsoft.com/office/drawing/2014/main" id="{FD461557-1C0D-D0AE-1C0C-1F3B70952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38618" name="Text Box 26">
            <a:extLst>
              <a:ext uri="{FF2B5EF4-FFF2-40B4-BE49-F238E27FC236}">
                <a16:creationId xmlns:a16="http://schemas.microsoft.com/office/drawing/2014/main" id="{71098812-6DD4-A7A0-5170-E62265884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38619" name="Text Box 27">
            <a:extLst>
              <a:ext uri="{FF2B5EF4-FFF2-40B4-BE49-F238E27FC236}">
                <a16:creationId xmlns:a16="http://schemas.microsoft.com/office/drawing/2014/main" id="{000BC762-0D37-6DF2-71D6-3755767FD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1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2.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96C3-536C-08C4-3904-4BC926244C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164867" name="Group 3">
            <a:extLst>
              <a:ext uri="{FF2B5EF4-FFF2-40B4-BE49-F238E27FC236}">
                <a16:creationId xmlns:a16="http://schemas.microsoft.com/office/drawing/2014/main" id="{4F9DBA13-7699-7269-CA46-A805508EADB4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164868" name="Text Box 4">
              <a:extLst>
                <a:ext uri="{FF2B5EF4-FFF2-40B4-BE49-F238E27FC236}">
                  <a16:creationId xmlns:a16="http://schemas.microsoft.com/office/drawing/2014/main" id="{ADCBAA30-2464-8C82-7144-3885F185A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164869" name="Text Box 5">
              <a:extLst>
                <a:ext uri="{FF2B5EF4-FFF2-40B4-BE49-F238E27FC236}">
                  <a16:creationId xmlns:a16="http://schemas.microsoft.com/office/drawing/2014/main" id="{F2DAEC88-BDD0-DCF7-204A-D0B181897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164870" name="Text Box 6">
              <a:extLst>
                <a:ext uri="{FF2B5EF4-FFF2-40B4-BE49-F238E27FC236}">
                  <a16:creationId xmlns:a16="http://schemas.microsoft.com/office/drawing/2014/main" id="{CBE8F276-B9FA-FD13-0C50-FD81B51C7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164871" name="Text Box 7">
              <a:extLst>
                <a:ext uri="{FF2B5EF4-FFF2-40B4-BE49-F238E27FC236}">
                  <a16:creationId xmlns:a16="http://schemas.microsoft.com/office/drawing/2014/main" id="{DD4D6C26-44F5-CA5E-4271-05361CE3E1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164872" name="Text Box 8">
              <a:extLst>
                <a:ext uri="{FF2B5EF4-FFF2-40B4-BE49-F238E27FC236}">
                  <a16:creationId xmlns:a16="http://schemas.microsoft.com/office/drawing/2014/main" id="{07ABAE51-F315-580E-94E1-ED7AFAD93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164873" name="Text Box 9">
              <a:extLst>
                <a:ext uri="{FF2B5EF4-FFF2-40B4-BE49-F238E27FC236}">
                  <a16:creationId xmlns:a16="http://schemas.microsoft.com/office/drawing/2014/main" id="{6CFCAA11-35A4-CB9C-7851-25DAE9AA4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rgbClr val="FF3300"/>
                  </a:solidFill>
                </a:rPr>
                <a:t>1   0001</a:t>
              </a:r>
              <a:endParaRPr lang="en-US" altLang="en-US" sz="1600"/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164874" name="Text Box 10">
              <a:extLst>
                <a:ext uri="{FF2B5EF4-FFF2-40B4-BE49-F238E27FC236}">
                  <a16:creationId xmlns:a16="http://schemas.microsoft.com/office/drawing/2014/main" id="{B8A9EDB2-E087-09A0-B817-F1DA5DF96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10  1010</a:t>
              </a:r>
            </a:p>
          </p:txBody>
        </p:sp>
        <p:sp>
          <p:nvSpPr>
            <p:cNvPr id="164875" name="Text Box 11">
              <a:extLst>
                <a:ext uri="{FF2B5EF4-FFF2-40B4-BE49-F238E27FC236}">
                  <a16:creationId xmlns:a16="http://schemas.microsoft.com/office/drawing/2014/main" id="{FAD908B8-2BE2-0939-B4BA-01BE79DF6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164876" name="Line 12">
              <a:extLst>
                <a:ext uri="{FF2B5EF4-FFF2-40B4-BE49-F238E27FC236}">
                  <a16:creationId xmlns:a16="http://schemas.microsoft.com/office/drawing/2014/main" id="{91624468-518D-5CA5-1FD7-7F75AC88A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877" name="Line 13">
              <a:extLst>
                <a:ext uri="{FF2B5EF4-FFF2-40B4-BE49-F238E27FC236}">
                  <a16:creationId xmlns:a16="http://schemas.microsoft.com/office/drawing/2014/main" id="{7947F790-8F74-7609-9B26-CC3D1996C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878" name="Line 14">
              <a:extLst>
                <a:ext uri="{FF2B5EF4-FFF2-40B4-BE49-F238E27FC236}">
                  <a16:creationId xmlns:a16="http://schemas.microsoft.com/office/drawing/2014/main" id="{B21A12C9-21D4-6E59-0407-ADC66296B3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879" name="AutoShape 15">
              <a:extLst>
                <a:ext uri="{FF2B5EF4-FFF2-40B4-BE49-F238E27FC236}">
                  <a16:creationId xmlns:a16="http://schemas.microsoft.com/office/drawing/2014/main" id="{7CC37C2F-AD5E-9B1B-529A-F3DC06DC0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880" name="AutoShape 16">
              <a:extLst>
                <a:ext uri="{FF2B5EF4-FFF2-40B4-BE49-F238E27FC236}">
                  <a16:creationId xmlns:a16="http://schemas.microsoft.com/office/drawing/2014/main" id="{9A000D3E-B97E-F9AA-0C96-80C00A93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881" name="AutoShape 17">
              <a:extLst>
                <a:ext uri="{FF2B5EF4-FFF2-40B4-BE49-F238E27FC236}">
                  <a16:creationId xmlns:a16="http://schemas.microsoft.com/office/drawing/2014/main" id="{C87305DC-E96E-6F13-ABBC-319924842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4882" name="Line 18">
            <a:extLst>
              <a:ext uri="{FF2B5EF4-FFF2-40B4-BE49-F238E27FC236}">
                <a16:creationId xmlns:a16="http://schemas.microsoft.com/office/drawing/2014/main" id="{48DE97E9-B602-BF9D-8CC1-BE4AA1443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883" name="Text Box 19">
            <a:extLst>
              <a:ext uri="{FF2B5EF4-FFF2-40B4-BE49-F238E27FC236}">
                <a16:creationId xmlns:a16="http://schemas.microsoft.com/office/drawing/2014/main" id="{6750E8DB-0C5F-9CFA-AC8A-B96E1C372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4884" name="Text Box 20">
            <a:extLst>
              <a:ext uri="{FF2B5EF4-FFF2-40B4-BE49-F238E27FC236}">
                <a16:creationId xmlns:a16="http://schemas.microsoft.com/office/drawing/2014/main" id="{B925EC28-FB6A-9282-57DE-266B60EDE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4885" name="Text Box 21">
            <a:extLst>
              <a:ext uri="{FF2B5EF4-FFF2-40B4-BE49-F238E27FC236}">
                <a16:creationId xmlns:a16="http://schemas.microsoft.com/office/drawing/2014/main" id="{B50528E1-F941-61A2-B3A6-D0303ECD2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4886" name="Text Box 22">
            <a:extLst>
              <a:ext uri="{FF2B5EF4-FFF2-40B4-BE49-F238E27FC236}">
                <a16:creationId xmlns:a16="http://schemas.microsoft.com/office/drawing/2014/main" id="{6ACD338E-D2E0-DECB-0E22-7F81CD3BC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</p:txBody>
      </p:sp>
      <p:sp>
        <p:nvSpPr>
          <p:cNvPr id="164887" name="Text Box 23">
            <a:extLst>
              <a:ext uri="{FF2B5EF4-FFF2-40B4-BE49-F238E27FC236}">
                <a16:creationId xmlns:a16="http://schemas.microsoft.com/office/drawing/2014/main" id="{D10663AE-9EB5-6671-86F5-5017AB281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4888" name="Text Box 24">
            <a:extLst>
              <a:ext uri="{FF2B5EF4-FFF2-40B4-BE49-F238E27FC236}">
                <a16:creationId xmlns:a16="http://schemas.microsoft.com/office/drawing/2014/main" id="{A6D75BB4-1758-D10E-D38A-B330C55B6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4889" name="Text Box 25">
            <a:extLst>
              <a:ext uri="{FF2B5EF4-FFF2-40B4-BE49-F238E27FC236}">
                <a16:creationId xmlns:a16="http://schemas.microsoft.com/office/drawing/2014/main" id="{E7A3B4D4-1CC0-12CD-1952-A0B1B90B2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4890" name="Text Box 26">
            <a:extLst>
              <a:ext uri="{FF2B5EF4-FFF2-40B4-BE49-F238E27FC236}">
                <a16:creationId xmlns:a16="http://schemas.microsoft.com/office/drawing/2014/main" id="{821D2D7E-18B0-E0B5-D15F-C70B86C23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4891" name="Text Box 27">
            <a:extLst>
              <a:ext uri="{FF2B5EF4-FFF2-40B4-BE49-F238E27FC236}">
                <a16:creationId xmlns:a16="http://schemas.microsoft.com/office/drawing/2014/main" id="{27A8FA62-D531-90C2-218F-80333312D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4893" name="Text Box 29">
            <a:extLst>
              <a:ext uri="{FF2B5EF4-FFF2-40B4-BE49-F238E27FC236}">
                <a16:creationId xmlns:a16="http://schemas.microsoft.com/office/drawing/2014/main" id="{9EDE1687-B044-F3A5-6821-6D5A6D663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1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2.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CC3F-B609-935F-FAEC-EE13997BA9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240643" name="Group 3">
            <a:extLst>
              <a:ext uri="{FF2B5EF4-FFF2-40B4-BE49-F238E27FC236}">
                <a16:creationId xmlns:a16="http://schemas.microsoft.com/office/drawing/2014/main" id="{CD2D2DF8-B622-7849-AE39-A5137C2244A8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240644" name="Text Box 4">
              <a:extLst>
                <a:ext uri="{FF2B5EF4-FFF2-40B4-BE49-F238E27FC236}">
                  <a16:creationId xmlns:a16="http://schemas.microsoft.com/office/drawing/2014/main" id="{84E93C32-25A5-C3FF-5678-741F94F0C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240645" name="Text Box 5">
              <a:extLst>
                <a:ext uri="{FF2B5EF4-FFF2-40B4-BE49-F238E27FC236}">
                  <a16:creationId xmlns:a16="http://schemas.microsoft.com/office/drawing/2014/main" id="{5D472D37-2834-CF12-83C1-618C6E26A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240646" name="Text Box 6">
              <a:extLst>
                <a:ext uri="{FF2B5EF4-FFF2-40B4-BE49-F238E27FC236}">
                  <a16:creationId xmlns:a16="http://schemas.microsoft.com/office/drawing/2014/main" id="{096CF937-0EDD-C513-42A4-71057E2FA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240647" name="Text Box 7">
              <a:extLst>
                <a:ext uri="{FF2B5EF4-FFF2-40B4-BE49-F238E27FC236}">
                  <a16:creationId xmlns:a16="http://schemas.microsoft.com/office/drawing/2014/main" id="{CE999D9A-6612-18E7-F6B3-B24B1B613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240648" name="Text Box 8">
              <a:extLst>
                <a:ext uri="{FF2B5EF4-FFF2-40B4-BE49-F238E27FC236}">
                  <a16:creationId xmlns:a16="http://schemas.microsoft.com/office/drawing/2014/main" id="{3CA49438-63D8-B389-B13B-696591530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240649" name="Text Box 9">
              <a:extLst>
                <a:ext uri="{FF2B5EF4-FFF2-40B4-BE49-F238E27FC236}">
                  <a16:creationId xmlns:a16="http://schemas.microsoft.com/office/drawing/2014/main" id="{2772C4BD-E0A5-0DA5-A042-2E1FA72CB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2   0010</a:t>
              </a:r>
              <a:endParaRPr lang="en-US" altLang="en-US" sz="1600"/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240650" name="Text Box 10">
              <a:extLst>
                <a:ext uri="{FF2B5EF4-FFF2-40B4-BE49-F238E27FC236}">
                  <a16:creationId xmlns:a16="http://schemas.microsoft.com/office/drawing/2014/main" id="{390F36C7-1A09-070B-2018-7CE935FD87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5   0101</a:t>
              </a:r>
              <a:endParaRPr lang="en-US" altLang="en-US" sz="1600"/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240651" name="Text Box 11">
              <a:extLst>
                <a:ext uri="{FF2B5EF4-FFF2-40B4-BE49-F238E27FC236}">
                  <a16:creationId xmlns:a16="http://schemas.microsoft.com/office/drawing/2014/main" id="{5CDA3C9E-D56D-6BB6-472B-67F15D942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240652" name="Line 12">
              <a:extLst>
                <a:ext uri="{FF2B5EF4-FFF2-40B4-BE49-F238E27FC236}">
                  <a16:creationId xmlns:a16="http://schemas.microsoft.com/office/drawing/2014/main" id="{1FE7D06B-7CC6-AB44-32B5-D76126FE6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653" name="Line 13">
              <a:extLst>
                <a:ext uri="{FF2B5EF4-FFF2-40B4-BE49-F238E27FC236}">
                  <a16:creationId xmlns:a16="http://schemas.microsoft.com/office/drawing/2014/main" id="{BCEE8D03-BDF9-CEF6-E2B5-2F76720DF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654" name="Line 14">
              <a:extLst>
                <a:ext uri="{FF2B5EF4-FFF2-40B4-BE49-F238E27FC236}">
                  <a16:creationId xmlns:a16="http://schemas.microsoft.com/office/drawing/2014/main" id="{17E7DFC1-6BA5-5C53-1B91-9960D292C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655" name="AutoShape 15">
              <a:extLst>
                <a:ext uri="{FF2B5EF4-FFF2-40B4-BE49-F238E27FC236}">
                  <a16:creationId xmlns:a16="http://schemas.microsoft.com/office/drawing/2014/main" id="{DFDCF9FE-B0E3-09B1-B07E-D287DADFE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656" name="AutoShape 16">
              <a:extLst>
                <a:ext uri="{FF2B5EF4-FFF2-40B4-BE49-F238E27FC236}">
                  <a16:creationId xmlns:a16="http://schemas.microsoft.com/office/drawing/2014/main" id="{4A95170F-EE90-976D-56C3-66AE29448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0657" name="AutoShape 17">
              <a:extLst>
                <a:ext uri="{FF2B5EF4-FFF2-40B4-BE49-F238E27FC236}">
                  <a16:creationId xmlns:a16="http://schemas.microsoft.com/office/drawing/2014/main" id="{C8499DDE-6A60-32DC-2172-2F38D5111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0658" name="Line 18">
            <a:extLst>
              <a:ext uri="{FF2B5EF4-FFF2-40B4-BE49-F238E27FC236}">
                <a16:creationId xmlns:a16="http://schemas.microsoft.com/office/drawing/2014/main" id="{146FF296-20ED-497F-B4FC-F14A2AE49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0659" name="Text Box 19">
            <a:extLst>
              <a:ext uri="{FF2B5EF4-FFF2-40B4-BE49-F238E27FC236}">
                <a16:creationId xmlns:a16="http://schemas.microsoft.com/office/drawing/2014/main" id="{E1D2BEF8-CAF4-058F-BAA3-D42E1673D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0660" name="Text Box 20">
            <a:extLst>
              <a:ext uri="{FF2B5EF4-FFF2-40B4-BE49-F238E27FC236}">
                <a16:creationId xmlns:a16="http://schemas.microsoft.com/office/drawing/2014/main" id="{147C5795-2FB1-2E74-32C5-FF682A205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0661" name="Text Box 21">
            <a:extLst>
              <a:ext uri="{FF2B5EF4-FFF2-40B4-BE49-F238E27FC236}">
                <a16:creationId xmlns:a16="http://schemas.microsoft.com/office/drawing/2014/main" id="{2C7038E3-6E10-BE6C-987A-281A0783F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0662" name="Text Box 22">
            <a:extLst>
              <a:ext uri="{FF2B5EF4-FFF2-40B4-BE49-F238E27FC236}">
                <a16:creationId xmlns:a16="http://schemas.microsoft.com/office/drawing/2014/main" id="{FE0D6DBC-A84D-1B27-B343-0367A42D3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</p:txBody>
      </p:sp>
      <p:sp>
        <p:nvSpPr>
          <p:cNvPr id="240663" name="Text Box 23">
            <a:extLst>
              <a:ext uri="{FF2B5EF4-FFF2-40B4-BE49-F238E27FC236}">
                <a16:creationId xmlns:a16="http://schemas.microsoft.com/office/drawing/2014/main" id="{7336EE44-CE55-8A2B-10D3-E36641190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0664" name="Text Box 24">
            <a:extLst>
              <a:ext uri="{FF2B5EF4-FFF2-40B4-BE49-F238E27FC236}">
                <a16:creationId xmlns:a16="http://schemas.microsoft.com/office/drawing/2014/main" id="{B3883F3A-F7D0-9DDA-EC32-C60D3481E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0665" name="Text Box 25">
            <a:extLst>
              <a:ext uri="{FF2B5EF4-FFF2-40B4-BE49-F238E27FC236}">
                <a16:creationId xmlns:a16="http://schemas.microsoft.com/office/drawing/2014/main" id="{81F9635F-20D4-11DA-976D-3E022407B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0666" name="Text Box 26">
            <a:extLst>
              <a:ext uri="{FF2B5EF4-FFF2-40B4-BE49-F238E27FC236}">
                <a16:creationId xmlns:a16="http://schemas.microsoft.com/office/drawing/2014/main" id="{25270AE7-E19C-A996-44C0-B9663D69A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0667" name="Text Box 27">
            <a:extLst>
              <a:ext uri="{FF2B5EF4-FFF2-40B4-BE49-F238E27FC236}">
                <a16:creationId xmlns:a16="http://schemas.microsoft.com/office/drawing/2014/main" id="{BE5D2D8C-F0C0-5B4F-2A07-18BEA1707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0668" name="Text Box 28">
            <a:extLst>
              <a:ext uri="{FF2B5EF4-FFF2-40B4-BE49-F238E27FC236}">
                <a16:creationId xmlns:a16="http://schemas.microsoft.com/office/drawing/2014/main" id="{0A5D8DE4-1971-F2F3-081C-BEDD7931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1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2.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AFDA-2CD6-8C74-0EAF-F65C0DE2A6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241667" name="Group 3">
            <a:extLst>
              <a:ext uri="{FF2B5EF4-FFF2-40B4-BE49-F238E27FC236}">
                <a16:creationId xmlns:a16="http://schemas.microsoft.com/office/drawing/2014/main" id="{BA1E2B4C-BDB8-455D-02C9-3E03FB8F350D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241668" name="Text Box 4">
              <a:extLst>
                <a:ext uri="{FF2B5EF4-FFF2-40B4-BE49-F238E27FC236}">
                  <a16:creationId xmlns:a16="http://schemas.microsoft.com/office/drawing/2014/main" id="{D286D7B6-15C9-EFC0-4FB1-12630398E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241669" name="Text Box 5">
              <a:extLst>
                <a:ext uri="{FF2B5EF4-FFF2-40B4-BE49-F238E27FC236}">
                  <a16:creationId xmlns:a16="http://schemas.microsoft.com/office/drawing/2014/main" id="{24E38254-7DC3-4FFB-9E44-17D0D46EC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241670" name="Text Box 6">
              <a:extLst>
                <a:ext uri="{FF2B5EF4-FFF2-40B4-BE49-F238E27FC236}">
                  <a16:creationId xmlns:a16="http://schemas.microsoft.com/office/drawing/2014/main" id="{041D5EC0-2C18-3149-91A0-96183D193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241671" name="Text Box 7">
              <a:extLst>
                <a:ext uri="{FF2B5EF4-FFF2-40B4-BE49-F238E27FC236}">
                  <a16:creationId xmlns:a16="http://schemas.microsoft.com/office/drawing/2014/main" id="{449C9226-19E9-784C-22D8-22259B8EE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241672" name="Text Box 8">
              <a:extLst>
                <a:ext uri="{FF2B5EF4-FFF2-40B4-BE49-F238E27FC236}">
                  <a16:creationId xmlns:a16="http://schemas.microsoft.com/office/drawing/2014/main" id="{8D4BE002-5280-2E4E-120D-333504553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241673" name="Text Box 9">
              <a:extLst>
                <a:ext uri="{FF2B5EF4-FFF2-40B4-BE49-F238E27FC236}">
                  <a16:creationId xmlns:a16="http://schemas.microsoft.com/office/drawing/2014/main" id="{FACA4241-0E58-03AD-B751-5A59CCCC8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2   0010</a:t>
              </a:r>
              <a:endParaRPr lang="en-US" altLang="en-US" sz="1600"/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241674" name="Text Box 10">
              <a:extLst>
                <a:ext uri="{FF2B5EF4-FFF2-40B4-BE49-F238E27FC236}">
                  <a16:creationId xmlns:a16="http://schemas.microsoft.com/office/drawing/2014/main" id="{173A4AE9-D746-FCF5-4FA6-54C371B16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6   0110</a:t>
              </a:r>
              <a:endParaRPr lang="en-US" altLang="en-US" sz="1600"/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241675" name="Text Box 11">
              <a:extLst>
                <a:ext uri="{FF2B5EF4-FFF2-40B4-BE49-F238E27FC236}">
                  <a16:creationId xmlns:a16="http://schemas.microsoft.com/office/drawing/2014/main" id="{B21DE51B-FCAF-0033-0387-4746BEF9B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241676" name="Line 12">
              <a:extLst>
                <a:ext uri="{FF2B5EF4-FFF2-40B4-BE49-F238E27FC236}">
                  <a16:creationId xmlns:a16="http://schemas.microsoft.com/office/drawing/2014/main" id="{37EAC1C7-71BF-8104-14D2-3B9EDC859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677" name="Line 13">
              <a:extLst>
                <a:ext uri="{FF2B5EF4-FFF2-40B4-BE49-F238E27FC236}">
                  <a16:creationId xmlns:a16="http://schemas.microsoft.com/office/drawing/2014/main" id="{EC70FC80-2AFB-360E-CA63-58EFFCBC9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678" name="Line 14">
              <a:extLst>
                <a:ext uri="{FF2B5EF4-FFF2-40B4-BE49-F238E27FC236}">
                  <a16:creationId xmlns:a16="http://schemas.microsoft.com/office/drawing/2014/main" id="{C09598A5-6ED1-2724-C854-5F073A0E11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679" name="AutoShape 15">
              <a:extLst>
                <a:ext uri="{FF2B5EF4-FFF2-40B4-BE49-F238E27FC236}">
                  <a16:creationId xmlns:a16="http://schemas.microsoft.com/office/drawing/2014/main" id="{9249FFEB-8056-B066-9298-D6C191DB2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680" name="AutoShape 16">
              <a:extLst>
                <a:ext uri="{FF2B5EF4-FFF2-40B4-BE49-F238E27FC236}">
                  <a16:creationId xmlns:a16="http://schemas.microsoft.com/office/drawing/2014/main" id="{C29FA267-2565-5FF1-49EA-9699917F7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1681" name="AutoShape 17">
              <a:extLst>
                <a:ext uri="{FF2B5EF4-FFF2-40B4-BE49-F238E27FC236}">
                  <a16:creationId xmlns:a16="http://schemas.microsoft.com/office/drawing/2014/main" id="{368B3846-D3FE-00DA-620B-F8BF4886A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1682" name="Line 18">
            <a:extLst>
              <a:ext uri="{FF2B5EF4-FFF2-40B4-BE49-F238E27FC236}">
                <a16:creationId xmlns:a16="http://schemas.microsoft.com/office/drawing/2014/main" id="{093ABECE-4B34-0E56-B3FB-8FBBDB7E3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1683" name="Text Box 19">
            <a:extLst>
              <a:ext uri="{FF2B5EF4-FFF2-40B4-BE49-F238E27FC236}">
                <a16:creationId xmlns:a16="http://schemas.microsoft.com/office/drawing/2014/main" id="{9E3B32E6-0F71-38AC-EC22-28973E967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1684" name="Text Box 20">
            <a:extLst>
              <a:ext uri="{FF2B5EF4-FFF2-40B4-BE49-F238E27FC236}">
                <a16:creationId xmlns:a16="http://schemas.microsoft.com/office/drawing/2014/main" id="{1A975202-EDB9-5140-3EF4-238D2386E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1685" name="Text Box 21">
            <a:extLst>
              <a:ext uri="{FF2B5EF4-FFF2-40B4-BE49-F238E27FC236}">
                <a16:creationId xmlns:a16="http://schemas.microsoft.com/office/drawing/2014/main" id="{B4D4C9FC-B72A-E96E-E277-2D699F48C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1686" name="Text Box 22">
            <a:extLst>
              <a:ext uri="{FF2B5EF4-FFF2-40B4-BE49-F238E27FC236}">
                <a16:creationId xmlns:a16="http://schemas.microsoft.com/office/drawing/2014/main" id="{B7BED770-A226-8B05-7956-178DC75B8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</p:txBody>
      </p:sp>
      <p:sp>
        <p:nvSpPr>
          <p:cNvPr id="241687" name="Text Box 23">
            <a:extLst>
              <a:ext uri="{FF2B5EF4-FFF2-40B4-BE49-F238E27FC236}">
                <a16:creationId xmlns:a16="http://schemas.microsoft.com/office/drawing/2014/main" id="{8DF512C5-0707-C049-A885-5BA2F423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1688" name="Text Box 24">
            <a:extLst>
              <a:ext uri="{FF2B5EF4-FFF2-40B4-BE49-F238E27FC236}">
                <a16:creationId xmlns:a16="http://schemas.microsoft.com/office/drawing/2014/main" id="{58AA488F-74EB-8D51-43E6-4F44DAB31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1689" name="Text Box 25">
            <a:extLst>
              <a:ext uri="{FF2B5EF4-FFF2-40B4-BE49-F238E27FC236}">
                <a16:creationId xmlns:a16="http://schemas.microsoft.com/office/drawing/2014/main" id="{89366B8A-81DD-D5E7-A7EF-5EC1E246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1690" name="Text Box 26">
            <a:extLst>
              <a:ext uri="{FF2B5EF4-FFF2-40B4-BE49-F238E27FC236}">
                <a16:creationId xmlns:a16="http://schemas.microsoft.com/office/drawing/2014/main" id="{25C7153F-07CF-A47F-4087-34D21BB15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1691" name="Text Box 27">
            <a:extLst>
              <a:ext uri="{FF2B5EF4-FFF2-40B4-BE49-F238E27FC236}">
                <a16:creationId xmlns:a16="http://schemas.microsoft.com/office/drawing/2014/main" id="{F6AD1F39-FEDE-6CD1-15D6-95DED1FD0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1692" name="Text Box 28">
            <a:extLst>
              <a:ext uri="{FF2B5EF4-FFF2-40B4-BE49-F238E27FC236}">
                <a16:creationId xmlns:a16="http://schemas.microsoft.com/office/drawing/2014/main" id="{D2F2D54D-0DF4-0839-458C-816AB5BF4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1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2.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77E5-D4F9-C687-6CF7-4C73A10263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165891" name="Group 3">
            <a:extLst>
              <a:ext uri="{FF2B5EF4-FFF2-40B4-BE49-F238E27FC236}">
                <a16:creationId xmlns:a16="http://schemas.microsoft.com/office/drawing/2014/main" id="{E8F56546-F786-AB28-B51E-0F4827EA316D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165892" name="Text Box 4">
              <a:extLst>
                <a:ext uri="{FF2B5EF4-FFF2-40B4-BE49-F238E27FC236}">
                  <a16:creationId xmlns:a16="http://schemas.microsoft.com/office/drawing/2014/main" id="{F2DB029B-705F-8501-51D9-56846F9FB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165893" name="Text Box 5">
              <a:extLst>
                <a:ext uri="{FF2B5EF4-FFF2-40B4-BE49-F238E27FC236}">
                  <a16:creationId xmlns:a16="http://schemas.microsoft.com/office/drawing/2014/main" id="{9902CB72-51A8-BC53-8674-B16713EA2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165894" name="Text Box 6">
              <a:extLst>
                <a:ext uri="{FF2B5EF4-FFF2-40B4-BE49-F238E27FC236}">
                  <a16:creationId xmlns:a16="http://schemas.microsoft.com/office/drawing/2014/main" id="{D942A49B-7F9D-C8A5-C96E-81D82671D1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165895" name="Text Box 7">
              <a:extLst>
                <a:ext uri="{FF2B5EF4-FFF2-40B4-BE49-F238E27FC236}">
                  <a16:creationId xmlns:a16="http://schemas.microsoft.com/office/drawing/2014/main" id="{46BE3443-2D00-6BD6-9DB3-91988B8EA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165896" name="Text Box 8">
              <a:extLst>
                <a:ext uri="{FF2B5EF4-FFF2-40B4-BE49-F238E27FC236}">
                  <a16:creationId xmlns:a16="http://schemas.microsoft.com/office/drawing/2014/main" id="{4D18AED7-74B0-6D2B-4269-8006B6E59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165897" name="Text Box 9">
              <a:extLst>
                <a:ext uri="{FF2B5EF4-FFF2-40B4-BE49-F238E27FC236}">
                  <a16:creationId xmlns:a16="http://schemas.microsoft.com/office/drawing/2014/main" id="{116FF3E9-C3D8-32D3-C926-6DA68A969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2   0010</a:t>
              </a:r>
              <a:endParaRPr lang="en-US" altLang="en-US" sz="1600"/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165898" name="Text Box 10">
              <a:extLst>
                <a:ext uri="{FF2B5EF4-FFF2-40B4-BE49-F238E27FC236}">
                  <a16:creationId xmlns:a16="http://schemas.microsoft.com/office/drawing/2014/main" id="{25B58CF1-7180-84FF-51F5-0F945C46E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165899" name="Text Box 11">
              <a:extLst>
                <a:ext uri="{FF2B5EF4-FFF2-40B4-BE49-F238E27FC236}">
                  <a16:creationId xmlns:a16="http://schemas.microsoft.com/office/drawing/2014/main" id="{696D280B-2A4A-DC3C-EADD-B8AB60000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165900" name="Line 12">
              <a:extLst>
                <a:ext uri="{FF2B5EF4-FFF2-40B4-BE49-F238E27FC236}">
                  <a16:creationId xmlns:a16="http://schemas.microsoft.com/office/drawing/2014/main" id="{CE2B2A99-E6A2-F02B-B355-77AE7F6B3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901" name="Line 13">
              <a:extLst>
                <a:ext uri="{FF2B5EF4-FFF2-40B4-BE49-F238E27FC236}">
                  <a16:creationId xmlns:a16="http://schemas.microsoft.com/office/drawing/2014/main" id="{47555CDA-D091-9741-AEE6-4CD929FB4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902" name="Line 14">
              <a:extLst>
                <a:ext uri="{FF2B5EF4-FFF2-40B4-BE49-F238E27FC236}">
                  <a16:creationId xmlns:a16="http://schemas.microsoft.com/office/drawing/2014/main" id="{260079BB-6231-F449-E44A-FA17AD8EB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903" name="AutoShape 15">
              <a:extLst>
                <a:ext uri="{FF2B5EF4-FFF2-40B4-BE49-F238E27FC236}">
                  <a16:creationId xmlns:a16="http://schemas.microsoft.com/office/drawing/2014/main" id="{3197EA94-94D2-433A-33E5-0F3FB43A5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904" name="AutoShape 16">
              <a:extLst>
                <a:ext uri="{FF2B5EF4-FFF2-40B4-BE49-F238E27FC236}">
                  <a16:creationId xmlns:a16="http://schemas.microsoft.com/office/drawing/2014/main" id="{483E9E6B-8945-90C9-5685-DD3F4BD07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5905" name="AutoShape 17">
              <a:extLst>
                <a:ext uri="{FF2B5EF4-FFF2-40B4-BE49-F238E27FC236}">
                  <a16:creationId xmlns:a16="http://schemas.microsoft.com/office/drawing/2014/main" id="{0A7B9AD7-67D9-0372-052A-9D94352E1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5906" name="Line 18">
            <a:extLst>
              <a:ext uri="{FF2B5EF4-FFF2-40B4-BE49-F238E27FC236}">
                <a16:creationId xmlns:a16="http://schemas.microsoft.com/office/drawing/2014/main" id="{A6D2028D-A16E-E69A-52B9-5EE919DF1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5907" name="Text Box 19">
            <a:extLst>
              <a:ext uri="{FF2B5EF4-FFF2-40B4-BE49-F238E27FC236}">
                <a16:creationId xmlns:a16="http://schemas.microsoft.com/office/drawing/2014/main" id="{FF8E3F23-8B8F-BA36-C74E-3E4D6A56B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5908" name="Text Box 20">
            <a:extLst>
              <a:ext uri="{FF2B5EF4-FFF2-40B4-BE49-F238E27FC236}">
                <a16:creationId xmlns:a16="http://schemas.microsoft.com/office/drawing/2014/main" id="{1DC3B95A-4951-9CB2-6E97-61722FE62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5909" name="Text Box 21">
            <a:extLst>
              <a:ext uri="{FF2B5EF4-FFF2-40B4-BE49-F238E27FC236}">
                <a16:creationId xmlns:a16="http://schemas.microsoft.com/office/drawing/2014/main" id="{6A9D77FD-4BF0-0898-8121-25A93975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5910" name="Text Box 22">
            <a:extLst>
              <a:ext uri="{FF2B5EF4-FFF2-40B4-BE49-F238E27FC236}">
                <a16:creationId xmlns:a16="http://schemas.microsoft.com/office/drawing/2014/main" id="{BDC02F37-6D2B-CB26-7020-842F433F2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</p:txBody>
      </p:sp>
      <p:sp>
        <p:nvSpPr>
          <p:cNvPr id="165911" name="Text Box 23">
            <a:extLst>
              <a:ext uri="{FF2B5EF4-FFF2-40B4-BE49-F238E27FC236}">
                <a16:creationId xmlns:a16="http://schemas.microsoft.com/office/drawing/2014/main" id="{8FAFB714-6E8A-A635-49F6-0AB7F60FB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5912" name="Text Box 24">
            <a:extLst>
              <a:ext uri="{FF2B5EF4-FFF2-40B4-BE49-F238E27FC236}">
                <a16:creationId xmlns:a16="http://schemas.microsoft.com/office/drawing/2014/main" id="{4FF0FA73-616E-4312-3988-B4BA1039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5913" name="Text Box 25">
            <a:extLst>
              <a:ext uri="{FF2B5EF4-FFF2-40B4-BE49-F238E27FC236}">
                <a16:creationId xmlns:a16="http://schemas.microsoft.com/office/drawing/2014/main" id="{7A0611FF-13B7-A93F-2C4D-6D485FD13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5914" name="Text Box 26">
            <a:extLst>
              <a:ext uri="{FF2B5EF4-FFF2-40B4-BE49-F238E27FC236}">
                <a16:creationId xmlns:a16="http://schemas.microsoft.com/office/drawing/2014/main" id="{52306465-FC4F-8336-3251-557E6738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5915" name="Text Box 27">
            <a:extLst>
              <a:ext uri="{FF2B5EF4-FFF2-40B4-BE49-F238E27FC236}">
                <a16:creationId xmlns:a16="http://schemas.microsoft.com/office/drawing/2014/main" id="{C963E0A3-92C8-789F-430C-697E8B27E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5916" name="Text Box 28">
            <a:extLst>
              <a:ext uri="{FF2B5EF4-FFF2-40B4-BE49-F238E27FC236}">
                <a16:creationId xmlns:a16="http://schemas.microsoft.com/office/drawing/2014/main" id="{DF8150F5-4523-A075-9737-F92F9CA09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5917" name="Text Box 29">
            <a:extLst>
              <a:ext uri="{FF2B5EF4-FFF2-40B4-BE49-F238E27FC236}">
                <a16:creationId xmlns:a16="http://schemas.microsoft.com/office/drawing/2014/main" id="{2DF9979B-888F-3199-F372-028E33394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1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2.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4614-5D9D-3D0E-D7A0-7A13FA957F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242691" name="Group 3">
            <a:extLst>
              <a:ext uri="{FF2B5EF4-FFF2-40B4-BE49-F238E27FC236}">
                <a16:creationId xmlns:a16="http://schemas.microsoft.com/office/drawing/2014/main" id="{FADF436D-F982-C4AE-134F-576B2BC4F3CA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242692" name="Text Box 4">
              <a:extLst>
                <a:ext uri="{FF2B5EF4-FFF2-40B4-BE49-F238E27FC236}">
                  <a16:creationId xmlns:a16="http://schemas.microsoft.com/office/drawing/2014/main" id="{46896120-571C-53E1-C156-231546DDC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242693" name="Text Box 5">
              <a:extLst>
                <a:ext uri="{FF2B5EF4-FFF2-40B4-BE49-F238E27FC236}">
                  <a16:creationId xmlns:a16="http://schemas.microsoft.com/office/drawing/2014/main" id="{8009136F-B46E-582F-A564-629024869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242694" name="Text Box 6">
              <a:extLst>
                <a:ext uri="{FF2B5EF4-FFF2-40B4-BE49-F238E27FC236}">
                  <a16:creationId xmlns:a16="http://schemas.microsoft.com/office/drawing/2014/main" id="{05533B43-B55D-BD54-0BEB-0DED287CC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242695" name="Text Box 7">
              <a:extLst>
                <a:ext uri="{FF2B5EF4-FFF2-40B4-BE49-F238E27FC236}">
                  <a16:creationId xmlns:a16="http://schemas.microsoft.com/office/drawing/2014/main" id="{551A7B4E-B7BC-82A0-9815-ED1E530F8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242696" name="Text Box 8">
              <a:extLst>
                <a:ext uri="{FF2B5EF4-FFF2-40B4-BE49-F238E27FC236}">
                  <a16:creationId xmlns:a16="http://schemas.microsoft.com/office/drawing/2014/main" id="{2F62B866-D4C7-580B-0D1D-7FC030FA8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242697" name="Text Box 9">
              <a:extLst>
                <a:ext uri="{FF2B5EF4-FFF2-40B4-BE49-F238E27FC236}">
                  <a16:creationId xmlns:a16="http://schemas.microsoft.com/office/drawing/2014/main" id="{242FDE88-2BF6-322A-C91A-B76836BFA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2   0010</a:t>
              </a:r>
              <a:endParaRPr lang="en-US" altLang="en-US" sz="1600"/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242698" name="Text Box 10">
              <a:extLst>
                <a:ext uri="{FF2B5EF4-FFF2-40B4-BE49-F238E27FC236}">
                  <a16:creationId xmlns:a16="http://schemas.microsoft.com/office/drawing/2014/main" id="{D5A4BCDE-5B03-92D2-F541-5633E8328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  <a:endParaRPr lang="en-US" altLang="en-US" sz="1600">
                <a:solidFill>
                  <a:srgbClr val="FF3300"/>
                </a:solidFill>
              </a:endParaRP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10  1010</a:t>
              </a:r>
              <a:endParaRPr lang="en-US" altLang="en-US" sz="1600"/>
            </a:p>
          </p:txBody>
        </p:sp>
        <p:sp>
          <p:nvSpPr>
            <p:cNvPr id="242699" name="Text Box 11">
              <a:extLst>
                <a:ext uri="{FF2B5EF4-FFF2-40B4-BE49-F238E27FC236}">
                  <a16:creationId xmlns:a16="http://schemas.microsoft.com/office/drawing/2014/main" id="{68E54193-9F45-5ECA-C69B-1152BA417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242700" name="Line 12">
              <a:extLst>
                <a:ext uri="{FF2B5EF4-FFF2-40B4-BE49-F238E27FC236}">
                  <a16:creationId xmlns:a16="http://schemas.microsoft.com/office/drawing/2014/main" id="{8133BC9C-8C8A-76EF-A0EC-FD18D519A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701" name="Line 13">
              <a:extLst>
                <a:ext uri="{FF2B5EF4-FFF2-40B4-BE49-F238E27FC236}">
                  <a16:creationId xmlns:a16="http://schemas.microsoft.com/office/drawing/2014/main" id="{02CFE92B-C45A-8BD9-0209-4DFC2DEB3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702" name="Line 14">
              <a:extLst>
                <a:ext uri="{FF2B5EF4-FFF2-40B4-BE49-F238E27FC236}">
                  <a16:creationId xmlns:a16="http://schemas.microsoft.com/office/drawing/2014/main" id="{F29CDF59-3C16-A93C-415C-1D4D9FC78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703" name="AutoShape 15">
              <a:extLst>
                <a:ext uri="{FF2B5EF4-FFF2-40B4-BE49-F238E27FC236}">
                  <a16:creationId xmlns:a16="http://schemas.microsoft.com/office/drawing/2014/main" id="{DF7FDD75-C716-1C20-2256-EFCAC98EE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704" name="AutoShape 16">
              <a:extLst>
                <a:ext uri="{FF2B5EF4-FFF2-40B4-BE49-F238E27FC236}">
                  <a16:creationId xmlns:a16="http://schemas.microsoft.com/office/drawing/2014/main" id="{5433AE0C-22DC-C92F-2BE0-7A7D22A08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2705" name="AutoShape 17">
              <a:extLst>
                <a:ext uri="{FF2B5EF4-FFF2-40B4-BE49-F238E27FC236}">
                  <a16:creationId xmlns:a16="http://schemas.microsoft.com/office/drawing/2014/main" id="{AFFD3982-67F0-4F3E-90CF-BD0E599A1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2706" name="Line 18">
            <a:extLst>
              <a:ext uri="{FF2B5EF4-FFF2-40B4-BE49-F238E27FC236}">
                <a16:creationId xmlns:a16="http://schemas.microsoft.com/office/drawing/2014/main" id="{D72D208D-288F-64DD-11C4-E97CFA9DF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2707" name="Text Box 19">
            <a:extLst>
              <a:ext uri="{FF2B5EF4-FFF2-40B4-BE49-F238E27FC236}">
                <a16:creationId xmlns:a16="http://schemas.microsoft.com/office/drawing/2014/main" id="{ED92E677-E8FE-BB73-D011-395BE070A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2708" name="Text Box 20">
            <a:extLst>
              <a:ext uri="{FF2B5EF4-FFF2-40B4-BE49-F238E27FC236}">
                <a16:creationId xmlns:a16="http://schemas.microsoft.com/office/drawing/2014/main" id="{E6E5DA41-6DBA-F1F1-2395-130F446E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2709" name="Text Box 21">
            <a:extLst>
              <a:ext uri="{FF2B5EF4-FFF2-40B4-BE49-F238E27FC236}">
                <a16:creationId xmlns:a16="http://schemas.microsoft.com/office/drawing/2014/main" id="{2FA9E350-EE7D-3137-FC43-503F6680B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2710" name="Text Box 22">
            <a:extLst>
              <a:ext uri="{FF2B5EF4-FFF2-40B4-BE49-F238E27FC236}">
                <a16:creationId xmlns:a16="http://schemas.microsoft.com/office/drawing/2014/main" id="{94DFCA63-8ABA-46AF-3F45-4DCD95685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</p:txBody>
      </p:sp>
      <p:sp>
        <p:nvSpPr>
          <p:cNvPr id="242711" name="Text Box 23">
            <a:extLst>
              <a:ext uri="{FF2B5EF4-FFF2-40B4-BE49-F238E27FC236}">
                <a16:creationId xmlns:a16="http://schemas.microsoft.com/office/drawing/2014/main" id="{AA31FFB0-6EFB-C459-B228-E90DE572C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2712" name="Text Box 24">
            <a:extLst>
              <a:ext uri="{FF2B5EF4-FFF2-40B4-BE49-F238E27FC236}">
                <a16:creationId xmlns:a16="http://schemas.microsoft.com/office/drawing/2014/main" id="{BC2965A7-2A11-727F-7783-6E68B75B0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2713" name="Text Box 25">
            <a:extLst>
              <a:ext uri="{FF2B5EF4-FFF2-40B4-BE49-F238E27FC236}">
                <a16:creationId xmlns:a16="http://schemas.microsoft.com/office/drawing/2014/main" id="{2AFA692F-496A-90A1-B8F0-12F047B48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2714" name="Text Box 26">
            <a:extLst>
              <a:ext uri="{FF2B5EF4-FFF2-40B4-BE49-F238E27FC236}">
                <a16:creationId xmlns:a16="http://schemas.microsoft.com/office/drawing/2014/main" id="{AC4CCB0D-ED1B-FA35-77A8-B090EB346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2715" name="Text Box 27">
            <a:extLst>
              <a:ext uri="{FF2B5EF4-FFF2-40B4-BE49-F238E27FC236}">
                <a16:creationId xmlns:a16="http://schemas.microsoft.com/office/drawing/2014/main" id="{CEE4C591-22F4-F065-8286-2BE733D3D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2716" name="Text Box 28">
            <a:extLst>
              <a:ext uri="{FF2B5EF4-FFF2-40B4-BE49-F238E27FC236}">
                <a16:creationId xmlns:a16="http://schemas.microsoft.com/office/drawing/2014/main" id="{51E64D9F-59EB-7684-0271-377C72057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2717" name="Text Box 29">
            <a:extLst>
              <a:ext uri="{FF2B5EF4-FFF2-40B4-BE49-F238E27FC236}">
                <a16:creationId xmlns:a16="http://schemas.microsoft.com/office/drawing/2014/main" id="{320DAE52-3DD7-9B4B-7E1C-D131C5C67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1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2.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974E-EE93-F223-3E22-C653F5E909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166915" name="Group 3">
            <a:extLst>
              <a:ext uri="{FF2B5EF4-FFF2-40B4-BE49-F238E27FC236}">
                <a16:creationId xmlns:a16="http://schemas.microsoft.com/office/drawing/2014/main" id="{0AB1973B-C81F-D349-4599-AF2EEEBCE755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166916" name="Text Box 4">
              <a:extLst>
                <a:ext uri="{FF2B5EF4-FFF2-40B4-BE49-F238E27FC236}">
                  <a16:creationId xmlns:a16="http://schemas.microsoft.com/office/drawing/2014/main" id="{BFFB31AA-C472-3F8F-CF5B-AD91A9977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166917" name="Text Box 5">
              <a:extLst>
                <a:ext uri="{FF2B5EF4-FFF2-40B4-BE49-F238E27FC236}">
                  <a16:creationId xmlns:a16="http://schemas.microsoft.com/office/drawing/2014/main" id="{0EB8602E-29C8-C4BA-9630-4CBB87396F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166918" name="Text Box 6">
              <a:extLst>
                <a:ext uri="{FF2B5EF4-FFF2-40B4-BE49-F238E27FC236}">
                  <a16:creationId xmlns:a16="http://schemas.microsoft.com/office/drawing/2014/main" id="{2DCFD233-A30E-60B4-8424-2B97B0BEE9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166919" name="Text Box 7">
              <a:extLst>
                <a:ext uri="{FF2B5EF4-FFF2-40B4-BE49-F238E27FC236}">
                  <a16:creationId xmlns:a16="http://schemas.microsoft.com/office/drawing/2014/main" id="{3718C752-9202-3DDC-F427-40B9DC1D8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166920" name="Text Box 8">
              <a:extLst>
                <a:ext uri="{FF2B5EF4-FFF2-40B4-BE49-F238E27FC236}">
                  <a16:creationId xmlns:a16="http://schemas.microsoft.com/office/drawing/2014/main" id="{66E85BBD-384A-F6E8-8A06-140AEA20D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166921" name="Text Box 9">
              <a:extLst>
                <a:ext uri="{FF2B5EF4-FFF2-40B4-BE49-F238E27FC236}">
                  <a16:creationId xmlns:a16="http://schemas.microsoft.com/office/drawing/2014/main" id="{6E651CF6-023F-3F8C-5E77-07830FC6B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8   1000</a:t>
              </a:r>
              <a:endParaRPr lang="en-US" altLang="en-US">
                <a:solidFill>
                  <a:srgbClr val="FF3300"/>
                </a:solidFill>
              </a:endParaRPr>
            </a:p>
          </p:txBody>
        </p:sp>
        <p:sp>
          <p:nvSpPr>
            <p:cNvPr id="166922" name="Text Box 10">
              <a:extLst>
                <a:ext uri="{FF2B5EF4-FFF2-40B4-BE49-F238E27FC236}">
                  <a16:creationId xmlns:a16="http://schemas.microsoft.com/office/drawing/2014/main" id="{87B595E7-6377-BA7C-7F0A-1CB822E15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5   0101</a:t>
              </a:r>
              <a:endParaRPr lang="en-US" altLang="en-US" sz="1600"/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166923" name="Text Box 11">
              <a:extLst>
                <a:ext uri="{FF2B5EF4-FFF2-40B4-BE49-F238E27FC236}">
                  <a16:creationId xmlns:a16="http://schemas.microsoft.com/office/drawing/2014/main" id="{EFCE78A6-0E92-F43D-C8BE-03C82B51E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166924" name="Line 12">
              <a:extLst>
                <a:ext uri="{FF2B5EF4-FFF2-40B4-BE49-F238E27FC236}">
                  <a16:creationId xmlns:a16="http://schemas.microsoft.com/office/drawing/2014/main" id="{743868CC-5637-4A7B-D522-2B339FE59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25" name="Line 13">
              <a:extLst>
                <a:ext uri="{FF2B5EF4-FFF2-40B4-BE49-F238E27FC236}">
                  <a16:creationId xmlns:a16="http://schemas.microsoft.com/office/drawing/2014/main" id="{58DE72D0-45E2-8F0A-7B85-CF0AE73AE1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26" name="Line 14">
              <a:extLst>
                <a:ext uri="{FF2B5EF4-FFF2-40B4-BE49-F238E27FC236}">
                  <a16:creationId xmlns:a16="http://schemas.microsoft.com/office/drawing/2014/main" id="{74D542F4-6B9B-5142-8A0D-CC9D1B66D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27" name="AutoShape 15">
              <a:extLst>
                <a:ext uri="{FF2B5EF4-FFF2-40B4-BE49-F238E27FC236}">
                  <a16:creationId xmlns:a16="http://schemas.microsoft.com/office/drawing/2014/main" id="{D4B7732F-E11E-61C8-C5E7-7C62742EC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28" name="AutoShape 16">
              <a:extLst>
                <a:ext uri="{FF2B5EF4-FFF2-40B4-BE49-F238E27FC236}">
                  <a16:creationId xmlns:a16="http://schemas.microsoft.com/office/drawing/2014/main" id="{80AB5269-9B66-66E0-5827-02DBA16AD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6929" name="AutoShape 17">
              <a:extLst>
                <a:ext uri="{FF2B5EF4-FFF2-40B4-BE49-F238E27FC236}">
                  <a16:creationId xmlns:a16="http://schemas.microsoft.com/office/drawing/2014/main" id="{B219CEF7-73B7-3545-5F4B-45DE8F0FF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6930" name="Line 18">
            <a:extLst>
              <a:ext uri="{FF2B5EF4-FFF2-40B4-BE49-F238E27FC236}">
                <a16:creationId xmlns:a16="http://schemas.microsoft.com/office/drawing/2014/main" id="{DA22896F-1DFE-4E77-B44C-42BD2C633B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6931" name="Text Box 19">
            <a:extLst>
              <a:ext uri="{FF2B5EF4-FFF2-40B4-BE49-F238E27FC236}">
                <a16:creationId xmlns:a16="http://schemas.microsoft.com/office/drawing/2014/main" id="{ECAAD18E-8BDD-0BF2-5754-91EC0E74B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6932" name="Text Box 20">
            <a:extLst>
              <a:ext uri="{FF2B5EF4-FFF2-40B4-BE49-F238E27FC236}">
                <a16:creationId xmlns:a16="http://schemas.microsoft.com/office/drawing/2014/main" id="{6E04F24A-BD6E-FD0F-F069-018B1216C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6933" name="Text Box 21">
            <a:extLst>
              <a:ext uri="{FF2B5EF4-FFF2-40B4-BE49-F238E27FC236}">
                <a16:creationId xmlns:a16="http://schemas.microsoft.com/office/drawing/2014/main" id="{8957201B-8373-ABD4-1BAC-11FC190F2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6934" name="Text Box 22">
            <a:extLst>
              <a:ext uri="{FF2B5EF4-FFF2-40B4-BE49-F238E27FC236}">
                <a16:creationId xmlns:a16="http://schemas.microsoft.com/office/drawing/2014/main" id="{9D28A853-B183-D4F3-8265-2B4E9F6B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</p:txBody>
      </p:sp>
      <p:sp>
        <p:nvSpPr>
          <p:cNvPr id="166935" name="Text Box 23">
            <a:extLst>
              <a:ext uri="{FF2B5EF4-FFF2-40B4-BE49-F238E27FC236}">
                <a16:creationId xmlns:a16="http://schemas.microsoft.com/office/drawing/2014/main" id="{EB303AE0-D963-36C0-6CCD-BC8F1F175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6936" name="Text Box 24">
            <a:extLst>
              <a:ext uri="{FF2B5EF4-FFF2-40B4-BE49-F238E27FC236}">
                <a16:creationId xmlns:a16="http://schemas.microsoft.com/office/drawing/2014/main" id="{D4D79BE3-7E5B-EA5F-C71C-765F97DAE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6937" name="Text Box 25">
            <a:extLst>
              <a:ext uri="{FF2B5EF4-FFF2-40B4-BE49-F238E27FC236}">
                <a16:creationId xmlns:a16="http://schemas.microsoft.com/office/drawing/2014/main" id="{13DE12E7-77F7-40DB-5364-A6187F639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6938" name="Text Box 26">
            <a:extLst>
              <a:ext uri="{FF2B5EF4-FFF2-40B4-BE49-F238E27FC236}">
                <a16:creationId xmlns:a16="http://schemas.microsoft.com/office/drawing/2014/main" id="{FE825A9D-6F0E-32EA-7E4F-56A441BFD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6939" name="Text Box 27">
            <a:extLst>
              <a:ext uri="{FF2B5EF4-FFF2-40B4-BE49-F238E27FC236}">
                <a16:creationId xmlns:a16="http://schemas.microsoft.com/office/drawing/2014/main" id="{FAC58179-83B8-E4B6-63EF-1700CF8CE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6940" name="Text Box 28">
            <a:extLst>
              <a:ext uri="{FF2B5EF4-FFF2-40B4-BE49-F238E27FC236}">
                <a16:creationId xmlns:a16="http://schemas.microsoft.com/office/drawing/2014/main" id="{1672739F-8AA9-85D6-512C-8D3BB4EBE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6941" name="Text Box 29">
            <a:extLst>
              <a:ext uri="{FF2B5EF4-FFF2-40B4-BE49-F238E27FC236}">
                <a16:creationId xmlns:a16="http://schemas.microsoft.com/office/drawing/2014/main" id="{9C62439B-852A-9C31-1C31-DDF3DC811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75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6942" name="Text Box 30">
            <a:extLst>
              <a:ext uri="{FF2B5EF4-FFF2-40B4-BE49-F238E27FC236}">
                <a16:creationId xmlns:a16="http://schemas.microsoft.com/office/drawing/2014/main" id="{250FC382-4E62-9BD6-1A8F-11077A80F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1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2.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C6EF-A8CD-F077-A562-7FC97F2FD4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243715" name="Group 3">
            <a:extLst>
              <a:ext uri="{FF2B5EF4-FFF2-40B4-BE49-F238E27FC236}">
                <a16:creationId xmlns:a16="http://schemas.microsoft.com/office/drawing/2014/main" id="{8028E56A-47D5-7846-CDAE-9FA92FB48223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243716" name="Text Box 4">
              <a:extLst>
                <a:ext uri="{FF2B5EF4-FFF2-40B4-BE49-F238E27FC236}">
                  <a16:creationId xmlns:a16="http://schemas.microsoft.com/office/drawing/2014/main" id="{2FA61206-5241-019A-1990-FEFA0A2C9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243717" name="Text Box 5">
              <a:extLst>
                <a:ext uri="{FF2B5EF4-FFF2-40B4-BE49-F238E27FC236}">
                  <a16:creationId xmlns:a16="http://schemas.microsoft.com/office/drawing/2014/main" id="{78B461E7-AC73-0311-B073-F81B6456E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243718" name="Text Box 6">
              <a:extLst>
                <a:ext uri="{FF2B5EF4-FFF2-40B4-BE49-F238E27FC236}">
                  <a16:creationId xmlns:a16="http://schemas.microsoft.com/office/drawing/2014/main" id="{674A4083-11B5-899A-DF37-EEFEB494B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243719" name="Text Box 7">
              <a:extLst>
                <a:ext uri="{FF2B5EF4-FFF2-40B4-BE49-F238E27FC236}">
                  <a16:creationId xmlns:a16="http://schemas.microsoft.com/office/drawing/2014/main" id="{FFEF4422-1FD8-C4A1-BCFF-3B54AAFAF0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243720" name="Text Box 8">
              <a:extLst>
                <a:ext uri="{FF2B5EF4-FFF2-40B4-BE49-F238E27FC236}">
                  <a16:creationId xmlns:a16="http://schemas.microsoft.com/office/drawing/2014/main" id="{62930604-778B-188A-B3E1-60C66F97D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243721" name="Text Box 9">
              <a:extLst>
                <a:ext uri="{FF2B5EF4-FFF2-40B4-BE49-F238E27FC236}">
                  <a16:creationId xmlns:a16="http://schemas.microsoft.com/office/drawing/2014/main" id="{7A73DD0E-9231-2846-6A2B-8FF6DCD96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8   1000</a:t>
              </a:r>
              <a:endParaRPr lang="en-US" altLang="en-US">
                <a:solidFill>
                  <a:srgbClr val="FF3300"/>
                </a:solidFill>
              </a:endParaRPr>
            </a:p>
          </p:txBody>
        </p:sp>
        <p:sp>
          <p:nvSpPr>
            <p:cNvPr id="243722" name="Text Box 10">
              <a:extLst>
                <a:ext uri="{FF2B5EF4-FFF2-40B4-BE49-F238E27FC236}">
                  <a16:creationId xmlns:a16="http://schemas.microsoft.com/office/drawing/2014/main" id="{8D742022-C322-CCDD-BE1F-C82792A5E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6   0110</a:t>
              </a:r>
              <a:endParaRPr lang="en-US" altLang="en-US" sz="1600"/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243723" name="Text Box 11">
              <a:extLst>
                <a:ext uri="{FF2B5EF4-FFF2-40B4-BE49-F238E27FC236}">
                  <a16:creationId xmlns:a16="http://schemas.microsoft.com/office/drawing/2014/main" id="{6D44F881-9EA2-3948-2296-3D5542F1E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243724" name="Line 12">
              <a:extLst>
                <a:ext uri="{FF2B5EF4-FFF2-40B4-BE49-F238E27FC236}">
                  <a16:creationId xmlns:a16="http://schemas.microsoft.com/office/drawing/2014/main" id="{DD935C19-ABB8-0213-3DE2-1DEF56EF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725" name="Line 13">
              <a:extLst>
                <a:ext uri="{FF2B5EF4-FFF2-40B4-BE49-F238E27FC236}">
                  <a16:creationId xmlns:a16="http://schemas.microsoft.com/office/drawing/2014/main" id="{BE323BCD-3929-2A08-B66B-DE67FCFDD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726" name="Line 14">
              <a:extLst>
                <a:ext uri="{FF2B5EF4-FFF2-40B4-BE49-F238E27FC236}">
                  <a16:creationId xmlns:a16="http://schemas.microsoft.com/office/drawing/2014/main" id="{FC70CF64-B22A-75CB-50F1-C000CDAAB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727" name="AutoShape 15">
              <a:extLst>
                <a:ext uri="{FF2B5EF4-FFF2-40B4-BE49-F238E27FC236}">
                  <a16:creationId xmlns:a16="http://schemas.microsoft.com/office/drawing/2014/main" id="{D2534F5F-65BF-BCD3-71CF-B23361E70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728" name="AutoShape 16">
              <a:extLst>
                <a:ext uri="{FF2B5EF4-FFF2-40B4-BE49-F238E27FC236}">
                  <a16:creationId xmlns:a16="http://schemas.microsoft.com/office/drawing/2014/main" id="{A8AC9F61-61B8-6C3C-6CAC-C345F6E52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3729" name="AutoShape 17">
              <a:extLst>
                <a:ext uri="{FF2B5EF4-FFF2-40B4-BE49-F238E27FC236}">
                  <a16:creationId xmlns:a16="http://schemas.microsoft.com/office/drawing/2014/main" id="{103B9749-71F1-060D-0BC7-B47AFF07E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3730" name="Line 18">
            <a:extLst>
              <a:ext uri="{FF2B5EF4-FFF2-40B4-BE49-F238E27FC236}">
                <a16:creationId xmlns:a16="http://schemas.microsoft.com/office/drawing/2014/main" id="{6AC4395B-E036-2FDD-923C-E894F35B9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3731" name="Text Box 19">
            <a:extLst>
              <a:ext uri="{FF2B5EF4-FFF2-40B4-BE49-F238E27FC236}">
                <a16:creationId xmlns:a16="http://schemas.microsoft.com/office/drawing/2014/main" id="{BDF5D9E0-16E0-4B06-A939-A9EEA1438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3732" name="Text Box 20">
            <a:extLst>
              <a:ext uri="{FF2B5EF4-FFF2-40B4-BE49-F238E27FC236}">
                <a16:creationId xmlns:a16="http://schemas.microsoft.com/office/drawing/2014/main" id="{6DF87510-1CC4-D4D4-F8DD-1A6813A13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3733" name="Text Box 21">
            <a:extLst>
              <a:ext uri="{FF2B5EF4-FFF2-40B4-BE49-F238E27FC236}">
                <a16:creationId xmlns:a16="http://schemas.microsoft.com/office/drawing/2014/main" id="{847B8547-F795-B6FC-641B-81C542D62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3734" name="Text Box 22">
            <a:extLst>
              <a:ext uri="{FF2B5EF4-FFF2-40B4-BE49-F238E27FC236}">
                <a16:creationId xmlns:a16="http://schemas.microsoft.com/office/drawing/2014/main" id="{84A507C2-51F1-9525-070C-8C6831989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</p:txBody>
      </p:sp>
      <p:sp>
        <p:nvSpPr>
          <p:cNvPr id="243735" name="Text Box 23">
            <a:extLst>
              <a:ext uri="{FF2B5EF4-FFF2-40B4-BE49-F238E27FC236}">
                <a16:creationId xmlns:a16="http://schemas.microsoft.com/office/drawing/2014/main" id="{C1F49D52-D028-3512-FA90-E18710FB6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3736" name="Text Box 24">
            <a:extLst>
              <a:ext uri="{FF2B5EF4-FFF2-40B4-BE49-F238E27FC236}">
                <a16:creationId xmlns:a16="http://schemas.microsoft.com/office/drawing/2014/main" id="{C373D94C-DEF5-7FC2-617B-5AEAF7755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3737" name="Text Box 25">
            <a:extLst>
              <a:ext uri="{FF2B5EF4-FFF2-40B4-BE49-F238E27FC236}">
                <a16:creationId xmlns:a16="http://schemas.microsoft.com/office/drawing/2014/main" id="{946761C6-9087-E364-1242-19C9117E3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3738" name="Text Box 26">
            <a:extLst>
              <a:ext uri="{FF2B5EF4-FFF2-40B4-BE49-F238E27FC236}">
                <a16:creationId xmlns:a16="http://schemas.microsoft.com/office/drawing/2014/main" id="{8E1CDCFB-E8C6-740E-434D-1EBE53D82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3739" name="Text Box 27">
            <a:extLst>
              <a:ext uri="{FF2B5EF4-FFF2-40B4-BE49-F238E27FC236}">
                <a16:creationId xmlns:a16="http://schemas.microsoft.com/office/drawing/2014/main" id="{02332597-8429-B82E-86ED-27F6F0A73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3740" name="Text Box 28">
            <a:extLst>
              <a:ext uri="{FF2B5EF4-FFF2-40B4-BE49-F238E27FC236}">
                <a16:creationId xmlns:a16="http://schemas.microsoft.com/office/drawing/2014/main" id="{93799B5E-4121-5C82-28AD-82A5C9208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3741" name="Text Box 29">
            <a:extLst>
              <a:ext uri="{FF2B5EF4-FFF2-40B4-BE49-F238E27FC236}">
                <a16:creationId xmlns:a16="http://schemas.microsoft.com/office/drawing/2014/main" id="{385D2E80-CFF2-C290-5E7E-2BCD67B4C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75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3742" name="Text Box 30">
            <a:extLst>
              <a:ext uri="{FF2B5EF4-FFF2-40B4-BE49-F238E27FC236}">
                <a16:creationId xmlns:a16="http://schemas.microsoft.com/office/drawing/2014/main" id="{5348FFEA-81C9-7F37-BB00-0C0D34C8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1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2.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4D3A-F4DC-2C21-23D0-AFE709F246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244739" name="Group 3">
            <a:extLst>
              <a:ext uri="{FF2B5EF4-FFF2-40B4-BE49-F238E27FC236}">
                <a16:creationId xmlns:a16="http://schemas.microsoft.com/office/drawing/2014/main" id="{41D435C2-B7FE-9BB3-2A0A-51FB1C529A68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244740" name="Text Box 4">
              <a:extLst>
                <a:ext uri="{FF2B5EF4-FFF2-40B4-BE49-F238E27FC236}">
                  <a16:creationId xmlns:a16="http://schemas.microsoft.com/office/drawing/2014/main" id="{150A7740-4497-C44F-D658-9E58883EB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244741" name="Text Box 5">
              <a:extLst>
                <a:ext uri="{FF2B5EF4-FFF2-40B4-BE49-F238E27FC236}">
                  <a16:creationId xmlns:a16="http://schemas.microsoft.com/office/drawing/2014/main" id="{CF2F9C2C-0C32-60A0-D2BB-D938FCB32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244742" name="Text Box 6">
              <a:extLst>
                <a:ext uri="{FF2B5EF4-FFF2-40B4-BE49-F238E27FC236}">
                  <a16:creationId xmlns:a16="http://schemas.microsoft.com/office/drawing/2014/main" id="{A91839AD-4EFE-F569-87AC-5CB44727C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244743" name="Text Box 7">
              <a:extLst>
                <a:ext uri="{FF2B5EF4-FFF2-40B4-BE49-F238E27FC236}">
                  <a16:creationId xmlns:a16="http://schemas.microsoft.com/office/drawing/2014/main" id="{65E10C7D-AE3C-2137-D453-AF0A974E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244744" name="Text Box 8">
              <a:extLst>
                <a:ext uri="{FF2B5EF4-FFF2-40B4-BE49-F238E27FC236}">
                  <a16:creationId xmlns:a16="http://schemas.microsoft.com/office/drawing/2014/main" id="{2E42C801-4A90-B4FC-4A82-8EE4A42AA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244745" name="Text Box 9">
              <a:extLst>
                <a:ext uri="{FF2B5EF4-FFF2-40B4-BE49-F238E27FC236}">
                  <a16:creationId xmlns:a16="http://schemas.microsoft.com/office/drawing/2014/main" id="{22338535-5489-E4D8-9A7A-346860AE8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8   1000</a:t>
              </a:r>
              <a:endParaRPr lang="en-US" altLang="en-US">
                <a:solidFill>
                  <a:srgbClr val="FF3300"/>
                </a:solidFill>
              </a:endParaRPr>
            </a:p>
          </p:txBody>
        </p:sp>
        <p:sp>
          <p:nvSpPr>
            <p:cNvPr id="244746" name="Text Box 10">
              <a:extLst>
                <a:ext uri="{FF2B5EF4-FFF2-40B4-BE49-F238E27FC236}">
                  <a16:creationId xmlns:a16="http://schemas.microsoft.com/office/drawing/2014/main" id="{01718C71-23B0-D200-6D5A-5FA3E74FD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9   1001</a:t>
              </a:r>
              <a:endParaRPr lang="en-US" altLang="en-US" sz="1600"/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244747" name="Text Box 11">
              <a:extLst>
                <a:ext uri="{FF2B5EF4-FFF2-40B4-BE49-F238E27FC236}">
                  <a16:creationId xmlns:a16="http://schemas.microsoft.com/office/drawing/2014/main" id="{4AFE2402-7541-5713-3E6C-79B174E08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244748" name="Line 12">
              <a:extLst>
                <a:ext uri="{FF2B5EF4-FFF2-40B4-BE49-F238E27FC236}">
                  <a16:creationId xmlns:a16="http://schemas.microsoft.com/office/drawing/2014/main" id="{944DAF21-B3D0-C4CB-0F6B-93D840350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749" name="Line 13">
              <a:extLst>
                <a:ext uri="{FF2B5EF4-FFF2-40B4-BE49-F238E27FC236}">
                  <a16:creationId xmlns:a16="http://schemas.microsoft.com/office/drawing/2014/main" id="{46646F85-E806-DBE9-E812-68020948C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750" name="Line 14">
              <a:extLst>
                <a:ext uri="{FF2B5EF4-FFF2-40B4-BE49-F238E27FC236}">
                  <a16:creationId xmlns:a16="http://schemas.microsoft.com/office/drawing/2014/main" id="{767B9163-9B47-846F-1B3C-0CBB6D5CF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751" name="AutoShape 15">
              <a:extLst>
                <a:ext uri="{FF2B5EF4-FFF2-40B4-BE49-F238E27FC236}">
                  <a16:creationId xmlns:a16="http://schemas.microsoft.com/office/drawing/2014/main" id="{1A0FEC76-C46A-37DA-2B35-578457E34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752" name="AutoShape 16">
              <a:extLst>
                <a:ext uri="{FF2B5EF4-FFF2-40B4-BE49-F238E27FC236}">
                  <a16:creationId xmlns:a16="http://schemas.microsoft.com/office/drawing/2014/main" id="{8F92CBDD-483C-A075-C55C-19EDBB63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4753" name="AutoShape 17">
              <a:extLst>
                <a:ext uri="{FF2B5EF4-FFF2-40B4-BE49-F238E27FC236}">
                  <a16:creationId xmlns:a16="http://schemas.microsoft.com/office/drawing/2014/main" id="{31CA3509-11E6-F915-7EC7-8D9FC2F3C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4754" name="Line 18">
            <a:extLst>
              <a:ext uri="{FF2B5EF4-FFF2-40B4-BE49-F238E27FC236}">
                <a16:creationId xmlns:a16="http://schemas.microsoft.com/office/drawing/2014/main" id="{A0B0C4DA-19AB-1B0E-E210-E12DADE5D4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4755" name="Text Box 19">
            <a:extLst>
              <a:ext uri="{FF2B5EF4-FFF2-40B4-BE49-F238E27FC236}">
                <a16:creationId xmlns:a16="http://schemas.microsoft.com/office/drawing/2014/main" id="{90A36495-C546-BA8C-99BE-1C7967A15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4756" name="Text Box 20">
            <a:extLst>
              <a:ext uri="{FF2B5EF4-FFF2-40B4-BE49-F238E27FC236}">
                <a16:creationId xmlns:a16="http://schemas.microsoft.com/office/drawing/2014/main" id="{A1CCDD6D-AEE3-6218-2CE7-80928E68D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4757" name="Text Box 21">
            <a:extLst>
              <a:ext uri="{FF2B5EF4-FFF2-40B4-BE49-F238E27FC236}">
                <a16:creationId xmlns:a16="http://schemas.microsoft.com/office/drawing/2014/main" id="{70193884-C7F3-1523-1AF2-C72D217C1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4758" name="Text Box 22">
            <a:extLst>
              <a:ext uri="{FF2B5EF4-FFF2-40B4-BE49-F238E27FC236}">
                <a16:creationId xmlns:a16="http://schemas.microsoft.com/office/drawing/2014/main" id="{930A1604-D42B-8F7C-85CD-A341DE12A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</p:txBody>
      </p:sp>
      <p:sp>
        <p:nvSpPr>
          <p:cNvPr id="244759" name="Text Box 23">
            <a:extLst>
              <a:ext uri="{FF2B5EF4-FFF2-40B4-BE49-F238E27FC236}">
                <a16:creationId xmlns:a16="http://schemas.microsoft.com/office/drawing/2014/main" id="{ECB45FCC-B897-7476-9C37-6D8A2F2E2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4760" name="Text Box 24">
            <a:extLst>
              <a:ext uri="{FF2B5EF4-FFF2-40B4-BE49-F238E27FC236}">
                <a16:creationId xmlns:a16="http://schemas.microsoft.com/office/drawing/2014/main" id="{6F9AC97A-DCC8-D29A-2103-814E3C05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4761" name="Text Box 25">
            <a:extLst>
              <a:ext uri="{FF2B5EF4-FFF2-40B4-BE49-F238E27FC236}">
                <a16:creationId xmlns:a16="http://schemas.microsoft.com/office/drawing/2014/main" id="{F9E7AE40-A0F2-535B-CFDB-AB4122B27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4762" name="Text Box 26">
            <a:extLst>
              <a:ext uri="{FF2B5EF4-FFF2-40B4-BE49-F238E27FC236}">
                <a16:creationId xmlns:a16="http://schemas.microsoft.com/office/drawing/2014/main" id="{CCE80E64-81ED-D68A-B912-DA4072A13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4763" name="Text Box 27">
            <a:extLst>
              <a:ext uri="{FF2B5EF4-FFF2-40B4-BE49-F238E27FC236}">
                <a16:creationId xmlns:a16="http://schemas.microsoft.com/office/drawing/2014/main" id="{EB2B220E-4A58-059A-4D03-FA40B42C1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4764" name="Text Box 28">
            <a:extLst>
              <a:ext uri="{FF2B5EF4-FFF2-40B4-BE49-F238E27FC236}">
                <a16:creationId xmlns:a16="http://schemas.microsoft.com/office/drawing/2014/main" id="{051BB00A-A819-1DB7-82E1-7AA607D16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4765" name="Text Box 29">
            <a:extLst>
              <a:ext uri="{FF2B5EF4-FFF2-40B4-BE49-F238E27FC236}">
                <a16:creationId xmlns:a16="http://schemas.microsoft.com/office/drawing/2014/main" id="{D60A1FBF-BCE6-3D7E-68EB-EA49A4A74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75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4766" name="Text Box 30">
            <a:extLst>
              <a:ext uri="{FF2B5EF4-FFF2-40B4-BE49-F238E27FC236}">
                <a16:creationId xmlns:a16="http://schemas.microsoft.com/office/drawing/2014/main" id="{215B233B-65E4-9A5A-3D68-6F6E175B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1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346218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EC61B-2329-BDDF-56B3-468D3592A1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167939" name="Group 3">
            <a:extLst>
              <a:ext uri="{FF2B5EF4-FFF2-40B4-BE49-F238E27FC236}">
                <a16:creationId xmlns:a16="http://schemas.microsoft.com/office/drawing/2014/main" id="{91C836A8-EE6A-8313-D4EE-7FF7A0B5435A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167940" name="Text Box 4">
              <a:extLst>
                <a:ext uri="{FF2B5EF4-FFF2-40B4-BE49-F238E27FC236}">
                  <a16:creationId xmlns:a16="http://schemas.microsoft.com/office/drawing/2014/main" id="{F1186659-07C4-D670-4BDC-354250E88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167941" name="Text Box 5">
              <a:extLst>
                <a:ext uri="{FF2B5EF4-FFF2-40B4-BE49-F238E27FC236}">
                  <a16:creationId xmlns:a16="http://schemas.microsoft.com/office/drawing/2014/main" id="{4C123766-1EDB-2616-5827-45EE8D404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167942" name="Text Box 6">
              <a:extLst>
                <a:ext uri="{FF2B5EF4-FFF2-40B4-BE49-F238E27FC236}">
                  <a16:creationId xmlns:a16="http://schemas.microsoft.com/office/drawing/2014/main" id="{389A806F-A00A-1278-3310-C8CAB09A9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167943" name="Text Box 7">
              <a:extLst>
                <a:ext uri="{FF2B5EF4-FFF2-40B4-BE49-F238E27FC236}">
                  <a16:creationId xmlns:a16="http://schemas.microsoft.com/office/drawing/2014/main" id="{17D41D87-C581-9A4A-05E2-F4539144CD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167944" name="Text Box 8">
              <a:extLst>
                <a:ext uri="{FF2B5EF4-FFF2-40B4-BE49-F238E27FC236}">
                  <a16:creationId xmlns:a16="http://schemas.microsoft.com/office/drawing/2014/main" id="{D1DBC533-0A1C-C28C-92B6-B2781B09E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167945" name="Text Box 9">
              <a:extLst>
                <a:ext uri="{FF2B5EF4-FFF2-40B4-BE49-F238E27FC236}">
                  <a16:creationId xmlns:a16="http://schemas.microsoft.com/office/drawing/2014/main" id="{4EFF3663-79DB-8CFA-61BA-AEB0300AC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8   1000</a:t>
              </a:r>
              <a:endParaRPr lang="en-US" altLang="en-US"/>
            </a:p>
          </p:txBody>
        </p:sp>
        <p:sp>
          <p:nvSpPr>
            <p:cNvPr id="167946" name="Text Box 10">
              <a:extLst>
                <a:ext uri="{FF2B5EF4-FFF2-40B4-BE49-F238E27FC236}">
                  <a16:creationId xmlns:a16="http://schemas.microsoft.com/office/drawing/2014/main" id="{74939F0F-D9E7-1B9A-7747-4DB3706195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10  1010</a:t>
              </a:r>
              <a:endParaRPr lang="en-US" altLang="en-US" sz="1600"/>
            </a:p>
          </p:txBody>
        </p:sp>
        <p:sp>
          <p:nvSpPr>
            <p:cNvPr id="167947" name="Text Box 11">
              <a:extLst>
                <a:ext uri="{FF2B5EF4-FFF2-40B4-BE49-F238E27FC236}">
                  <a16:creationId xmlns:a16="http://schemas.microsoft.com/office/drawing/2014/main" id="{D2D3D481-1C21-3F17-8F0B-D7C1A40F4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167948" name="Line 12">
              <a:extLst>
                <a:ext uri="{FF2B5EF4-FFF2-40B4-BE49-F238E27FC236}">
                  <a16:creationId xmlns:a16="http://schemas.microsoft.com/office/drawing/2014/main" id="{679B84DF-9612-90B7-4842-EE2D770DED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7949" name="Line 13">
              <a:extLst>
                <a:ext uri="{FF2B5EF4-FFF2-40B4-BE49-F238E27FC236}">
                  <a16:creationId xmlns:a16="http://schemas.microsoft.com/office/drawing/2014/main" id="{852429FD-B6D9-B10E-D45F-E1179AFE7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7950" name="Line 14">
              <a:extLst>
                <a:ext uri="{FF2B5EF4-FFF2-40B4-BE49-F238E27FC236}">
                  <a16:creationId xmlns:a16="http://schemas.microsoft.com/office/drawing/2014/main" id="{510C84BD-B2AF-064F-94FF-22B906607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7951" name="AutoShape 15">
              <a:extLst>
                <a:ext uri="{FF2B5EF4-FFF2-40B4-BE49-F238E27FC236}">
                  <a16:creationId xmlns:a16="http://schemas.microsoft.com/office/drawing/2014/main" id="{75E718EA-80AC-333B-5FFE-D36E1CCAE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7952" name="AutoShape 16">
              <a:extLst>
                <a:ext uri="{FF2B5EF4-FFF2-40B4-BE49-F238E27FC236}">
                  <a16:creationId xmlns:a16="http://schemas.microsoft.com/office/drawing/2014/main" id="{82022857-3284-DEF7-4122-49AFD5C21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7953" name="AutoShape 17">
              <a:extLst>
                <a:ext uri="{FF2B5EF4-FFF2-40B4-BE49-F238E27FC236}">
                  <a16:creationId xmlns:a16="http://schemas.microsoft.com/office/drawing/2014/main" id="{BB17F283-B437-7359-A763-02CCE1719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7954" name="Line 18">
            <a:extLst>
              <a:ext uri="{FF2B5EF4-FFF2-40B4-BE49-F238E27FC236}">
                <a16:creationId xmlns:a16="http://schemas.microsoft.com/office/drawing/2014/main" id="{8C7F0786-5C05-AE99-7FB0-1EE65F0D7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7955" name="Text Box 19">
            <a:extLst>
              <a:ext uri="{FF2B5EF4-FFF2-40B4-BE49-F238E27FC236}">
                <a16:creationId xmlns:a16="http://schemas.microsoft.com/office/drawing/2014/main" id="{168F3730-6E02-0D15-97A2-5B187CB00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7956" name="Text Box 20">
            <a:extLst>
              <a:ext uri="{FF2B5EF4-FFF2-40B4-BE49-F238E27FC236}">
                <a16:creationId xmlns:a16="http://schemas.microsoft.com/office/drawing/2014/main" id="{16BCA98C-6041-A062-A982-8F457836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7957" name="Text Box 21">
            <a:extLst>
              <a:ext uri="{FF2B5EF4-FFF2-40B4-BE49-F238E27FC236}">
                <a16:creationId xmlns:a16="http://schemas.microsoft.com/office/drawing/2014/main" id="{C876BA1B-079F-F84B-268A-11C25AD93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7958" name="Text Box 22">
            <a:extLst>
              <a:ext uri="{FF2B5EF4-FFF2-40B4-BE49-F238E27FC236}">
                <a16:creationId xmlns:a16="http://schemas.microsoft.com/office/drawing/2014/main" id="{AB84253C-FE0E-D37E-5C1B-FABF750EE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  <a:p>
            <a:r>
              <a:rPr lang="en-US" altLang="en-US" sz="1600"/>
              <a:t>  8,9   100-</a:t>
            </a:r>
          </a:p>
        </p:txBody>
      </p:sp>
      <p:sp>
        <p:nvSpPr>
          <p:cNvPr id="167959" name="Text Box 23">
            <a:extLst>
              <a:ext uri="{FF2B5EF4-FFF2-40B4-BE49-F238E27FC236}">
                <a16:creationId xmlns:a16="http://schemas.microsoft.com/office/drawing/2014/main" id="{5710D0E3-1433-E44E-0657-EFE9A9808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7960" name="Text Box 24">
            <a:extLst>
              <a:ext uri="{FF2B5EF4-FFF2-40B4-BE49-F238E27FC236}">
                <a16:creationId xmlns:a16="http://schemas.microsoft.com/office/drawing/2014/main" id="{81CED4D6-91E0-90EF-4FFD-2F4DA1504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7961" name="Text Box 25">
            <a:extLst>
              <a:ext uri="{FF2B5EF4-FFF2-40B4-BE49-F238E27FC236}">
                <a16:creationId xmlns:a16="http://schemas.microsoft.com/office/drawing/2014/main" id="{A0D182E2-A170-9548-FCC5-8D957F6CE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7962" name="Text Box 26">
            <a:extLst>
              <a:ext uri="{FF2B5EF4-FFF2-40B4-BE49-F238E27FC236}">
                <a16:creationId xmlns:a16="http://schemas.microsoft.com/office/drawing/2014/main" id="{B36D2504-B83C-0A63-20D7-E5106131A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7963" name="Text Box 27">
            <a:extLst>
              <a:ext uri="{FF2B5EF4-FFF2-40B4-BE49-F238E27FC236}">
                <a16:creationId xmlns:a16="http://schemas.microsoft.com/office/drawing/2014/main" id="{6A1A3A21-BACD-23A4-F196-8F1DFFD67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7964" name="Text Box 28">
            <a:extLst>
              <a:ext uri="{FF2B5EF4-FFF2-40B4-BE49-F238E27FC236}">
                <a16:creationId xmlns:a16="http://schemas.microsoft.com/office/drawing/2014/main" id="{A23FA95F-D96B-06C4-6430-99FFBF292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7965" name="Text Box 29">
            <a:extLst>
              <a:ext uri="{FF2B5EF4-FFF2-40B4-BE49-F238E27FC236}">
                <a16:creationId xmlns:a16="http://schemas.microsoft.com/office/drawing/2014/main" id="{98D750C7-C9B2-D308-91AA-C70CFA3B9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75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7966" name="Text Box 30">
            <a:extLst>
              <a:ext uri="{FF2B5EF4-FFF2-40B4-BE49-F238E27FC236}">
                <a16:creationId xmlns:a16="http://schemas.microsoft.com/office/drawing/2014/main" id="{6BDFC816-FB7C-40CC-01AF-A1ACB2E6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1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2.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16FF-9E2F-38C9-4FDE-B518182A0F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168963" name="Group 3">
            <a:extLst>
              <a:ext uri="{FF2B5EF4-FFF2-40B4-BE49-F238E27FC236}">
                <a16:creationId xmlns:a16="http://schemas.microsoft.com/office/drawing/2014/main" id="{01A6BB2B-2B23-1FC1-CEE2-737DE5A05117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168964" name="Text Box 4">
              <a:extLst>
                <a:ext uri="{FF2B5EF4-FFF2-40B4-BE49-F238E27FC236}">
                  <a16:creationId xmlns:a16="http://schemas.microsoft.com/office/drawing/2014/main" id="{AE7B6F60-D4D4-E70F-C910-D0608AAEE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168965" name="Text Box 5">
              <a:extLst>
                <a:ext uri="{FF2B5EF4-FFF2-40B4-BE49-F238E27FC236}">
                  <a16:creationId xmlns:a16="http://schemas.microsoft.com/office/drawing/2014/main" id="{859FC2FF-CC95-40B3-2AD7-223C232F5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168966" name="Text Box 6">
              <a:extLst>
                <a:ext uri="{FF2B5EF4-FFF2-40B4-BE49-F238E27FC236}">
                  <a16:creationId xmlns:a16="http://schemas.microsoft.com/office/drawing/2014/main" id="{0E215D00-A79D-E699-96F8-F4C6869DB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168967" name="Text Box 7">
              <a:extLst>
                <a:ext uri="{FF2B5EF4-FFF2-40B4-BE49-F238E27FC236}">
                  <a16:creationId xmlns:a16="http://schemas.microsoft.com/office/drawing/2014/main" id="{AFF60C5D-D163-DF3D-2C74-D71803455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168968" name="Text Box 8">
              <a:extLst>
                <a:ext uri="{FF2B5EF4-FFF2-40B4-BE49-F238E27FC236}">
                  <a16:creationId xmlns:a16="http://schemas.microsoft.com/office/drawing/2014/main" id="{23A31242-C771-5F2A-07FB-8743AA53B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168969" name="Text Box 9">
              <a:extLst>
                <a:ext uri="{FF2B5EF4-FFF2-40B4-BE49-F238E27FC236}">
                  <a16:creationId xmlns:a16="http://schemas.microsoft.com/office/drawing/2014/main" id="{D86169D0-310B-8251-4BC9-AA7E4B0A4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168970" name="Text Box 10">
              <a:extLst>
                <a:ext uri="{FF2B5EF4-FFF2-40B4-BE49-F238E27FC236}">
                  <a16:creationId xmlns:a16="http://schemas.microsoft.com/office/drawing/2014/main" id="{4CAA0ABD-A2E7-9DBD-C61C-B66D501FF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168971" name="Text Box 11">
              <a:extLst>
                <a:ext uri="{FF2B5EF4-FFF2-40B4-BE49-F238E27FC236}">
                  <a16:creationId xmlns:a16="http://schemas.microsoft.com/office/drawing/2014/main" id="{6E81055A-F301-7F27-C9DF-657F09A50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168972" name="Line 12">
              <a:extLst>
                <a:ext uri="{FF2B5EF4-FFF2-40B4-BE49-F238E27FC236}">
                  <a16:creationId xmlns:a16="http://schemas.microsoft.com/office/drawing/2014/main" id="{356A1BEF-CB11-215B-DB7A-0CC6A669A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8973" name="Line 13">
              <a:extLst>
                <a:ext uri="{FF2B5EF4-FFF2-40B4-BE49-F238E27FC236}">
                  <a16:creationId xmlns:a16="http://schemas.microsoft.com/office/drawing/2014/main" id="{7F909BC4-C7C4-59F0-DF22-726D01686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8974" name="Line 14">
              <a:extLst>
                <a:ext uri="{FF2B5EF4-FFF2-40B4-BE49-F238E27FC236}">
                  <a16:creationId xmlns:a16="http://schemas.microsoft.com/office/drawing/2014/main" id="{E8574427-E9CF-B97D-C7B6-B609A9090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8975" name="AutoShape 15">
              <a:extLst>
                <a:ext uri="{FF2B5EF4-FFF2-40B4-BE49-F238E27FC236}">
                  <a16:creationId xmlns:a16="http://schemas.microsoft.com/office/drawing/2014/main" id="{C82AC985-9E99-99DF-24F6-17FFFEE22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8976" name="AutoShape 16">
              <a:extLst>
                <a:ext uri="{FF2B5EF4-FFF2-40B4-BE49-F238E27FC236}">
                  <a16:creationId xmlns:a16="http://schemas.microsoft.com/office/drawing/2014/main" id="{69A0DD05-6B55-52FA-0C63-002C9C6EF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8977" name="AutoShape 17">
              <a:extLst>
                <a:ext uri="{FF2B5EF4-FFF2-40B4-BE49-F238E27FC236}">
                  <a16:creationId xmlns:a16="http://schemas.microsoft.com/office/drawing/2014/main" id="{F0B1A70C-7A09-129D-5BEA-8FC615E26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8978" name="Line 18">
            <a:extLst>
              <a:ext uri="{FF2B5EF4-FFF2-40B4-BE49-F238E27FC236}">
                <a16:creationId xmlns:a16="http://schemas.microsoft.com/office/drawing/2014/main" id="{B1895736-3E7A-9508-EA52-493A4D70C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8979" name="Text Box 19">
            <a:extLst>
              <a:ext uri="{FF2B5EF4-FFF2-40B4-BE49-F238E27FC236}">
                <a16:creationId xmlns:a16="http://schemas.microsoft.com/office/drawing/2014/main" id="{6BC9C090-3C77-44E7-DAF7-B6926B4A9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8980" name="Text Box 20">
            <a:extLst>
              <a:ext uri="{FF2B5EF4-FFF2-40B4-BE49-F238E27FC236}">
                <a16:creationId xmlns:a16="http://schemas.microsoft.com/office/drawing/2014/main" id="{D70210C9-C3D0-D9A0-3721-9D7543D7D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8981" name="Text Box 21">
            <a:extLst>
              <a:ext uri="{FF2B5EF4-FFF2-40B4-BE49-F238E27FC236}">
                <a16:creationId xmlns:a16="http://schemas.microsoft.com/office/drawing/2014/main" id="{EF566D30-54C3-B60A-FE22-96AA59D4E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8982" name="Text Box 22">
            <a:extLst>
              <a:ext uri="{FF2B5EF4-FFF2-40B4-BE49-F238E27FC236}">
                <a16:creationId xmlns:a16="http://schemas.microsoft.com/office/drawing/2014/main" id="{018760E7-6A3E-8001-9339-E42B33167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  <a:p>
            <a:r>
              <a:rPr lang="en-US" altLang="en-US" sz="1600"/>
              <a:t>  8,9   100-</a:t>
            </a:r>
          </a:p>
          <a:p>
            <a:r>
              <a:rPr lang="en-US" altLang="en-US" sz="1600"/>
              <a:t> 8,10  10-0</a:t>
            </a:r>
          </a:p>
        </p:txBody>
      </p:sp>
      <p:sp>
        <p:nvSpPr>
          <p:cNvPr id="168983" name="Text Box 23">
            <a:extLst>
              <a:ext uri="{FF2B5EF4-FFF2-40B4-BE49-F238E27FC236}">
                <a16:creationId xmlns:a16="http://schemas.microsoft.com/office/drawing/2014/main" id="{3C34545B-3564-4334-3D19-C41D12004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8984" name="Text Box 24">
            <a:extLst>
              <a:ext uri="{FF2B5EF4-FFF2-40B4-BE49-F238E27FC236}">
                <a16:creationId xmlns:a16="http://schemas.microsoft.com/office/drawing/2014/main" id="{6C8477A7-BC76-DF03-5CE9-B158E523A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8985" name="Text Box 25">
            <a:extLst>
              <a:ext uri="{FF2B5EF4-FFF2-40B4-BE49-F238E27FC236}">
                <a16:creationId xmlns:a16="http://schemas.microsoft.com/office/drawing/2014/main" id="{4D94740A-0129-39B2-93FA-BD487A21F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8986" name="Text Box 26">
            <a:extLst>
              <a:ext uri="{FF2B5EF4-FFF2-40B4-BE49-F238E27FC236}">
                <a16:creationId xmlns:a16="http://schemas.microsoft.com/office/drawing/2014/main" id="{8A56E354-2077-3F50-1D87-BA63CE9F3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8987" name="Text Box 27">
            <a:extLst>
              <a:ext uri="{FF2B5EF4-FFF2-40B4-BE49-F238E27FC236}">
                <a16:creationId xmlns:a16="http://schemas.microsoft.com/office/drawing/2014/main" id="{57E52A27-1F11-42F0-27D1-7F89E6C2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8988" name="Text Box 28">
            <a:extLst>
              <a:ext uri="{FF2B5EF4-FFF2-40B4-BE49-F238E27FC236}">
                <a16:creationId xmlns:a16="http://schemas.microsoft.com/office/drawing/2014/main" id="{7791C3EE-2E1F-9AB2-42E5-6BBEA987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8989" name="Text Box 29">
            <a:extLst>
              <a:ext uri="{FF2B5EF4-FFF2-40B4-BE49-F238E27FC236}">
                <a16:creationId xmlns:a16="http://schemas.microsoft.com/office/drawing/2014/main" id="{F91411E3-C6AD-D311-793D-FB21AE497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75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FCE1-219A-3C65-EB61-41DF5A5CFE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245763" name="Group 3">
            <a:extLst>
              <a:ext uri="{FF2B5EF4-FFF2-40B4-BE49-F238E27FC236}">
                <a16:creationId xmlns:a16="http://schemas.microsoft.com/office/drawing/2014/main" id="{0C3A50E2-7319-F305-7277-71ECF9DA9A26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245764" name="Text Box 4">
              <a:extLst>
                <a:ext uri="{FF2B5EF4-FFF2-40B4-BE49-F238E27FC236}">
                  <a16:creationId xmlns:a16="http://schemas.microsoft.com/office/drawing/2014/main" id="{59D1B7EF-1390-FA04-CBB2-058354B56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245765" name="Text Box 5">
              <a:extLst>
                <a:ext uri="{FF2B5EF4-FFF2-40B4-BE49-F238E27FC236}">
                  <a16:creationId xmlns:a16="http://schemas.microsoft.com/office/drawing/2014/main" id="{FD1776DE-F5D4-CC51-357C-47E2E6C5C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245766" name="Text Box 6">
              <a:extLst>
                <a:ext uri="{FF2B5EF4-FFF2-40B4-BE49-F238E27FC236}">
                  <a16:creationId xmlns:a16="http://schemas.microsoft.com/office/drawing/2014/main" id="{3C144A53-04E0-7CCE-B564-782FF79BF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245767" name="Text Box 7">
              <a:extLst>
                <a:ext uri="{FF2B5EF4-FFF2-40B4-BE49-F238E27FC236}">
                  <a16:creationId xmlns:a16="http://schemas.microsoft.com/office/drawing/2014/main" id="{12ACFA63-AEEA-6B6E-A2B5-56E1ECB51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245768" name="Text Box 8">
              <a:extLst>
                <a:ext uri="{FF2B5EF4-FFF2-40B4-BE49-F238E27FC236}">
                  <a16:creationId xmlns:a16="http://schemas.microsoft.com/office/drawing/2014/main" id="{33D3C3F7-63F5-A9C9-DB80-616FD44B3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245769" name="Text Box 9">
              <a:extLst>
                <a:ext uri="{FF2B5EF4-FFF2-40B4-BE49-F238E27FC236}">
                  <a16:creationId xmlns:a16="http://schemas.microsoft.com/office/drawing/2014/main" id="{A3ACBCFF-73AD-8C97-6369-805E090E0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245770" name="Text Box 10">
              <a:extLst>
                <a:ext uri="{FF2B5EF4-FFF2-40B4-BE49-F238E27FC236}">
                  <a16:creationId xmlns:a16="http://schemas.microsoft.com/office/drawing/2014/main" id="{DA9E8887-1435-783E-3C8F-4E6C58B946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5   0101</a:t>
              </a:r>
              <a:endParaRPr lang="en-US" altLang="en-US" sz="1600"/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245771" name="Text Box 11">
              <a:extLst>
                <a:ext uri="{FF2B5EF4-FFF2-40B4-BE49-F238E27FC236}">
                  <a16:creationId xmlns:a16="http://schemas.microsoft.com/office/drawing/2014/main" id="{A46E94D5-EC5A-110A-51F5-0B81A3420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7    0111</a:t>
              </a:r>
              <a:endParaRPr lang="en-US" altLang="en-US" sz="1600"/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245772" name="Line 12">
              <a:extLst>
                <a:ext uri="{FF2B5EF4-FFF2-40B4-BE49-F238E27FC236}">
                  <a16:creationId xmlns:a16="http://schemas.microsoft.com/office/drawing/2014/main" id="{0CF09EA7-77A4-5FC9-8AE7-947AFC60C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773" name="Line 13">
              <a:extLst>
                <a:ext uri="{FF2B5EF4-FFF2-40B4-BE49-F238E27FC236}">
                  <a16:creationId xmlns:a16="http://schemas.microsoft.com/office/drawing/2014/main" id="{E29A44C7-2384-12A3-5206-8D7919D44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774" name="Line 14">
              <a:extLst>
                <a:ext uri="{FF2B5EF4-FFF2-40B4-BE49-F238E27FC236}">
                  <a16:creationId xmlns:a16="http://schemas.microsoft.com/office/drawing/2014/main" id="{5B238AD5-3048-4969-9EB8-9EC3BAE06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775" name="AutoShape 15">
              <a:extLst>
                <a:ext uri="{FF2B5EF4-FFF2-40B4-BE49-F238E27FC236}">
                  <a16:creationId xmlns:a16="http://schemas.microsoft.com/office/drawing/2014/main" id="{509554B3-8012-B539-4B77-766AEE1AE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776" name="AutoShape 16">
              <a:extLst>
                <a:ext uri="{FF2B5EF4-FFF2-40B4-BE49-F238E27FC236}">
                  <a16:creationId xmlns:a16="http://schemas.microsoft.com/office/drawing/2014/main" id="{AFCE562B-A838-FE9F-B502-0ADE3F189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5777" name="AutoShape 17">
              <a:extLst>
                <a:ext uri="{FF2B5EF4-FFF2-40B4-BE49-F238E27FC236}">
                  <a16:creationId xmlns:a16="http://schemas.microsoft.com/office/drawing/2014/main" id="{065CD490-71E9-4785-FA38-D59604122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5778" name="Line 18">
            <a:extLst>
              <a:ext uri="{FF2B5EF4-FFF2-40B4-BE49-F238E27FC236}">
                <a16:creationId xmlns:a16="http://schemas.microsoft.com/office/drawing/2014/main" id="{3077B178-E7CF-396A-960C-ED0810440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779" name="Text Box 19">
            <a:extLst>
              <a:ext uri="{FF2B5EF4-FFF2-40B4-BE49-F238E27FC236}">
                <a16:creationId xmlns:a16="http://schemas.microsoft.com/office/drawing/2014/main" id="{A07156E2-E808-E7B8-50F6-A211EC97D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780" name="Text Box 20">
            <a:extLst>
              <a:ext uri="{FF2B5EF4-FFF2-40B4-BE49-F238E27FC236}">
                <a16:creationId xmlns:a16="http://schemas.microsoft.com/office/drawing/2014/main" id="{C1AA9682-5D95-F34F-797C-81AF59BE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5781" name="Text Box 21">
            <a:extLst>
              <a:ext uri="{FF2B5EF4-FFF2-40B4-BE49-F238E27FC236}">
                <a16:creationId xmlns:a16="http://schemas.microsoft.com/office/drawing/2014/main" id="{74AB3765-AD32-FE66-28B7-5A04B46C9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5782" name="Text Box 22">
            <a:extLst>
              <a:ext uri="{FF2B5EF4-FFF2-40B4-BE49-F238E27FC236}">
                <a16:creationId xmlns:a16="http://schemas.microsoft.com/office/drawing/2014/main" id="{8A8F9B73-E778-4222-7776-F15BA6359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  <a:p>
            <a:r>
              <a:rPr lang="en-US" altLang="en-US" sz="1600"/>
              <a:t>  8,9   100-</a:t>
            </a:r>
          </a:p>
          <a:p>
            <a:r>
              <a:rPr lang="en-US" altLang="en-US" sz="1600"/>
              <a:t> 8,10  10-0</a:t>
            </a:r>
          </a:p>
        </p:txBody>
      </p:sp>
      <p:sp>
        <p:nvSpPr>
          <p:cNvPr id="245783" name="Text Box 23">
            <a:extLst>
              <a:ext uri="{FF2B5EF4-FFF2-40B4-BE49-F238E27FC236}">
                <a16:creationId xmlns:a16="http://schemas.microsoft.com/office/drawing/2014/main" id="{86964CFA-C1A7-210B-CEB2-8CB41B68A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5784" name="Text Box 24">
            <a:extLst>
              <a:ext uri="{FF2B5EF4-FFF2-40B4-BE49-F238E27FC236}">
                <a16:creationId xmlns:a16="http://schemas.microsoft.com/office/drawing/2014/main" id="{67241C3A-4AEB-321A-2DB3-AEC2FC4E1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5785" name="Text Box 25">
            <a:extLst>
              <a:ext uri="{FF2B5EF4-FFF2-40B4-BE49-F238E27FC236}">
                <a16:creationId xmlns:a16="http://schemas.microsoft.com/office/drawing/2014/main" id="{6419C72E-0A6D-7D76-C7EA-6DADFC006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5786" name="Text Box 26">
            <a:extLst>
              <a:ext uri="{FF2B5EF4-FFF2-40B4-BE49-F238E27FC236}">
                <a16:creationId xmlns:a16="http://schemas.microsoft.com/office/drawing/2014/main" id="{F911FA1C-6155-DE91-8D89-D533E044A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5787" name="Text Box 27">
            <a:extLst>
              <a:ext uri="{FF2B5EF4-FFF2-40B4-BE49-F238E27FC236}">
                <a16:creationId xmlns:a16="http://schemas.microsoft.com/office/drawing/2014/main" id="{BAD5BE76-2D9E-4BA4-3B9E-ACB20C00F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5788" name="Text Box 28">
            <a:extLst>
              <a:ext uri="{FF2B5EF4-FFF2-40B4-BE49-F238E27FC236}">
                <a16:creationId xmlns:a16="http://schemas.microsoft.com/office/drawing/2014/main" id="{434B7C38-EF6F-3F49-DEA0-3D8979464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5789" name="Text Box 29">
            <a:extLst>
              <a:ext uri="{FF2B5EF4-FFF2-40B4-BE49-F238E27FC236}">
                <a16:creationId xmlns:a16="http://schemas.microsoft.com/office/drawing/2014/main" id="{CD4ACFD9-0C64-2DD5-7530-3BB6BAB86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75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5791" name="Text Box 31">
            <a:extLst>
              <a:ext uri="{FF2B5EF4-FFF2-40B4-BE49-F238E27FC236}">
                <a16:creationId xmlns:a16="http://schemas.microsoft.com/office/drawing/2014/main" id="{055BAC7D-26EB-DC43-3442-7432AAFBE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68813"/>
            <a:ext cx="21145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Lets try to combine</a:t>
            </a:r>
          </a:p>
          <a:p>
            <a:r>
              <a:rPr lang="en-US" altLang="en-US">
                <a:solidFill>
                  <a:srgbClr val="FF3300"/>
                </a:solidFill>
              </a:rPr>
              <a:t>group 2 with </a:t>
            </a:r>
          </a:p>
          <a:p>
            <a:r>
              <a:rPr lang="en-US" altLang="en-US">
                <a:solidFill>
                  <a:srgbClr val="FF3300"/>
                </a:solidFill>
              </a:rPr>
              <a:t>group 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817B-1377-30FB-9611-06C91776ED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169987" name="Group 3">
            <a:extLst>
              <a:ext uri="{FF2B5EF4-FFF2-40B4-BE49-F238E27FC236}">
                <a16:creationId xmlns:a16="http://schemas.microsoft.com/office/drawing/2014/main" id="{DE3FA945-16E9-2FDF-5B9D-75CF92B0E000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169988" name="Text Box 4">
              <a:extLst>
                <a:ext uri="{FF2B5EF4-FFF2-40B4-BE49-F238E27FC236}">
                  <a16:creationId xmlns:a16="http://schemas.microsoft.com/office/drawing/2014/main" id="{112280AA-D0FE-F952-2F99-2EAD040FF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169989" name="Text Box 5">
              <a:extLst>
                <a:ext uri="{FF2B5EF4-FFF2-40B4-BE49-F238E27FC236}">
                  <a16:creationId xmlns:a16="http://schemas.microsoft.com/office/drawing/2014/main" id="{C4CA451B-8314-F9CB-7DD4-DD73FDE03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169990" name="Text Box 6">
              <a:extLst>
                <a:ext uri="{FF2B5EF4-FFF2-40B4-BE49-F238E27FC236}">
                  <a16:creationId xmlns:a16="http://schemas.microsoft.com/office/drawing/2014/main" id="{3F9E90E0-DDBB-7D80-9247-7B6D2311C6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169991" name="Text Box 7">
              <a:extLst>
                <a:ext uri="{FF2B5EF4-FFF2-40B4-BE49-F238E27FC236}">
                  <a16:creationId xmlns:a16="http://schemas.microsoft.com/office/drawing/2014/main" id="{FE610E58-2D70-2395-2F1A-5DA631B25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169992" name="Text Box 8">
              <a:extLst>
                <a:ext uri="{FF2B5EF4-FFF2-40B4-BE49-F238E27FC236}">
                  <a16:creationId xmlns:a16="http://schemas.microsoft.com/office/drawing/2014/main" id="{808F9A7E-F2D2-D911-4247-1AC11A528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169993" name="Text Box 9">
              <a:extLst>
                <a:ext uri="{FF2B5EF4-FFF2-40B4-BE49-F238E27FC236}">
                  <a16:creationId xmlns:a16="http://schemas.microsoft.com/office/drawing/2014/main" id="{1F7F7084-747F-8D1F-41BB-3B566561E6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169994" name="Text Box 10">
              <a:extLst>
                <a:ext uri="{FF2B5EF4-FFF2-40B4-BE49-F238E27FC236}">
                  <a16:creationId xmlns:a16="http://schemas.microsoft.com/office/drawing/2014/main" id="{D71DDC9D-1719-57F5-0F1D-AC52FBC81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5   0101</a:t>
              </a:r>
              <a:endParaRPr lang="en-US" altLang="en-US" sz="1600"/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169995" name="Text Box 11">
              <a:extLst>
                <a:ext uri="{FF2B5EF4-FFF2-40B4-BE49-F238E27FC236}">
                  <a16:creationId xmlns:a16="http://schemas.microsoft.com/office/drawing/2014/main" id="{92EA2D9C-030F-72F1-9E73-EC0BF8680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14   1110</a:t>
              </a:r>
              <a:endParaRPr lang="en-US" altLang="en-US" sz="1600"/>
            </a:p>
          </p:txBody>
        </p:sp>
        <p:sp>
          <p:nvSpPr>
            <p:cNvPr id="169996" name="Line 12">
              <a:extLst>
                <a:ext uri="{FF2B5EF4-FFF2-40B4-BE49-F238E27FC236}">
                  <a16:creationId xmlns:a16="http://schemas.microsoft.com/office/drawing/2014/main" id="{B2D73A32-9BD1-1CE8-1397-3C3391773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997" name="Line 13">
              <a:extLst>
                <a:ext uri="{FF2B5EF4-FFF2-40B4-BE49-F238E27FC236}">
                  <a16:creationId xmlns:a16="http://schemas.microsoft.com/office/drawing/2014/main" id="{BA95D4FA-977D-C12C-C528-38B8FFCB9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998" name="Line 14">
              <a:extLst>
                <a:ext uri="{FF2B5EF4-FFF2-40B4-BE49-F238E27FC236}">
                  <a16:creationId xmlns:a16="http://schemas.microsoft.com/office/drawing/2014/main" id="{0B0CC90B-D0D7-CB1F-26F6-3BB8F84B4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9999" name="AutoShape 15">
              <a:extLst>
                <a:ext uri="{FF2B5EF4-FFF2-40B4-BE49-F238E27FC236}">
                  <a16:creationId xmlns:a16="http://schemas.microsoft.com/office/drawing/2014/main" id="{F57E2D2A-2AB7-1F4B-B4F2-1535EBAB8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0000" name="AutoShape 16">
              <a:extLst>
                <a:ext uri="{FF2B5EF4-FFF2-40B4-BE49-F238E27FC236}">
                  <a16:creationId xmlns:a16="http://schemas.microsoft.com/office/drawing/2014/main" id="{E7CAEC7D-4668-4617-5FEB-1BA0504CA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0001" name="AutoShape 17">
              <a:extLst>
                <a:ext uri="{FF2B5EF4-FFF2-40B4-BE49-F238E27FC236}">
                  <a16:creationId xmlns:a16="http://schemas.microsoft.com/office/drawing/2014/main" id="{0EDD8494-630D-FE23-BF5E-264A94A29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0002" name="Line 18">
            <a:extLst>
              <a:ext uri="{FF2B5EF4-FFF2-40B4-BE49-F238E27FC236}">
                <a16:creationId xmlns:a16="http://schemas.microsoft.com/office/drawing/2014/main" id="{04F8DC35-4042-6F0C-50AF-9594B1C49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0003" name="Text Box 19">
            <a:extLst>
              <a:ext uri="{FF2B5EF4-FFF2-40B4-BE49-F238E27FC236}">
                <a16:creationId xmlns:a16="http://schemas.microsoft.com/office/drawing/2014/main" id="{BA2EC643-1B64-73EF-2246-E6FFBF5EE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0004" name="Text Box 20">
            <a:extLst>
              <a:ext uri="{FF2B5EF4-FFF2-40B4-BE49-F238E27FC236}">
                <a16:creationId xmlns:a16="http://schemas.microsoft.com/office/drawing/2014/main" id="{D685F829-9F4B-B8EF-66AD-E276F7F66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0005" name="Text Box 21">
            <a:extLst>
              <a:ext uri="{FF2B5EF4-FFF2-40B4-BE49-F238E27FC236}">
                <a16:creationId xmlns:a16="http://schemas.microsoft.com/office/drawing/2014/main" id="{79916346-E2ED-CC63-4045-F81466F10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0006" name="Text Box 22">
            <a:extLst>
              <a:ext uri="{FF2B5EF4-FFF2-40B4-BE49-F238E27FC236}">
                <a16:creationId xmlns:a16="http://schemas.microsoft.com/office/drawing/2014/main" id="{26EAA4D6-3AC6-BADE-C2D4-53100A815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  <a:p>
            <a:r>
              <a:rPr lang="en-US" altLang="en-US" sz="1600"/>
              <a:t>  8,9   100-</a:t>
            </a:r>
          </a:p>
          <a:p>
            <a:r>
              <a:rPr lang="en-US" altLang="en-US" sz="1600"/>
              <a:t> 8,10  10-0</a:t>
            </a:r>
          </a:p>
          <a:p>
            <a:r>
              <a:rPr lang="en-US" altLang="en-US" sz="1600"/>
              <a:t>  5,7   01-1</a:t>
            </a:r>
          </a:p>
          <a:p>
            <a:r>
              <a:rPr lang="en-US" altLang="en-US" sz="1600"/>
              <a:t>  </a:t>
            </a:r>
          </a:p>
        </p:txBody>
      </p:sp>
      <p:sp>
        <p:nvSpPr>
          <p:cNvPr id="170007" name="Text Box 23">
            <a:extLst>
              <a:ext uri="{FF2B5EF4-FFF2-40B4-BE49-F238E27FC236}">
                <a16:creationId xmlns:a16="http://schemas.microsoft.com/office/drawing/2014/main" id="{E7BCCC34-67FB-4B29-93E6-51D0BD5A6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0008" name="Text Box 24">
            <a:extLst>
              <a:ext uri="{FF2B5EF4-FFF2-40B4-BE49-F238E27FC236}">
                <a16:creationId xmlns:a16="http://schemas.microsoft.com/office/drawing/2014/main" id="{68570B72-39DE-5CC3-BD05-F8B35ED15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0009" name="Text Box 25">
            <a:extLst>
              <a:ext uri="{FF2B5EF4-FFF2-40B4-BE49-F238E27FC236}">
                <a16:creationId xmlns:a16="http://schemas.microsoft.com/office/drawing/2014/main" id="{4B753F0B-2296-0C24-E063-591E21A80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0010" name="Text Box 26">
            <a:extLst>
              <a:ext uri="{FF2B5EF4-FFF2-40B4-BE49-F238E27FC236}">
                <a16:creationId xmlns:a16="http://schemas.microsoft.com/office/drawing/2014/main" id="{EDA57667-3942-A797-7DD0-F62929399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0011" name="Text Box 27">
            <a:extLst>
              <a:ext uri="{FF2B5EF4-FFF2-40B4-BE49-F238E27FC236}">
                <a16:creationId xmlns:a16="http://schemas.microsoft.com/office/drawing/2014/main" id="{77302622-0495-6387-0B29-A9CC989DF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0012" name="Text Box 28">
            <a:extLst>
              <a:ext uri="{FF2B5EF4-FFF2-40B4-BE49-F238E27FC236}">
                <a16:creationId xmlns:a16="http://schemas.microsoft.com/office/drawing/2014/main" id="{AE80869D-B0B3-E6F2-D0C9-647DB2256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0013" name="Text Box 29">
            <a:extLst>
              <a:ext uri="{FF2B5EF4-FFF2-40B4-BE49-F238E27FC236}">
                <a16:creationId xmlns:a16="http://schemas.microsoft.com/office/drawing/2014/main" id="{690BB335-FA4E-1777-A0AD-74299D8BF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75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0014" name="Text Box 30">
            <a:extLst>
              <a:ext uri="{FF2B5EF4-FFF2-40B4-BE49-F238E27FC236}">
                <a16:creationId xmlns:a16="http://schemas.microsoft.com/office/drawing/2014/main" id="{03550B66-17C9-9E23-5DD0-D989AD390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5130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0015" name="Text Box 31">
            <a:extLst>
              <a:ext uri="{FF2B5EF4-FFF2-40B4-BE49-F238E27FC236}">
                <a16:creationId xmlns:a16="http://schemas.microsoft.com/office/drawing/2014/main" id="{350EB65C-4BFE-68C3-206B-E0CCE31D4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2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3.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F508-4E5F-6981-6069-40D796A1C3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246787" name="Group 3">
            <a:extLst>
              <a:ext uri="{FF2B5EF4-FFF2-40B4-BE49-F238E27FC236}">
                <a16:creationId xmlns:a16="http://schemas.microsoft.com/office/drawing/2014/main" id="{3A846842-863C-1452-2AED-BC565FE2BB1A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246788" name="Text Box 4">
              <a:extLst>
                <a:ext uri="{FF2B5EF4-FFF2-40B4-BE49-F238E27FC236}">
                  <a16:creationId xmlns:a16="http://schemas.microsoft.com/office/drawing/2014/main" id="{C63B1501-CC61-80E3-640E-C78A4608E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246789" name="Text Box 5">
              <a:extLst>
                <a:ext uri="{FF2B5EF4-FFF2-40B4-BE49-F238E27FC236}">
                  <a16:creationId xmlns:a16="http://schemas.microsoft.com/office/drawing/2014/main" id="{98FF599D-E183-C775-1C82-F2E350E5B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246790" name="Text Box 6">
              <a:extLst>
                <a:ext uri="{FF2B5EF4-FFF2-40B4-BE49-F238E27FC236}">
                  <a16:creationId xmlns:a16="http://schemas.microsoft.com/office/drawing/2014/main" id="{8F2770DE-FC8C-6EE9-B5A7-314CE4BE02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246791" name="Text Box 7">
              <a:extLst>
                <a:ext uri="{FF2B5EF4-FFF2-40B4-BE49-F238E27FC236}">
                  <a16:creationId xmlns:a16="http://schemas.microsoft.com/office/drawing/2014/main" id="{B3DAE82A-CB27-2995-857A-10BE445CB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246792" name="Text Box 8">
              <a:extLst>
                <a:ext uri="{FF2B5EF4-FFF2-40B4-BE49-F238E27FC236}">
                  <a16:creationId xmlns:a16="http://schemas.microsoft.com/office/drawing/2014/main" id="{C020AA2C-BCEF-D6EB-DBD6-15D4B802B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246793" name="Text Box 9">
              <a:extLst>
                <a:ext uri="{FF2B5EF4-FFF2-40B4-BE49-F238E27FC236}">
                  <a16:creationId xmlns:a16="http://schemas.microsoft.com/office/drawing/2014/main" id="{63DE6FEB-AC93-19CD-8F68-525CDE363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246794" name="Text Box 10">
              <a:extLst>
                <a:ext uri="{FF2B5EF4-FFF2-40B4-BE49-F238E27FC236}">
                  <a16:creationId xmlns:a16="http://schemas.microsoft.com/office/drawing/2014/main" id="{B784F7B7-3256-A3CD-6EE3-B6959E233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6   0110</a:t>
              </a:r>
              <a:endParaRPr lang="en-US" altLang="en-US" sz="1600"/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246795" name="Text Box 11">
              <a:extLst>
                <a:ext uri="{FF2B5EF4-FFF2-40B4-BE49-F238E27FC236}">
                  <a16:creationId xmlns:a16="http://schemas.microsoft.com/office/drawing/2014/main" id="{942E5134-7957-86D4-A941-EDD0BEE85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7    0111</a:t>
              </a:r>
              <a:endParaRPr lang="en-US" altLang="en-US" sz="1600"/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246796" name="Line 12">
              <a:extLst>
                <a:ext uri="{FF2B5EF4-FFF2-40B4-BE49-F238E27FC236}">
                  <a16:creationId xmlns:a16="http://schemas.microsoft.com/office/drawing/2014/main" id="{9F1CAD80-5BC5-CC02-F791-A5ADCFF19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797" name="Line 13">
              <a:extLst>
                <a:ext uri="{FF2B5EF4-FFF2-40B4-BE49-F238E27FC236}">
                  <a16:creationId xmlns:a16="http://schemas.microsoft.com/office/drawing/2014/main" id="{A01A1B43-22D2-6D3D-6AE1-746B1CAC3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798" name="Line 14">
              <a:extLst>
                <a:ext uri="{FF2B5EF4-FFF2-40B4-BE49-F238E27FC236}">
                  <a16:creationId xmlns:a16="http://schemas.microsoft.com/office/drawing/2014/main" id="{C0943014-B8D7-3B4B-B962-4FA7B4736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799" name="AutoShape 15">
              <a:extLst>
                <a:ext uri="{FF2B5EF4-FFF2-40B4-BE49-F238E27FC236}">
                  <a16:creationId xmlns:a16="http://schemas.microsoft.com/office/drawing/2014/main" id="{5DCB1917-7F2E-780A-3068-890E3DE96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800" name="AutoShape 16">
              <a:extLst>
                <a:ext uri="{FF2B5EF4-FFF2-40B4-BE49-F238E27FC236}">
                  <a16:creationId xmlns:a16="http://schemas.microsoft.com/office/drawing/2014/main" id="{8058BAFE-0B5B-2C21-B98A-8FB78AB46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6801" name="AutoShape 17">
              <a:extLst>
                <a:ext uri="{FF2B5EF4-FFF2-40B4-BE49-F238E27FC236}">
                  <a16:creationId xmlns:a16="http://schemas.microsoft.com/office/drawing/2014/main" id="{517321CC-A4FF-5B62-9ED1-0D64134EB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6802" name="Line 18">
            <a:extLst>
              <a:ext uri="{FF2B5EF4-FFF2-40B4-BE49-F238E27FC236}">
                <a16:creationId xmlns:a16="http://schemas.microsoft.com/office/drawing/2014/main" id="{F947E7FE-A1AD-BFD1-EEAE-9043CB497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803" name="Text Box 19">
            <a:extLst>
              <a:ext uri="{FF2B5EF4-FFF2-40B4-BE49-F238E27FC236}">
                <a16:creationId xmlns:a16="http://schemas.microsoft.com/office/drawing/2014/main" id="{30FB48A2-BEC5-274E-AB8B-D9DB42571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804" name="Text Box 20">
            <a:extLst>
              <a:ext uri="{FF2B5EF4-FFF2-40B4-BE49-F238E27FC236}">
                <a16:creationId xmlns:a16="http://schemas.microsoft.com/office/drawing/2014/main" id="{588C3587-84E4-24A9-C622-436FBA91B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6805" name="Text Box 21">
            <a:extLst>
              <a:ext uri="{FF2B5EF4-FFF2-40B4-BE49-F238E27FC236}">
                <a16:creationId xmlns:a16="http://schemas.microsoft.com/office/drawing/2014/main" id="{BFECDD33-F56F-77E2-D5AC-D2F456D46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6806" name="Text Box 22">
            <a:extLst>
              <a:ext uri="{FF2B5EF4-FFF2-40B4-BE49-F238E27FC236}">
                <a16:creationId xmlns:a16="http://schemas.microsoft.com/office/drawing/2014/main" id="{06907203-F048-8582-02BD-3B6EDAA70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  <a:p>
            <a:r>
              <a:rPr lang="en-US" altLang="en-US" sz="1600"/>
              <a:t>  8,9   100-</a:t>
            </a:r>
          </a:p>
          <a:p>
            <a:r>
              <a:rPr lang="en-US" altLang="en-US" sz="1600"/>
              <a:t> 8,10  10-0</a:t>
            </a:r>
          </a:p>
          <a:p>
            <a:r>
              <a:rPr lang="en-US" altLang="en-US" sz="1600"/>
              <a:t>  5,7   01-1</a:t>
            </a:r>
          </a:p>
          <a:p>
            <a:r>
              <a:rPr lang="en-US" altLang="en-US" sz="1600"/>
              <a:t>  </a:t>
            </a:r>
          </a:p>
        </p:txBody>
      </p:sp>
      <p:sp>
        <p:nvSpPr>
          <p:cNvPr id="246807" name="Text Box 23">
            <a:extLst>
              <a:ext uri="{FF2B5EF4-FFF2-40B4-BE49-F238E27FC236}">
                <a16:creationId xmlns:a16="http://schemas.microsoft.com/office/drawing/2014/main" id="{9273019B-20AA-B9C7-A86A-99CD894DF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6808" name="Text Box 24">
            <a:extLst>
              <a:ext uri="{FF2B5EF4-FFF2-40B4-BE49-F238E27FC236}">
                <a16:creationId xmlns:a16="http://schemas.microsoft.com/office/drawing/2014/main" id="{D9BB6397-4E20-2C2E-B47E-A7CC2A96E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6809" name="Text Box 25">
            <a:extLst>
              <a:ext uri="{FF2B5EF4-FFF2-40B4-BE49-F238E27FC236}">
                <a16:creationId xmlns:a16="http://schemas.microsoft.com/office/drawing/2014/main" id="{44865BBE-632E-67A8-060C-9357F182A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6810" name="Text Box 26">
            <a:extLst>
              <a:ext uri="{FF2B5EF4-FFF2-40B4-BE49-F238E27FC236}">
                <a16:creationId xmlns:a16="http://schemas.microsoft.com/office/drawing/2014/main" id="{1B062587-7AB9-1BB1-3064-CABECFC58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6811" name="Text Box 27">
            <a:extLst>
              <a:ext uri="{FF2B5EF4-FFF2-40B4-BE49-F238E27FC236}">
                <a16:creationId xmlns:a16="http://schemas.microsoft.com/office/drawing/2014/main" id="{A4BAC92A-A810-754D-5A7D-DBB6BD183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6812" name="Text Box 28">
            <a:extLst>
              <a:ext uri="{FF2B5EF4-FFF2-40B4-BE49-F238E27FC236}">
                <a16:creationId xmlns:a16="http://schemas.microsoft.com/office/drawing/2014/main" id="{891F219E-F3A3-81DC-5040-6FD04433A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6813" name="Text Box 29">
            <a:extLst>
              <a:ext uri="{FF2B5EF4-FFF2-40B4-BE49-F238E27FC236}">
                <a16:creationId xmlns:a16="http://schemas.microsoft.com/office/drawing/2014/main" id="{AC5CE6F2-6054-45CE-2011-467A9A204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75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6814" name="Text Box 30">
            <a:extLst>
              <a:ext uri="{FF2B5EF4-FFF2-40B4-BE49-F238E27FC236}">
                <a16:creationId xmlns:a16="http://schemas.microsoft.com/office/drawing/2014/main" id="{2A0CAB5A-2B57-781E-6F07-A6BC7DE98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5130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6815" name="Text Box 31">
            <a:extLst>
              <a:ext uri="{FF2B5EF4-FFF2-40B4-BE49-F238E27FC236}">
                <a16:creationId xmlns:a16="http://schemas.microsoft.com/office/drawing/2014/main" id="{E22ACBED-A29E-AF9B-A860-CCC64AC38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2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3.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C76A6-B5E9-FF29-38EA-791DC0F175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174083" name="Group 3">
            <a:extLst>
              <a:ext uri="{FF2B5EF4-FFF2-40B4-BE49-F238E27FC236}">
                <a16:creationId xmlns:a16="http://schemas.microsoft.com/office/drawing/2014/main" id="{218D3C67-764C-A866-8402-B6AFA5D14C0D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174084" name="Text Box 4">
              <a:extLst>
                <a:ext uri="{FF2B5EF4-FFF2-40B4-BE49-F238E27FC236}">
                  <a16:creationId xmlns:a16="http://schemas.microsoft.com/office/drawing/2014/main" id="{6576EDD8-B09D-70AA-A8EB-9EBC50669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174085" name="Text Box 5">
              <a:extLst>
                <a:ext uri="{FF2B5EF4-FFF2-40B4-BE49-F238E27FC236}">
                  <a16:creationId xmlns:a16="http://schemas.microsoft.com/office/drawing/2014/main" id="{E2624722-D85C-3374-3C36-AE13D47D8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174086" name="Text Box 6">
              <a:extLst>
                <a:ext uri="{FF2B5EF4-FFF2-40B4-BE49-F238E27FC236}">
                  <a16:creationId xmlns:a16="http://schemas.microsoft.com/office/drawing/2014/main" id="{05EF8D34-B5FC-6248-583F-8FE0C26DD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174087" name="Text Box 7">
              <a:extLst>
                <a:ext uri="{FF2B5EF4-FFF2-40B4-BE49-F238E27FC236}">
                  <a16:creationId xmlns:a16="http://schemas.microsoft.com/office/drawing/2014/main" id="{0D63880A-0799-AB73-B47B-35C6EB59E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174088" name="Text Box 8">
              <a:extLst>
                <a:ext uri="{FF2B5EF4-FFF2-40B4-BE49-F238E27FC236}">
                  <a16:creationId xmlns:a16="http://schemas.microsoft.com/office/drawing/2014/main" id="{FA197385-1378-D5D4-0427-909255F6D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174089" name="Text Box 9">
              <a:extLst>
                <a:ext uri="{FF2B5EF4-FFF2-40B4-BE49-F238E27FC236}">
                  <a16:creationId xmlns:a16="http://schemas.microsoft.com/office/drawing/2014/main" id="{38464F81-26F1-7303-F520-4403F8AF6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174090" name="Text Box 10">
              <a:extLst>
                <a:ext uri="{FF2B5EF4-FFF2-40B4-BE49-F238E27FC236}">
                  <a16:creationId xmlns:a16="http://schemas.microsoft.com/office/drawing/2014/main" id="{566B228E-88DE-54F0-0E1F-78537F0E2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6   0110</a:t>
              </a:r>
              <a:endParaRPr lang="en-US" altLang="en-US" sz="1600"/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174091" name="Text Box 11">
              <a:extLst>
                <a:ext uri="{FF2B5EF4-FFF2-40B4-BE49-F238E27FC236}">
                  <a16:creationId xmlns:a16="http://schemas.microsoft.com/office/drawing/2014/main" id="{456BC366-7739-9E9C-8656-95F00B47A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14   1110</a:t>
              </a:r>
              <a:endParaRPr lang="en-US" altLang="en-US" sz="1600"/>
            </a:p>
          </p:txBody>
        </p:sp>
        <p:sp>
          <p:nvSpPr>
            <p:cNvPr id="174092" name="Line 12">
              <a:extLst>
                <a:ext uri="{FF2B5EF4-FFF2-40B4-BE49-F238E27FC236}">
                  <a16:creationId xmlns:a16="http://schemas.microsoft.com/office/drawing/2014/main" id="{F10A84E8-CFA2-90EC-BFE9-0A5985CE0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3" name="Line 13">
              <a:extLst>
                <a:ext uri="{FF2B5EF4-FFF2-40B4-BE49-F238E27FC236}">
                  <a16:creationId xmlns:a16="http://schemas.microsoft.com/office/drawing/2014/main" id="{1B77C538-73E5-9F7E-36A5-159993DB2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4" name="Line 14">
              <a:extLst>
                <a:ext uri="{FF2B5EF4-FFF2-40B4-BE49-F238E27FC236}">
                  <a16:creationId xmlns:a16="http://schemas.microsoft.com/office/drawing/2014/main" id="{0694D78A-A781-4773-44BB-B95F43851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5" name="AutoShape 15">
              <a:extLst>
                <a:ext uri="{FF2B5EF4-FFF2-40B4-BE49-F238E27FC236}">
                  <a16:creationId xmlns:a16="http://schemas.microsoft.com/office/drawing/2014/main" id="{52068149-EECA-EBF1-1AC3-22B6B5A7E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6" name="AutoShape 16">
              <a:extLst>
                <a:ext uri="{FF2B5EF4-FFF2-40B4-BE49-F238E27FC236}">
                  <a16:creationId xmlns:a16="http://schemas.microsoft.com/office/drawing/2014/main" id="{71D65917-D4B5-35EA-1B9A-331A7848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097" name="AutoShape 17">
              <a:extLst>
                <a:ext uri="{FF2B5EF4-FFF2-40B4-BE49-F238E27FC236}">
                  <a16:creationId xmlns:a16="http://schemas.microsoft.com/office/drawing/2014/main" id="{AADDEDC1-2EA5-03FE-A723-09723C388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4098" name="Line 18">
            <a:extLst>
              <a:ext uri="{FF2B5EF4-FFF2-40B4-BE49-F238E27FC236}">
                <a16:creationId xmlns:a16="http://schemas.microsoft.com/office/drawing/2014/main" id="{2516222B-DE48-7E42-ED64-891F68767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099" name="Text Box 19">
            <a:extLst>
              <a:ext uri="{FF2B5EF4-FFF2-40B4-BE49-F238E27FC236}">
                <a16:creationId xmlns:a16="http://schemas.microsoft.com/office/drawing/2014/main" id="{D0F9048D-3928-BF29-A95A-F98F681B0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100" name="Text Box 20">
            <a:extLst>
              <a:ext uri="{FF2B5EF4-FFF2-40B4-BE49-F238E27FC236}">
                <a16:creationId xmlns:a16="http://schemas.microsoft.com/office/drawing/2014/main" id="{65F5C059-FC9A-20F0-F316-88F322111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101" name="Text Box 21">
            <a:extLst>
              <a:ext uri="{FF2B5EF4-FFF2-40B4-BE49-F238E27FC236}">
                <a16:creationId xmlns:a16="http://schemas.microsoft.com/office/drawing/2014/main" id="{01BC69EF-05C1-918B-7132-F1ECC4EC3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102" name="Text Box 22">
            <a:extLst>
              <a:ext uri="{FF2B5EF4-FFF2-40B4-BE49-F238E27FC236}">
                <a16:creationId xmlns:a16="http://schemas.microsoft.com/office/drawing/2014/main" id="{BB09F655-CCB2-2DD5-C997-ABE226C17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  <a:p>
            <a:r>
              <a:rPr lang="en-US" altLang="en-US" sz="1600"/>
              <a:t>  8,9   100-</a:t>
            </a:r>
          </a:p>
          <a:p>
            <a:r>
              <a:rPr lang="en-US" altLang="en-US" sz="1600"/>
              <a:t> 8,10  10-0</a:t>
            </a:r>
          </a:p>
          <a:p>
            <a:r>
              <a:rPr lang="en-US" altLang="en-US" sz="1600"/>
              <a:t>  5,7   01-1</a:t>
            </a:r>
          </a:p>
          <a:p>
            <a:r>
              <a:rPr lang="en-US" altLang="en-US" sz="1600"/>
              <a:t>  6,7   011-</a:t>
            </a:r>
          </a:p>
          <a:p>
            <a:r>
              <a:rPr lang="en-US" altLang="en-US" sz="1600"/>
              <a:t>  </a:t>
            </a:r>
          </a:p>
        </p:txBody>
      </p:sp>
      <p:sp>
        <p:nvSpPr>
          <p:cNvPr id="174103" name="Text Box 23">
            <a:extLst>
              <a:ext uri="{FF2B5EF4-FFF2-40B4-BE49-F238E27FC236}">
                <a16:creationId xmlns:a16="http://schemas.microsoft.com/office/drawing/2014/main" id="{E01FF21F-7F9B-1BED-F10D-99EA28921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104" name="Text Box 24">
            <a:extLst>
              <a:ext uri="{FF2B5EF4-FFF2-40B4-BE49-F238E27FC236}">
                <a16:creationId xmlns:a16="http://schemas.microsoft.com/office/drawing/2014/main" id="{DC42797F-D396-6359-5F25-678CC6B8F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105" name="Text Box 25">
            <a:extLst>
              <a:ext uri="{FF2B5EF4-FFF2-40B4-BE49-F238E27FC236}">
                <a16:creationId xmlns:a16="http://schemas.microsoft.com/office/drawing/2014/main" id="{9BB28D2E-F92B-3E18-A7BD-6847206B3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106" name="Text Box 26">
            <a:extLst>
              <a:ext uri="{FF2B5EF4-FFF2-40B4-BE49-F238E27FC236}">
                <a16:creationId xmlns:a16="http://schemas.microsoft.com/office/drawing/2014/main" id="{8ADCD3B0-BB54-659F-2E53-DA45A636F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107" name="Text Box 27">
            <a:extLst>
              <a:ext uri="{FF2B5EF4-FFF2-40B4-BE49-F238E27FC236}">
                <a16:creationId xmlns:a16="http://schemas.microsoft.com/office/drawing/2014/main" id="{6449BC74-61B8-C2A5-B977-B3AA905D9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108" name="Text Box 28">
            <a:extLst>
              <a:ext uri="{FF2B5EF4-FFF2-40B4-BE49-F238E27FC236}">
                <a16:creationId xmlns:a16="http://schemas.microsoft.com/office/drawing/2014/main" id="{07111723-5B86-55B4-6B52-889CD257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109" name="Text Box 29">
            <a:extLst>
              <a:ext uri="{FF2B5EF4-FFF2-40B4-BE49-F238E27FC236}">
                <a16:creationId xmlns:a16="http://schemas.microsoft.com/office/drawing/2014/main" id="{7AC5C430-9278-62C6-422E-BFEA03FB1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75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110" name="Text Box 30">
            <a:extLst>
              <a:ext uri="{FF2B5EF4-FFF2-40B4-BE49-F238E27FC236}">
                <a16:creationId xmlns:a16="http://schemas.microsoft.com/office/drawing/2014/main" id="{04247313-D9E4-5886-C03E-B496179FC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5130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111" name="Text Box 31">
            <a:extLst>
              <a:ext uri="{FF2B5EF4-FFF2-40B4-BE49-F238E27FC236}">
                <a16:creationId xmlns:a16="http://schemas.microsoft.com/office/drawing/2014/main" id="{4ACDE691-48A5-8D9B-9DE9-311DA61CE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2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3.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55AA-F7AE-D22C-B410-F6D6AA808B6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175107" name="Group 3">
            <a:extLst>
              <a:ext uri="{FF2B5EF4-FFF2-40B4-BE49-F238E27FC236}">
                <a16:creationId xmlns:a16="http://schemas.microsoft.com/office/drawing/2014/main" id="{8C17A207-52FD-FC90-004E-007E56DC4A46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175108" name="Text Box 4">
              <a:extLst>
                <a:ext uri="{FF2B5EF4-FFF2-40B4-BE49-F238E27FC236}">
                  <a16:creationId xmlns:a16="http://schemas.microsoft.com/office/drawing/2014/main" id="{E6900F80-E547-223E-1C72-A79E10688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175109" name="Text Box 5">
              <a:extLst>
                <a:ext uri="{FF2B5EF4-FFF2-40B4-BE49-F238E27FC236}">
                  <a16:creationId xmlns:a16="http://schemas.microsoft.com/office/drawing/2014/main" id="{5F14747E-64A4-8E5C-3795-5392F9DF4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175110" name="Text Box 6">
              <a:extLst>
                <a:ext uri="{FF2B5EF4-FFF2-40B4-BE49-F238E27FC236}">
                  <a16:creationId xmlns:a16="http://schemas.microsoft.com/office/drawing/2014/main" id="{E5B47604-A5FA-7C4B-4831-3ED17856E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175111" name="Text Box 7">
              <a:extLst>
                <a:ext uri="{FF2B5EF4-FFF2-40B4-BE49-F238E27FC236}">
                  <a16:creationId xmlns:a16="http://schemas.microsoft.com/office/drawing/2014/main" id="{A6E9E7A8-1D1A-5F9A-9245-0CEF8471B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175112" name="Text Box 8">
              <a:extLst>
                <a:ext uri="{FF2B5EF4-FFF2-40B4-BE49-F238E27FC236}">
                  <a16:creationId xmlns:a16="http://schemas.microsoft.com/office/drawing/2014/main" id="{383B4E12-0DAC-EC5B-88CB-0EEB29DFD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175113" name="Text Box 9">
              <a:extLst>
                <a:ext uri="{FF2B5EF4-FFF2-40B4-BE49-F238E27FC236}">
                  <a16:creationId xmlns:a16="http://schemas.microsoft.com/office/drawing/2014/main" id="{A27A1048-8DA9-48D8-92CA-E81B7B454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175114" name="Text Box 10">
              <a:extLst>
                <a:ext uri="{FF2B5EF4-FFF2-40B4-BE49-F238E27FC236}">
                  <a16:creationId xmlns:a16="http://schemas.microsoft.com/office/drawing/2014/main" id="{3B270203-5BCA-0A74-53D7-8728165A7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9   1001</a:t>
              </a:r>
              <a:endParaRPr lang="en-US" altLang="en-US" sz="1600"/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175115" name="Text Box 11">
              <a:extLst>
                <a:ext uri="{FF2B5EF4-FFF2-40B4-BE49-F238E27FC236}">
                  <a16:creationId xmlns:a16="http://schemas.microsoft.com/office/drawing/2014/main" id="{BD881A03-733F-8CC6-9D31-7F71C7412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7    0111</a:t>
              </a:r>
              <a:endParaRPr lang="en-US" altLang="en-US" sz="1600"/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175116" name="Line 12">
              <a:extLst>
                <a:ext uri="{FF2B5EF4-FFF2-40B4-BE49-F238E27FC236}">
                  <a16:creationId xmlns:a16="http://schemas.microsoft.com/office/drawing/2014/main" id="{BBC4EA90-29BD-A02C-7532-0869D5FB2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117" name="Line 13">
              <a:extLst>
                <a:ext uri="{FF2B5EF4-FFF2-40B4-BE49-F238E27FC236}">
                  <a16:creationId xmlns:a16="http://schemas.microsoft.com/office/drawing/2014/main" id="{E3C0860C-6498-8E05-2169-54CFDFC69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118" name="Line 14">
              <a:extLst>
                <a:ext uri="{FF2B5EF4-FFF2-40B4-BE49-F238E27FC236}">
                  <a16:creationId xmlns:a16="http://schemas.microsoft.com/office/drawing/2014/main" id="{15027FFD-71F5-874C-BEEB-06611F9A5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119" name="AutoShape 15">
              <a:extLst>
                <a:ext uri="{FF2B5EF4-FFF2-40B4-BE49-F238E27FC236}">
                  <a16:creationId xmlns:a16="http://schemas.microsoft.com/office/drawing/2014/main" id="{DB6E58E4-8349-4CF0-39B9-0BF7212FB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120" name="AutoShape 16">
              <a:extLst>
                <a:ext uri="{FF2B5EF4-FFF2-40B4-BE49-F238E27FC236}">
                  <a16:creationId xmlns:a16="http://schemas.microsoft.com/office/drawing/2014/main" id="{FBD140F0-AAE2-9679-E7AC-2B30C9B0A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5121" name="AutoShape 17">
              <a:extLst>
                <a:ext uri="{FF2B5EF4-FFF2-40B4-BE49-F238E27FC236}">
                  <a16:creationId xmlns:a16="http://schemas.microsoft.com/office/drawing/2014/main" id="{AF3AF473-9E01-B5A6-83D6-13A18ACD6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5122" name="Line 18">
            <a:extLst>
              <a:ext uri="{FF2B5EF4-FFF2-40B4-BE49-F238E27FC236}">
                <a16:creationId xmlns:a16="http://schemas.microsoft.com/office/drawing/2014/main" id="{613BD5EC-DE1D-8587-BB84-ACF453DC7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8F38C1DA-D0BC-DA22-E64A-03FEE49B3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5124" name="Text Box 20">
            <a:extLst>
              <a:ext uri="{FF2B5EF4-FFF2-40B4-BE49-F238E27FC236}">
                <a16:creationId xmlns:a16="http://schemas.microsoft.com/office/drawing/2014/main" id="{DE7F2DBE-62AC-5E17-1F4C-86A01C136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5125" name="Text Box 21">
            <a:extLst>
              <a:ext uri="{FF2B5EF4-FFF2-40B4-BE49-F238E27FC236}">
                <a16:creationId xmlns:a16="http://schemas.microsoft.com/office/drawing/2014/main" id="{C01A2667-2D26-C9E0-DF65-0AB491F5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5126" name="Text Box 22">
            <a:extLst>
              <a:ext uri="{FF2B5EF4-FFF2-40B4-BE49-F238E27FC236}">
                <a16:creationId xmlns:a16="http://schemas.microsoft.com/office/drawing/2014/main" id="{D177050B-38E0-7545-AE90-22353038E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  <a:p>
            <a:r>
              <a:rPr lang="en-US" altLang="en-US" sz="1600"/>
              <a:t>  8,9   100-</a:t>
            </a:r>
          </a:p>
          <a:p>
            <a:r>
              <a:rPr lang="en-US" altLang="en-US" sz="1600"/>
              <a:t> 8,10  10-0</a:t>
            </a:r>
          </a:p>
          <a:p>
            <a:r>
              <a:rPr lang="en-US" altLang="en-US" sz="1600"/>
              <a:t>  5,7   01-1</a:t>
            </a:r>
          </a:p>
          <a:p>
            <a:r>
              <a:rPr lang="en-US" altLang="en-US" sz="1600"/>
              <a:t>  6,7   011-</a:t>
            </a:r>
          </a:p>
          <a:p>
            <a:r>
              <a:rPr lang="en-US" altLang="en-US" sz="1600"/>
              <a:t> 6,14  -110</a:t>
            </a:r>
          </a:p>
        </p:txBody>
      </p:sp>
      <p:sp>
        <p:nvSpPr>
          <p:cNvPr id="175127" name="Text Box 23">
            <a:extLst>
              <a:ext uri="{FF2B5EF4-FFF2-40B4-BE49-F238E27FC236}">
                <a16:creationId xmlns:a16="http://schemas.microsoft.com/office/drawing/2014/main" id="{0B61B1DC-5849-E4A2-3778-1B862D6B4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5128" name="Text Box 24">
            <a:extLst>
              <a:ext uri="{FF2B5EF4-FFF2-40B4-BE49-F238E27FC236}">
                <a16:creationId xmlns:a16="http://schemas.microsoft.com/office/drawing/2014/main" id="{DB702C4A-2C42-9801-0C8F-F88818967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5129" name="Text Box 25">
            <a:extLst>
              <a:ext uri="{FF2B5EF4-FFF2-40B4-BE49-F238E27FC236}">
                <a16:creationId xmlns:a16="http://schemas.microsoft.com/office/drawing/2014/main" id="{21A3FD8A-6A21-6897-2D5F-A04985C7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5130" name="Text Box 26">
            <a:extLst>
              <a:ext uri="{FF2B5EF4-FFF2-40B4-BE49-F238E27FC236}">
                <a16:creationId xmlns:a16="http://schemas.microsoft.com/office/drawing/2014/main" id="{F41E28D8-AEBB-B307-4644-2226767D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5131" name="Text Box 27">
            <a:extLst>
              <a:ext uri="{FF2B5EF4-FFF2-40B4-BE49-F238E27FC236}">
                <a16:creationId xmlns:a16="http://schemas.microsoft.com/office/drawing/2014/main" id="{1D07D4A5-DE21-6C0E-FFCD-220797F76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5132" name="Text Box 28">
            <a:extLst>
              <a:ext uri="{FF2B5EF4-FFF2-40B4-BE49-F238E27FC236}">
                <a16:creationId xmlns:a16="http://schemas.microsoft.com/office/drawing/2014/main" id="{4B47F40B-D2F5-E068-0C59-AA2E16560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5133" name="Text Box 29">
            <a:extLst>
              <a:ext uri="{FF2B5EF4-FFF2-40B4-BE49-F238E27FC236}">
                <a16:creationId xmlns:a16="http://schemas.microsoft.com/office/drawing/2014/main" id="{57116C21-0211-D1DC-D0DB-50BD5AB56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75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5134" name="Text Box 30">
            <a:extLst>
              <a:ext uri="{FF2B5EF4-FFF2-40B4-BE49-F238E27FC236}">
                <a16:creationId xmlns:a16="http://schemas.microsoft.com/office/drawing/2014/main" id="{0003020B-FE26-06D9-BB31-5326A8552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5130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5135" name="Text Box 31">
            <a:extLst>
              <a:ext uri="{FF2B5EF4-FFF2-40B4-BE49-F238E27FC236}">
                <a16:creationId xmlns:a16="http://schemas.microsoft.com/office/drawing/2014/main" id="{45D10DA3-BFD1-7962-1521-9359231E1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539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5136" name="Text Box 32">
            <a:extLst>
              <a:ext uri="{FF2B5EF4-FFF2-40B4-BE49-F238E27FC236}">
                <a16:creationId xmlns:a16="http://schemas.microsoft.com/office/drawing/2014/main" id="{45A25F41-500B-B425-E181-59B95D72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2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3.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ABA27-CFC5-F5DD-7F38-F5BF2A2E42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247811" name="Group 3">
            <a:extLst>
              <a:ext uri="{FF2B5EF4-FFF2-40B4-BE49-F238E27FC236}">
                <a16:creationId xmlns:a16="http://schemas.microsoft.com/office/drawing/2014/main" id="{BA9C364D-E09E-6332-E072-B3AC6CA3FADB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247812" name="Text Box 4">
              <a:extLst>
                <a:ext uri="{FF2B5EF4-FFF2-40B4-BE49-F238E27FC236}">
                  <a16:creationId xmlns:a16="http://schemas.microsoft.com/office/drawing/2014/main" id="{2CDE95EE-957A-639C-4131-46FD894EE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247813" name="Text Box 5">
              <a:extLst>
                <a:ext uri="{FF2B5EF4-FFF2-40B4-BE49-F238E27FC236}">
                  <a16:creationId xmlns:a16="http://schemas.microsoft.com/office/drawing/2014/main" id="{A6DB5E39-885D-02B1-C89A-6936B1EED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247814" name="Text Box 6">
              <a:extLst>
                <a:ext uri="{FF2B5EF4-FFF2-40B4-BE49-F238E27FC236}">
                  <a16:creationId xmlns:a16="http://schemas.microsoft.com/office/drawing/2014/main" id="{A14A9FC3-55EA-29A3-D4E2-0B1404B6A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247815" name="Text Box 7">
              <a:extLst>
                <a:ext uri="{FF2B5EF4-FFF2-40B4-BE49-F238E27FC236}">
                  <a16:creationId xmlns:a16="http://schemas.microsoft.com/office/drawing/2014/main" id="{62154799-9284-FE5F-6146-18AB583CF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247816" name="Text Box 8">
              <a:extLst>
                <a:ext uri="{FF2B5EF4-FFF2-40B4-BE49-F238E27FC236}">
                  <a16:creationId xmlns:a16="http://schemas.microsoft.com/office/drawing/2014/main" id="{0C5DEB7B-815F-BE05-C52F-5E4B22965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247817" name="Text Box 9">
              <a:extLst>
                <a:ext uri="{FF2B5EF4-FFF2-40B4-BE49-F238E27FC236}">
                  <a16:creationId xmlns:a16="http://schemas.microsoft.com/office/drawing/2014/main" id="{9761654B-3149-7917-56B7-D681010F0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247818" name="Text Box 10">
              <a:extLst>
                <a:ext uri="{FF2B5EF4-FFF2-40B4-BE49-F238E27FC236}">
                  <a16:creationId xmlns:a16="http://schemas.microsoft.com/office/drawing/2014/main" id="{399B6722-09CF-749A-4D67-A9B4E9519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9   1001</a:t>
              </a:r>
              <a:endParaRPr lang="en-US" altLang="en-US" sz="1600"/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247819" name="Text Box 11">
              <a:extLst>
                <a:ext uri="{FF2B5EF4-FFF2-40B4-BE49-F238E27FC236}">
                  <a16:creationId xmlns:a16="http://schemas.microsoft.com/office/drawing/2014/main" id="{83D81B65-A4F4-FA6A-088E-FC5BCCC24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14   1110</a:t>
              </a:r>
              <a:endParaRPr lang="en-US" altLang="en-US" sz="1600"/>
            </a:p>
          </p:txBody>
        </p:sp>
        <p:sp>
          <p:nvSpPr>
            <p:cNvPr id="247820" name="Line 12">
              <a:extLst>
                <a:ext uri="{FF2B5EF4-FFF2-40B4-BE49-F238E27FC236}">
                  <a16:creationId xmlns:a16="http://schemas.microsoft.com/office/drawing/2014/main" id="{32E9F950-3118-A597-3B66-9C9D5A280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821" name="Line 13">
              <a:extLst>
                <a:ext uri="{FF2B5EF4-FFF2-40B4-BE49-F238E27FC236}">
                  <a16:creationId xmlns:a16="http://schemas.microsoft.com/office/drawing/2014/main" id="{485A5BCC-815F-09AD-EC3B-9930DCC6B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822" name="Line 14">
              <a:extLst>
                <a:ext uri="{FF2B5EF4-FFF2-40B4-BE49-F238E27FC236}">
                  <a16:creationId xmlns:a16="http://schemas.microsoft.com/office/drawing/2014/main" id="{D061488A-9F98-E473-9495-A1DC67EC2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823" name="AutoShape 15">
              <a:extLst>
                <a:ext uri="{FF2B5EF4-FFF2-40B4-BE49-F238E27FC236}">
                  <a16:creationId xmlns:a16="http://schemas.microsoft.com/office/drawing/2014/main" id="{63E2E4F7-4242-DD8C-C40E-100744A7A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824" name="AutoShape 16">
              <a:extLst>
                <a:ext uri="{FF2B5EF4-FFF2-40B4-BE49-F238E27FC236}">
                  <a16:creationId xmlns:a16="http://schemas.microsoft.com/office/drawing/2014/main" id="{2A7B5675-DD45-EC03-F1F5-06DC4B01F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7825" name="AutoShape 17">
              <a:extLst>
                <a:ext uri="{FF2B5EF4-FFF2-40B4-BE49-F238E27FC236}">
                  <a16:creationId xmlns:a16="http://schemas.microsoft.com/office/drawing/2014/main" id="{1834479C-6212-7542-1AB0-7E1BFFBE5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7826" name="Line 18">
            <a:extLst>
              <a:ext uri="{FF2B5EF4-FFF2-40B4-BE49-F238E27FC236}">
                <a16:creationId xmlns:a16="http://schemas.microsoft.com/office/drawing/2014/main" id="{7FDC94B4-3509-1CC1-49A0-F8860F59D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7827" name="Text Box 19">
            <a:extLst>
              <a:ext uri="{FF2B5EF4-FFF2-40B4-BE49-F238E27FC236}">
                <a16:creationId xmlns:a16="http://schemas.microsoft.com/office/drawing/2014/main" id="{099B9C00-9257-20A7-C6DD-1858E653C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7828" name="Text Box 20">
            <a:extLst>
              <a:ext uri="{FF2B5EF4-FFF2-40B4-BE49-F238E27FC236}">
                <a16:creationId xmlns:a16="http://schemas.microsoft.com/office/drawing/2014/main" id="{2232F52C-296A-6BAD-F563-63E59FD73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7829" name="Text Box 21">
            <a:extLst>
              <a:ext uri="{FF2B5EF4-FFF2-40B4-BE49-F238E27FC236}">
                <a16:creationId xmlns:a16="http://schemas.microsoft.com/office/drawing/2014/main" id="{871E31AA-9EAA-CDCA-227C-DE3CCBCE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7830" name="Text Box 22">
            <a:extLst>
              <a:ext uri="{FF2B5EF4-FFF2-40B4-BE49-F238E27FC236}">
                <a16:creationId xmlns:a16="http://schemas.microsoft.com/office/drawing/2014/main" id="{1A548AF0-71A4-D481-D4C5-2BA3337FC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  <a:p>
            <a:r>
              <a:rPr lang="en-US" altLang="en-US" sz="1600"/>
              <a:t>  8,9   100-</a:t>
            </a:r>
          </a:p>
          <a:p>
            <a:r>
              <a:rPr lang="en-US" altLang="en-US" sz="1600"/>
              <a:t> 8,10  10-0</a:t>
            </a:r>
          </a:p>
          <a:p>
            <a:r>
              <a:rPr lang="en-US" altLang="en-US" sz="1600"/>
              <a:t>  5,7   01-1</a:t>
            </a:r>
          </a:p>
          <a:p>
            <a:r>
              <a:rPr lang="en-US" altLang="en-US" sz="1600"/>
              <a:t>  6,7   011-</a:t>
            </a:r>
          </a:p>
          <a:p>
            <a:r>
              <a:rPr lang="en-US" altLang="en-US" sz="1600"/>
              <a:t> 6,14  -110</a:t>
            </a:r>
          </a:p>
        </p:txBody>
      </p:sp>
      <p:sp>
        <p:nvSpPr>
          <p:cNvPr id="247831" name="Text Box 23">
            <a:extLst>
              <a:ext uri="{FF2B5EF4-FFF2-40B4-BE49-F238E27FC236}">
                <a16:creationId xmlns:a16="http://schemas.microsoft.com/office/drawing/2014/main" id="{5F6A72A7-77CF-F23B-B54A-DF6D62319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7832" name="Text Box 24">
            <a:extLst>
              <a:ext uri="{FF2B5EF4-FFF2-40B4-BE49-F238E27FC236}">
                <a16:creationId xmlns:a16="http://schemas.microsoft.com/office/drawing/2014/main" id="{85D0C183-2E73-B487-CA73-C9756A938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7833" name="Text Box 25">
            <a:extLst>
              <a:ext uri="{FF2B5EF4-FFF2-40B4-BE49-F238E27FC236}">
                <a16:creationId xmlns:a16="http://schemas.microsoft.com/office/drawing/2014/main" id="{70C3C981-EA1B-7C93-CE38-9F5A47850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7834" name="Text Box 26">
            <a:extLst>
              <a:ext uri="{FF2B5EF4-FFF2-40B4-BE49-F238E27FC236}">
                <a16:creationId xmlns:a16="http://schemas.microsoft.com/office/drawing/2014/main" id="{BFE42C10-8F54-92EB-CB7F-49F67089B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7835" name="Text Box 27">
            <a:extLst>
              <a:ext uri="{FF2B5EF4-FFF2-40B4-BE49-F238E27FC236}">
                <a16:creationId xmlns:a16="http://schemas.microsoft.com/office/drawing/2014/main" id="{1888BF56-F94F-BF06-899F-E838FF1FD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7836" name="Text Box 28">
            <a:extLst>
              <a:ext uri="{FF2B5EF4-FFF2-40B4-BE49-F238E27FC236}">
                <a16:creationId xmlns:a16="http://schemas.microsoft.com/office/drawing/2014/main" id="{BC686FA2-080F-BB53-963B-437275155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7837" name="Text Box 29">
            <a:extLst>
              <a:ext uri="{FF2B5EF4-FFF2-40B4-BE49-F238E27FC236}">
                <a16:creationId xmlns:a16="http://schemas.microsoft.com/office/drawing/2014/main" id="{BBB039CE-DEFE-2ADB-F1CD-3999A6D58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75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7838" name="Text Box 30">
            <a:extLst>
              <a:ext uri="{FF2B5EF4-FFF2-40B4-BE49-F238E27FC236}">
                <a16:creationId xmlns:a16="http://schemas.microsoft.com/office/drawing/2014/main" id="{215064B9-3322-6866-76C7-2C1247172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5130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7839" name="Text Box 31">
            <a:extLst>
              <a:ext uri="{FF2B5EF4-FFF2-40B4-BE49-F238E27FC236}">
                <a16:creationId xmlns:a16="http://schemas.microsoft.com/office/drawing/2014/main" id="{F6978A67-E917-27F9-72E9-8CCC86B48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539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7840" name="Text Box 32">
            <a:extLst>
              <a:ext uri="{FF2B5EF4-FFF2-40B4-BE49-F238E27FC236}">
                <a16:creationId xmlns:a16="http://schemas.microsoft.com/office/drawing/2014/main" id="{361F8A2F-731D-5E88-0BAC-FC424441A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2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3.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872D-9AC1-664A-B2A9-7B6DADEF58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248835" name="Group 3">
            <a:extLst>
              <a:ext uri="{FF2B5EF4-FFF2-40B4-BE49-F238E27FC236}">
                <a16:creationId xmlns:a16="http://schemas.microsoft.com/office/drawing/2014/main" id="{22F05814-93C0-F756-ADDE-F9BD17105ABD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248836" name="Text Box 4">
              <a:extLst>
                <a:ext uri="{FF2B5EF4-FFF2-40B4-BE49-F238E27FC236}">
                  <a16:creationId xmlns:a16="http://schemas.microsoft.com/office/drawing/2014/main" id="{32587540-6D05-330C-3219-7B1EF0000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248837" name="Text Box 5">
              <a:extLst>
                <a:ext uri="{FF2B5EF4-FFF2-40B4-BE49-F238E27FC236}">
                  <a16:creationId xmlns:a16="http://schemas.microsoft.com/office/drawing/2014/main" id="{ABD88F8A-FF23-F67B-5AE5-ECB2C7B1D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248838" name="Text Box 6">
              <a:extLst>
                <a:ext uri="{FF2B5EF4-FFF2-40B4-BE49-F238E27FC236}">
                  <a16:creationId xmlns:a16="http://schemas.microsoft.com/office/drawing/2014/main" id="{D9A37E0E-02CE-F0A9-F94F-486C67A00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248839" name="Text Box 7">
              <a:extLst>
                <a:ext uri="{FF2B5EF4-FFF2-40B4-BE49-F238E27FC236}">
                  <a16:creationId xmlns:a16="http://schemas.microsoft.com/office/drawing/2014/main" id="{D5A98F03-98AA-39C7-B188-798D505841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248840" name="Text Box 8">
              <a:extLst>
                <a:ext uri="{FF2B5EF4-FFF2-40B4-BE49-F238E27FC236}">
                  <a16:creationId xmlns:a16="http://schemas.microsoft.com/office/drawing/2014/main" id="{FBE307EA-A8CB-0839-42A4-D505B920A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248841" name="Text Box 9">
              <a:extLst>
                <a:ext uri="{FF2B5EF4-FFF2-40B4-BE49-F238E27FC236}">
                  <a16:creationId xmlns:a16="http://schemas.microsoft.com/office/drawing/2014/main" id="{400F9CEC-7AB1-B50E-A23F-B7D5405F4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248842" name="Text Box 10">
              <a:extLst>
                <a:ext uri="{FF2B5EF4-FFF2-40B4-BE49-F238E27FC236}">
                  <a16:creationId xmlns:a16="http://schemas.microsoft.com/office/drawing/2014/main" id="{0F338127-94C1-D2AA-7C78-04891135C8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10  1010</a:t>
              </a:r>
              <a:endParaRPr lang="en-US" altLang="en-US" sz="1600"/>
            </a:p>
          </p:txBody>
        </p:sp>
        <p:sp>
          <p:nvSpPr>
            <p:cNvPr id="248843" name="Text Box 11">
              <a:extLst>
                <a:ext uri="{FF2B5EF4-FFF2-40B4-BE49-F238E27FC236}">
                  <a16:creationId xmlns:a16="http://schemas.microsoft.com/office/drawing/2014/main" id="{B5454D8B-EAD8-912E-DA88-E3DB603B5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7    0111</a:t>
              </a:r>
              <a:endParaRPr lang="en-US" altLang="en-US" sz="1600"/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248844" name="Line 12">
              <a:extLst>
                <a:ext uri="{FF2B5EF4-FFF2-40B4-BE49-F238E27FC236}">
                  <a16:creationId xmlns:a16="http://schemas.microsoft.com/office/drawing/2014/main" id="{C2CCD2EA-349C-9DEF-A6FD-DFD91BAB5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845" name="Line 13">
              <a:extLst>
                <a:ext uri="{FF2B5EF4-FFF2-40B4-BE49-F238E27FC236}">
                  <a16:creationId xmlns:a16="http://schemas.microsoft.com/office/drawing/2014/main" id="{F0950BA6-AE24-1091-DAB9-E019F5D8A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846" name="Line 14">
              <a:extLst>
                <a:ext uri="{FF2B5EF4-FFF2-40B4-BE49-F238E27FC236}">
                  <a16:creationId xmlns:a16="http://schemas.microsoft.com/office/drawing/2014/main" id="{1AA3AD05-8066-BE1D-C9BC-AF20324A8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847" name="AutoShape 15">
              <a:extLst>
                <a:ext uri="{FF2B5EF4-FFF2-40B4-BE49-F238E27FC236}">
                  <a16:creationId xmlns:a16="http://schemas.microsoft.com/office/drawing/2014/main" id="{C4529CF5-391A-F63D-7AA3-8DA40F4E6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848" name="AutoShape 16">
              <a:extLst>
                <a:ext uri="{FF2B5EF4-FFF2-40B4-BE49-F238E27FC236}">
                  <a16:creationId xmlns:a16="http://schemas.microsoft.com/office/drawing/2014/main" id="{57214132-9FD6-2FEE-BB41-CE8FA9107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8849" name="AutoShape 17">
              <a:extLst>
                <a:ext uri="{FF2B5EF4-FFF2-40B4-BE49-F238E27FC236}">
                  <a16:creationId xmlns:a16="http://schemas.microsoft.com/office/drawing/2014/main" id="{32695E32-02B6-18C0-DB2F-5DFF01D07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8850" name="Line 18">
            <a:extLst>
              <a:ext uri="{FF2B5EF4-FFF2-40B4-BE49-F238E27FC236}">
                <a16:creationId xmlns:a16="http://schemas.microsoft.com/office/drawing/2014/main" id="{9421536C-FAC4-9BCC-982F-3D75D633F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8851" name="Text Box 19">
            <a:extLst>
              <a:ext uri="{FF2B5EF4-FFF2-40B4-BE49-F238E27FC236}">
                <a16:creationId xmlns:a16="http://schemas.microsoft.com/office/drawing/2014/main" id="{4292D3A8-8AB9-C6F2-4221-9889F4E70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8852" name="Text Box 20">
            <a:extLst>
              <a:ext uri="{FF2B5EF4-FFF2-40B4-BE49-F238E27FC236}">
                <a16:creationId xmlns:a16="http://schemas.microsoft.com/office/drawing/2014/main" id="{43EF6E26-2FA7-603A-D272-7EEDCD239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8853" name="Text Box 21">
            <a:extLst>
              <a:ext uri="{FF2B5EF4-FFF2-40B4-BE49-F238E27FC236}">
                <a16:creationId xmlns:a16="http://schemas.microsoft.com/office/drawing/2014/main" id="{523F8B99-4D79-22BE-E710-7E2AAB65C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8854" name="Text Box 22">
            <a:extLst>
              <a:ext uri="{FF2B5EF4-FFF2-40B4-BE49-F238E27FC236}">
                <a16:creationId xmlns:a16="http://schemas.microsoft.com/office/drawing/2014/main" id="{ABF44646-4DD6-1B34-AA31-E596BAA92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  <a:p>
            <a:r>
              <a:rPr lang="en-US" altLang="en-US" sz="1600"/>
              <a:t>  8,9   100-</a:t>
            </a:r>
          </a:p>
          <a:p>
            <a:r>
              <a:rPr lang="en-US" altLang="en-US" sz="1600"/>
              <a:t> 8,10  10-0</a:t>
            </a:r>
          </a:p>
          <a:p>
            <a:r>
              <a:rPr lang="en-US" altLang="en-US" sz="1600"/>
              <a:t>  5,7   01-1</a:t>
            </a:r>
          </a:p>
          <a:p>
            <a:r>
              <a:rPr lang="en-US" altLang="en-US" sz="1600"/>
              <a:t>  6,7   011-</a:t>
            </a:r>
          </a:p>
          <a:p>
            <a:r>
              <a:rPr lang="en-US" altLang="en-US" sz="1600"/>
              <a:t> 6,14  -110</a:t>
            </a:r>
          </a:p>
        </p:txBody>
      </p:sp>
      <p:sp>
        <p:nvSpPr>
          <p:cNvPr id="248855" name="Text Box 23">
            <a:extLst>
              <a:ext uri="{FF2B5EF4-FFF2-40B4-BE49-F238E27FC236}">
                <a16:creationId xmlns:a16="http://schemas.microsoft.com/office/drawing/2014/main" id="{6A32FE6A-B5EA-2D7F-A54F-3E8913F2D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8856" name="Text Box 24">
            <a:extLst>
              <a:ext uri="{FF2B5EF4-FFF2-40B4-BE49-F238E27FC236}">
                <a16:creationId xmlns:a16="http://schemas.microsoft.com/office/drawing/2014/main" id="{F64FEF7B-A9F8-98FF-B5FB-D85F42454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8857" name="Text Box 25">
            <a:extLst>
              <a:ext uri="{FF2B5EF4-FFF2-40B4-BE49-F238E27FC236}">
                <a16:creationId xmlns:a16="http://schemas.microsoft.com/office/drawing/2014/main" id="{2B0CB2AF-AA9C-7FFE-8A2B-A03C294D9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8858" name="Text Box 26">
            <a:extLst>
              <a:ext uri="{FF2B5EF4-FFF2-40B4-BE49-F238E27FC236}">
                <a16:creationId xmlns:a16="http://schemas.microsoft.com/office/drawing/2014/main" id="{122359A8-CD71-18D5-448F-E59C2583C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8859" name="Text Box 27">
            <a:extLst>
              <a:ext uri="{FF2B5EF4-FFF2-40B4-BE49-F238E27FC236}">
                <a16:creationId xmlns:a16="http://schemas.microsoft.com/office/drawing/2014/main" id="{6FCBA54E-39C8-A800-8AB6-5A9329FB6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8860" name="Text Box 28">
            <a:extLst>
              <a:ext uri="{FF2B5EF4-FFF2-40B4-BE49-F238E27FC236}">
                <a16:creationId xmlns:a16="http://schemas.microsoft.com/office/drawing/2014/main" id="{A550CCB0-BFE7-8067-C944-083194F33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8861" name="Text Box 29">
            <a:extLst>
              <a:ext uri="{FF2B5EF4-FFF2-40B4-BE49-F238E27FC236}">
                <a16:creationId xmlns:a16="http://schemas.microsoft.com/office/drawing/2014/main" id="{1E26929B-4440-74DE-3E07-872A8711C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75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8862" name="Text Box 30">
            <a:extLst>
              <a:ext uri="{FF2B5EF4-FFF2-40B4-BE49-F238E27FC236}">
                <a16:creationId xmlns:a16="http://schemas.microsoft.com/office/drawing/2014/main" id="{C69DDF38-DE17-9333-D13B-3795722E0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5130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8863" name="Text Box 31">
            <a:extLst>
              <a:ext uri="{FF2B5EF4-FFF2-40B4-BE49-F238E27FC236}">
                <a16:creationId xmlns:a16="http://schemas.microsoft.com/office/drawing/2014/main" id="{C5E8B742-657C-E19B-92C5-3195DC55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539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8864" name="Text Box 32">
            <a:extLst>
              <a:ext uri="{FF2B5EF4-FFF2-40B4-BE49-F238E27FC236}">
                <a16:creationId xmlns:a16="http://schemas.microsoft.com/office/drawing/2014/main" id="{B64EE0ED-5400-86B8-E925-E9EA6A4D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2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3.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26F64-FE9B-2C9F-BA66-C772827A56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249859" name="Group 3">
            <a:extLst>
              <a:ext uri="{FF2B5EF4-FFF2-40B4-BE49-F238E27FC236}">
                <a16:creationId xmlns:a16="http://schemas.microsoft.com/office/drawing/2014/main" id="{3BDBE49A-293A-AE6C-BFCD-19AD66443CE9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249860" name="Text Box 4">
              <a:extLst>
                <a:ext uri="{FF2B5EF4-FFF2-40B4-BE49-F238E27FC236}">
                  <a16:creationId xmlns:a16="http://schemas.microsoft.com/office/drawing/2014/main" id="{A306044E-6ED3-1350-E0D2-D39F26A0D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249861" name="Text Box 5">
              <a:extLst>
                <a:ext uri="{FF2B5EF4-FFF2-40B4-BE49-F238E27FC236}">
                  <a16:creationId xmlns:a16="http://schemas.microsoft.com/office/drawing/2014/main" id="{8B6064CF-30A0-0D53-55C5-B4AAACD91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249862" name="Text Box 6">
              <a:extLst>
                <a:ext uri="{FF2B5EF4-FFF2-40B4-BE49-F238E27FC236}">
                  <a16:creationId xmlns:a16="http://schemas.microsoft.com/office/drawing/2014/main" id="{24C5AA41-EBF0-482A-B963-9D16F3D42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249863" name="Text Box 7">
              <a:extLst>
                <a:ext uri="{FF2B5EF4-FFF2-40B4-BE49-F238E27FC236}">
                  <a16:creationId xmlns:a16="http://schemas.microsoft.com/office/drawing/2014/main" id="{3F96AA99-A8F7-BAFF-8480-A29A269E2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249864" name="Text Box 8">
              <a:extLst>
                <a:ext uri="{FF2B5EF4-FFF2-40B4-BE49-F238E27FC236}">
                  <a16:creationId xmlns:a16="http://schemas.microsoft.com/office/drawing/2014/main" id="{9470C16D-5DC4-CA89-A68D-76D79993E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249865" name="Text Box 9">
              <a:extLst>
                <a:ext uri="{FF2B5EF4-FFF2-40B4-BE49-F238E27FC236}">
                  <a16:creationId xmlns:a16="http://schemas.microsoft.com/office/drawing/2014/main" id="{E60DCEE7-20F2-7718-D294-064B4A091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249866" name="Text Box 10">
              <a:extLst>
                <a:ext uri="{FF2B5EF4-FFF2-40B4-BE49-F238E27FC236}">
                  <a16:creationId xmlns:a16="http://schemas.microsoft.com/office/drawing/2014/main" id="{E4DA3DFA-41DD-DEEE-6512-B7AC5D57A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10  1010</a:t>
              </a:r>
              <a:endParaRPr lang="en-US" altLang="en-US" sz="1600"/>
            </a:p>
          </p:txBody>
        </p:sp>
        <p:sp>
          <p:nvSpPr>
            <p:cNvPr id="249867" name="Text Box 11">
              <a:extLst>
                <a:ext uri="{FF2B5EF4-FFF2-40B4-BE49-F238E27FC236}">
                  <a16:creationId xmlns:a16="http://schemas.microsoft.com/office/drawing/2014/main" id="{0737612D-42EE-98C7-1341-4F0B1FB50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14   1110</a:t>
              </a:r>
              <a:endParaRPr lang="en-US" altLang="en-US" sz="1600"/>
            </a:p>
          </p:txBody>
        </p:sp>
        <p:sp>
          <p:nvSpPr>
            <p:cNvPr id="249868" name="Line 12">
              <a:extLst>
                <a:ext uri="{FF2B5EF4-FFF2-40B4-BE49-F238E27FC236}">
                  <a16:creationId xmlns:a16="http://schemas.microsoft.com/office/drawing/2014/main" id="{03E3C241-53E2-65E3-44F1-9F4C11726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869" name="Line 13">
              <a:extLst>
                <a:ext uri="{FF2B5EF4-FFF2-40B4-BE49-F238E27FC236}">
                  <a16:creationId xmlns:a16="http://schemas.microsoft.com/office/drawing/2014/main" id="{09E79EB8-4982-EEC7-BEC3-7AB942574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870" name="Line 14">
              <a:extLst>
                <a:ext uri="{FF2B5EF4-FFF2-40B4-BE49-F238E27FC236}">
                  <a16:creationId xmlns:a16="http://schemas.microsoft.com/office/drawing/2014/main" id="{A9515887-C7BF-ECDA-7F3E-932E3EDAE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871" name="AutoShape 15">
              <a:extLst>
                <a:ext uri="{FF2B5EF4-FFF2-40B4-BE49-F238E27FC236}">
                  <a16:creationId xmlns:a16="http://schemas.microsoft.com/office/drawing/2014/main" id="{0CA76108-D3BC-2798-96DE-1BC94C5AE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872" name="AutoShape 16">
              <a:extLst>
                <a:ext uri="{FF2B5EF4-FFF2-40B4-BE49-F238E27FC236}">
                  <a16:creationId xmlns:a16="http://schemas.microsoft.com/office/drawing/2014/main" id="{227EF7A4-B725-D308-BE71-F3CB3CF9E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49873" name="AutoShape 17">
              <a:extLst>
                <a:ext uri="{FF2B5EF4-FFF2-40B4-BE49-F238E27FC236}">
                  <a16:creationId xmlns:a16="http://schemas.microsoft.com/office/drawing/2014/main" id="{E63915E0-64AF-D978-D724-2270DE446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49874" name="Line 18">
            <a:extLst>
              <a:ext uri="{FF2B5EF4-FFF2-40B4-BE49-F238E27FC236}">
                <a16:creationId xmlns:a16="http://schemas.microsoft.com/office/drawing/2014/main" id="{1C889329-F520-59D4-E2A0-E4CEC4663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9875" name="Text Box 19">
            <a:extLst>
              <a:ext uri="{FF2B5EF4-FFF2-40B4-BE49-F238E27FC236}">
                <a16:creationId xmlns:a16="http://schemas.microsoft.com/office/drawing/2014/main" id="{67BE8152-C25A-17AD-9546-F89784BAF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9876" name="Text Box 20">
            <a:extLst>
              <a:ext uri="{FF2B5EF4-FFF2-40B4-BE49-F238E27FC236}">
                <a16:creationId xmlns:a16="http://schemas.microsoft.com/office/drawing/2014/main" id="{A5F8F6A2-EDB2-3EFB-7CB0-DBE4DC25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49877" name="Text Box 21">
            <a:extLst>
              <a:ext uri="{FF2B5EF4-FFF2-40B4-BE49-F238E27FC236}">
                <a16:creationId xmlns:a16="http://schemas.microsoft.com/office/drawing/2014/main" id="{DB954315-B6C1-A467-3114-09C9E8800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9878" name="Text Box 22">
            <a:extLst>
              <a:ext uri="{FF2B5EF4-FFF2-40B4-BE49-F238E27FC236}">
                <a16:creationId xmlns:a16="http://schemas.microsoft.com/office/drawing/2014/main" id="{9F486580-4B56-35AF-2FE6-D6A04306E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  <a:p>
            <a:r>
              <a:rPr lang="en-US" altLang="en-US" sz="1600"/>
              <a:t>  8,9   100-</a:t>
            </a:r>
          </a:p>
          <a:p>
            <a:r>
              <a:rPr lang="en-US" altLang="en-US" sz="1600"/>
              <a:t> 8,10  10-0</a:t>
            </a:r>
          </a:p>
          <a:p>
            <a:r>
              <a:rPr lang="en-US" altLang="en-US" sz="1600"/>
              <a:t>  5,7   01-1</a:t>
            </a:r>
          </a:p>
          <a:p>
            <a:r>
              <a:rPr lang="en-US" altLang="en-US" sz="1600"/>
              <a:t>  6,7   011-</a:t>
            </a:r>
          </a:p>
          <a:p>
            <a:r>
              <a:rPr lang="en-US" altLang="en-US" sz="1600"/>
              <a:t> 6,14  -110</a:t>
            </a:r>
          </a:p>
        </p:txBody>
      </p:sp>
      <p:sp>
        <p:nvSpPr>
          <p:cNvPr id="249879" name="Text Box 23">
            <a:extLst>
              <a:ext uri="{FF2B5EF4-FFF2-40B4-BE49-F238E27FC236}">
                <a16:creationId xmlns:a16="http://schemas.microsoft.com/office/drawing/2014/main" id="{87CCD425-5B27-246E-432F-98DDB55DF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9880" name="Text Box 24">
            <a:extLst>
              <a:ext uri="{FF2B5EF4-FFF2-40B4-BE49-F238E27FC236}">
                <a16:creationId xmlns:a16="http://schemas.microsoft.com/office/drawing/2014/main" id="{72EDDD5D-E50C-31FC-F8C9-F640D1F83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9881" name="Text Box 25">
            <a:extLst>
              <a:ext uri="{FF2B5EF4-FFF2-40B4-BE49-F238E27FC236}">
                <a16:creationId xmlns:a16="http://schemas.microsoft.com/office/drawing/2014/main" id="{63EF81CA-42E1-3DA8-4D60-EB0228ACE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9882" name="Text Box 26">
            <a:extLst>
              <a:ext uri="{FF2B5EF4-FFF2-40B4-BE49-F238E27FC236}">
                <a16:creationId xmlns:a16="http://schemas.microsoft.com/office/drawing/2014/main" id="{2EB4B6DE-032F-6DD7-ACE6-4B2975709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064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9883" name="Text Box 27">
            <a:extLst>
              <a:ext uri="{FF2B5EF4-FFF2-40B4-BE49-F238E27FC236}">
                <a16:creationId xmlns:a16="http://schemas.microsoft.com/office/drawing/2014/main" id="{195C6133-C062-B628-225C-B5FD85258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9884" name="Text Box 28">
            <a:extLst>
              <a:ext uri="{FF2B5EF4-FFF2-40B4-BE49-F238E27FC236}">
                <a16:creationId xmlns:a16="http://schemas.microsoft.com/office/drawing/2014/main" id="{E0D88633-42DC-94BD-75FF-C2FB7EF1F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305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9885" name="Text Box 29">
            <a:extLst>
              <a:ext uri="{FF2B5EF4-FFF2-40B4-BE49-F238E27FC236}">
                <a16:creationId xmlns:a16="http://schemas.microsoft.com/office/drawing/2014/main" id="{3B9D1A7C-08DF-E6A8-8FD2-8E5CAFF60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775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9886" name="Text Box 30">
            <a:extLst>
              <a:ext uri="{FF2B5EF4-FFF2-40B4-BE49-F238E27FC236}">
                <a16:creationId xmlns:a16="http://schemas.microsoft.com/office/drawing/2014/main" id="{1433D451-B351-8EFD-3E23-019B754A8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5130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9887" name="Text Box 31">
            <a:extLst>
              <a:ext uri="{FF2B5EF4-FFF2-40B4-BE49-F238E27FC236}">
                <a16:creationId xmlns:a16="http://schemas.microsoft.com/office/drawing/2014/main" id="{5EB4FBD1-1E0F-27D2-C25C-DEEDF5725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539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49888" name="Text Box 32">
            <a:extLst>
              <a:ext uri="{FF2B5EF4-FFF2-40B4-BE49-F238E27FC236}">
                <a16:creationId xmlns:a16="http://schemas.microsoft.com/office/drawing/2014/main" id="{69987CF7-667B-66C8-3CD8-AAC612B98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83013"/>
            <a:ext cx="1936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Combine group 2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3.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C62EB5-1E20-7EDB-F006-E01B212EF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K-Maps Difficult in Visualization for six variables and above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Not software adaptable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C168-F10B-D795-67FC-CAD99E8542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6246B-DDAD-8726-77B6-2294AD812A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76146" name="Line 18">
            <a:extLst>
              <a:ext uri="{FF2B5EF4-FFF2-40B4-BE49-F238E27FC236}">
                <a16:creationId xmlns:a16="http://schemas.microsoft.com/office/drawing/2014/main" id="{FBC9A6AD-2AD9-F728-AB37-AE21392D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6147" name="Text Box 19">
            <a:extLst>
              <a:ext uri="{FF2B5EF4-FFF2-40B4-BE49-F238E27FC236}">
                <a16:creationId xmlns:a16="http://schemas.microsoft.com/office/drawing/2014/main" id="{80C2C84F-5ED1-5F2F-8ACB-740E55DE4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6148" name="Text Box 20">
            <a:extLst>
              <a:ext uri="{FF2B5EF4-FFF2-40B4-BE49-F238E27FC236}">
                <a16:creationId xmlns:a16="http://schemas.microsoft.com/office/drawing/2014/main" id="{CEE22E51-F9E9-F83E-E1A8-0F4C350F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6150" name="Text Box 22">
            <a:extLst>
              <a:ext uri="{FF2B5EF4-FFF2-40B4-BE49-F238E27FC236}">
                <a16:creationId xmlns:a16="http://schemas.microsoft.com/office/drawing/2014/main" id="{72D35C05-01E0-853E-B062-0CC5C160F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327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  <a:p>
            <a:r>
              <a:rPr lang="en-US" altLang="en-US" sz="1600"/>
              <a:t>  1,5   0-01</a:t>
            </a:r>
          </a:p>
          <a:p>
            <a:r>
              <a:rPr lang="en-US" altLang="en-US" sz="1600"/>
              <a:t>  1,9   -001</a:t>
            </a:r>
          </a:p>
          <a:p>
            <a:r>
              <a:rPr lang="en-US" altLang="en-US" sz="1600"/>
              <a:t>  2,6   0-10</a:t>
            </a:r>
          </a:p>
          <a:p>
            <a:r>
              <a:rPr lang="en-US" altLang="en-US" sz="1600"/>
              <a:t> 2,10  -010</a:t>
            </a:r>
          </a:p>
          <a:p>
            <a:r>
              <a:rPr lang="en-US" altLang="en-US" sz="1600"/>
              <a:t>  8,9   100-</a:t>
            </a:r>
          </a:p>
          <a:p>
            <a:r>
              <a:rPr lang="en-US" altLang="en-US" sz="1600"/>
              <a:t> 8,10  10-0</a:t>
            </a:r>
          </a:p>
          <a:p>
            <a:r>
              <a:rPr lang="en-US" altLang="en-US" sz="1600"/>
              <a:t>  5,7   01-1</a:t>
            </a:r>
          </a:p>
          <a:p>
            <a:r>
              <a:rPr lang="en-US" altLang="en-US" sz="1600"/>
              <a:t>  6,7   011-</a:t>
            </a:r>
          </a:p>
          <a:p>
            <a:r>
              <a:rPr lang="en-US" altLang="en-US" sz="1600"/>
              <a:t> 6,14  -110</a:t>
            </a:r>
          </a:p>
          <a:p>
            <a:r>
              <a:rPr lang="en-US" altLang="en-US" sz="1600"/>
              <a:t>10,14 1-10</a:t>
            </a:r>
          </a:p>
        </p:txBody>
      </p:sp>
      <p:grpSp>
        <p:nvGrpSpPr>
          <p:cNvPr id="176160" name="Group 32">
            <a:extLst>
              <a:ext uri="{FF2B5EF4-FFF2-40B4-BE49-F238E27FC236}">
                <a16:creationId xmlns:a16="http://schemas.microsoft.com/office/drawing/2014/main" id="{9DA3EC35-C2D7-480E-65E6-7F5D46CBCA9C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2252663" cy="2903537"/>
            <a:chOff x="1280" y="1799"/>
            <a:chExt cx="1419" cy="1829"/>
          </a:xfrm>
        </p:grpSpPr>
        <p:grpSp>
          <p:nvGrpSpPr>
            <p:cNvPr id="176131" name="Group 3">
              <a:extLst>
                <a:ext uri="{FF2B5EF4-FFF2-40B4-BE49-F238E27FC236}">
                  <a16:creationId xmlns:a16="http://schemas.microsoft.com/office/drawing/2014/main" id="{B7BEE787-7875-547E-9E4D-2067AD63F0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76132" name="Text Box 4">
                <a:extLst>
                  <a:ext uri="{FF2B5EF4-FFF2-40B4-BE49-F238E27FC236}">
                    <a16:creationId xmlns:a16="http://schemas.microsoft.com/office/drawing/2014/main" id="{36E76437-EB54-C62B-E899-457A9B0D7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76133" name="Text Box 5">
                <a:extLst>
                  <a:ext uri="{FF2B5EF4-FFF2-40B4-BE49-F238E27FC236}">
                    <a16:creationId xmlns:a16="http://schemas.microsoft.com/office/drawing/2014/main" id="{F31916DB-AB95-B778-5A3A-A3A30CBC98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76134" name="Text Box 6">
                <a:extLst>
                  <a:ext uri="{FF2B5EF4-FFF2-40B4-BE49-F238E27FC236}">
                    <a16:creationId xmlns:a16="http://schemas.microsoft.com/office/drawing/2014/main" id="{6DEDA101-242D-9484-FF3B-AEF241413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76135" name="Text Box 7">
                <a:extLst>
                  <a:ext uri="{FF2B5EF4-FFF2-40B4-BE49-F238E27FC236}">
                    <a16:creationId xmlns:a16="http://schemas.microsoft.com/office/drawing/2014/main" id="{66FB9AA3-E495-C603-FAC0-9BB5E8E0D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76136" name="Text Box 8">
                <a:extLst>
                  <a:ext uri="{FF2B5EF4-FFF2-40B4-BE49-F238E27FC236}">
                    <a16:creationId xmlns:a16="http://schemas.microsoft.com/office/drawing/2014/main" id="{2D22564A-F95C-7E6D-F0F7-0D6E168E4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76137" name="Text Box 9">
                <a:extLst>
                  <a:ext uri="{FF2B5EF4-FFF2-40B4-BE49-F238E27FC236}">
                    <a16:creationId xmlns:a16="http://schemas.microsoft.com/office/drawing/2014/main" id="{F287315E-7FBB-DE5A-83FF-2B4F73A2D1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76138" name="Text Box 10">
                <a:extLst>
                  <a:ext uri="{FF2B5EF4-FFF2-40B4-BE49-F238E27FC236}">
                    <a16:creationId xmlns:a16="http://schemas.microsoft.com/office/drawing/2014/main" id="{B0B691D8-1128-D5DB-1D5D-26CBCC0D2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76139" name="Text Box 11">
                <a:extLst>
                  <a:ext uri="{FF2B5EF4-FFF2-40B4-BE49-F238E27FC236}">
                    <a16:creationId xmlns:a16="http://schemas.microsoft.com/office/drawing/2014/main" id="{B4451258-1907-AC53-0783-A32710046B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76140" name="Line 12">
                <a:extLst>
                  <a:ext uri="{FF2B5EF4-FFF2-40B4-BE49-F238E27FC236}">
                    <a16:creationId xmlns:a16="http://schemas.microsoft.com/office/drawing/2014/main" id="{6D3A8EAD-9729-B75D-C938-BE379DD7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6141" name="Line 13">
                <a:extLst>
                  <a:ext uri="{FF2B5EF4-FFF2-40B4-BE49-F238E27FC236}">
                    <a16:creationId xmlns:a16="http://schemas.microsoft.com/office/drawing/2014/main" id="{BC4F79E4-E928-2B0D-B360-CD564690EE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6142" name="Line 14">
                <a:extLst>
                  <a:ext uri="{FF2B5EF4-FFF2-40B4-BE49-F238E27FC236}">
                    <a16:creationId xmlns:a16="http://schemas.microsoft.com/office/drawing/2014/main" id="{2C217D4B-330F-B00A-DCE4-FB3C10A258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6143" name="AutoShape 15">
                <a:extLst>
                  <a:ext uri="{FF2B5EF4-FFF2-40B4-BE49-F238E27FC236}">
                    <a16:creationId xmlns:a16="http://schemas.microsoft.com/office/drawing/2014/main" id="{0478731C-0D3F-B5B6-F486-5E3579A52B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6144" name="AutoShape 16">
                <a:extLst>
                  <a:ext uri="{FF2B5EF4-FFF2-40B4-BE49-F238E27FC236}">
                    <a16:creationId xmlns:a16="http://schemas.microsoft.com/office/drawing/2014/main" id="{2AC818A6-E468-3F3F-B6C4-E4E2906D6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6145" name="AutoShape 17">
                <a:extLst>
                  <a:ext uri="{FF2B5EF4-FFF2-40B4-BE49-F238E27FC236}">
                    <a16:creationId xmlns:a16="http://schemas.microsoft.com/office/drawing/2014/main" id="{C08AF784-62CE-4764-1B4B-8E0864330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76149" name="Text Box 21">
              <a:extLst>
                <a:ext uri="{FF2B5EF4-FFF2-40B4-BE49-F238E27FC236}">
                  <a16:creationId xmlns:a16="http://schemas.microsoft.com/office/drawing/2014/main" id="{DC584F3F-F7C5-F84A-6913-C93A8FAC9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6151" name="Text Box 23">
              <a:extLst>
                <a:ext uri="{FF2B5EF4-FFF2-40B4-BE49-F238E27FC236}">
                  <a16:creationId xmlns:a16="http://schemas.microsoft.com/office/drawing/2014/main" id="{2129FCC8-1450-701C-508D-D518EB2C0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6152" name="Text Box 24">
              <a:extLst>
                <a:ext uri="{FF2B5EF4-FFF2-40B4-BE49-F238E27FC236}">
                  <a16:creationId xmlns:a16="http://schemas.microsoft.com/office/drawing/2014/main" id="{A1ACD3D0-A136-DB8A-788A-F1373066E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6153" name="Text Box 25">
              <a:extLst>
                <a:ext uri="{FF2B5EF4-FFF2-40B4-BE49-F238E27FC236}">
                  <a16:creationId xmlns:a16="http://schemas.microsoft.com/office/drawing/2014/main" id="{249287E9-928A-B687-6B7D-9DF086270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6154" name="Text Box 26">
              <a:extLst>
                <a:ext uri="{FF2B5EF4-FFF2-40B4-BE49-F238E27FC236}">
                  <a16:creationId xmlns:a16="http://schemas.microsoft.com/office/drawing/2014/main" id="{66921D81-EC9F-8572-1389-8A9F8BD33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6155" name="Text Box 27">
              <a:extLst>
                <a:ext uri="{FF2B5EF4-FFF2-40B4-BE49-F238E27FC236}">
                  <a16:creationId xmlns:a16="http://schemas.microsoft.com/office/drawing/2014/main" id="{8038EFAA-2090-3EAE-CC40-333D4467B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6156" name="Text Box 28">
              <a:extLst>
                <a:ext uri="{FF2B5EF4-FFF2-40B4-BE49-F238E27FC236}">
                  <a16:creationId xmlns:a16="http://schemas.microsoft.com/office/drawing/2014/main" id="{0C21E6A2-3CD6-1602-1D28-25EF40A5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6157" name="Text Box 29">
              <a:extLst>
                <a:ext uri="{FF2B5EF4-FFF2-40B4-BE49-F238E27FC236}">
                  <a16:creationId xmlns:a16="http://schemas.microsoft.com/office/drawing/2014/main" id="{7E2DDC40-AE18-DEC4-EB07-B39A1F7C3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6158" name="Text Box 30">
              <a:extLst>
                <a:ext uri="{FF2B5EF4-FFF2-40B4-BE49-F238E27FC236}">
                  <a16:creationId xmlns:a16="http://schemas.microsoft.com/office/drawing/2014/main" id="{13225D8F-59EA-4A98-9CA3-FCE87F194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6159" name="Text Box 31">
              <a:extLst>
                <a:ext uri="{FF2B5EF4-FFF2-40B4-BE49-F238E27FC236}">
                  <a16:creationId xmlns:a16="http://schemas.microsoft.com/office/drawing/2014/main" id="{03011BDB-0987-A8F8-40F6-5277DA3EA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sp>
        <p:nvSpPr>
          <p:cNvPr id="176162" name="Text Box 34">
            <a:extLst>
              <a:ext uri="{FF2B5EF4-FFF2-40B4-BE49-F238E27FC236}">
                <a16:creationId xmlns:a16="http://schemas.microsoft.com/office/drawing/2014/main" id="{5988055D-4E7E-D88D-CAD7-81440EAF5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2970213"/>
            <a:ext cx="161925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We have now</a:t>
            </a:r>
          </a:p>
          <a:p>
            <a:r>
              <a:rPr lang="en-US" altLang="en-US">
                <a:solidFill>
                  <a:srgbClr val="009900"/>
                </a:solidFill>
              </a:rPr>
              <a:t>completed the</a:t>
            </a:r>
          </a:p>
          <a:p>
            <a:r>
              <a:rPr lang="en-US" altLang="en-US">
                <a:solidFill>
                  <a:srgbClr val="009900"/>
                </a:solidFill>
              </a:rPr>
              <a:t>first step. All</a:t>
            </a:r>
          </a:p>
          <a:p>
            <a:r>
              <a:rPr lang="en-US" altLang="en-US">
                <a:solidFill>
                  <a:srgbClr val="009900"/>
                </a:solidFill>
              </a:rPr>
              <a:t>minterms in </a:t>
            </a:r>
          </a:p>
          <a:p>
            <a:r>
              <a:rPr lang="en-US" altLang="en-US">
                <a:solidFill>
                  <a:srgbClr val="009900"/>
                </a:solidFill>
              </a:rPr>
              <a:t>column I were</a:t>
            </a:r>
          </a:p>
          <a:p>
            <a:r>
              <a:rPr lang="en-US" altLang="en-US">
                <a:solidFill>
                  <a:srgbClr val="009900"/>
                </a:solidFill>
              </a:rPr>
              <a:t>included.</a:t>
            </a:r>
          </a:p>
          <a:p>
            <a:endParaRPr lang="en-US" altLang="en-US">
              <a:solidFill>
                <a:srgbClr val="009900"/>
              </a:solidFill>
            </a:endParaRPr>
          </a:p>
          <a:p>
            <a:r>
              <a:rPr lang="en-US" altLang="en-US">
                <a:solidFill>
                  <a:srgbClr val="009900"/>
                </a:solidFill>
              </a:rPr>
              <a:t>We can divide</a:t>
            </a:r>
          </a:p>
          <a:p>
            <a:r>
              <a:rPr lang="en-US" altLang="en-US">
                <a:solidFill>
                  <a:srgbClr val="009900"/>
                </a:solidFill>
              </a:rPr>
              <a:t>column II into</a:t>
            </a:r>
          </a:p>
          <a:p>
            <a:r>
              <a:rPr lang="en-US" altLang="en-US">
                <a:solidFill>
                  <a:srgbClr val="009900"/>
                </a:solidFill>
              </a:rPr>
              <a:t>groups.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6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9F6E-C5BC-FB65-D5EF-50BD362760B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177188" name="Group 36">
            <a:extLst>
              <a:ext uri="{FF2B5EF4-FFF2-40B4-BE49-F238E27FC236}">
                <a16:creationId xmlns:a16="http://schemas.microsoft.com/office/drawing/2014/main" id="{D4724203-D534-2FE8-60F1-4801BBE06857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2235200"/>
            <a:ext cx="7924800" cy="469900"/>
            <a:chOff x="464" y="1408"/>
            <a:chExt cx="4992" cy="296"/>
          </a:xfrm>
        </p:grpSpPr>
        <p:sp>
          <p:nvSpPr>
            <p:cNvPr id="177155" name="Line 3">
              <a:extLst>
                <a:ext uri="{FF2B5EF4-FFF2-40B4-BE49-F238E27FC236}">
                  <a16:creationId xmlns:a16="http://schemas.microsoft.com/office/drawing/2014/main" id="{C71F568E-5B0F-C80E-8B2D-FCD06B20E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" y="1704"/>
              <a:ext cx="4992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7156" name="Text Box 4">
              <a:extLst>
                <a:ext uri="{FF2B5EF4-FFF2-40B4-BE49-F238E27FC236}">
                  <a16:creationId xmlns:a16="http://schemas.microsoft.com/office/drawing/2014/main" id="{BA51538F-E15E-1B93-B805-D46230AC5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" y="1408"/>
              <a:ext cx="66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33CC"/>
                  </a:solidFill>
                  <a:latin typeface="Times New Roman" panose="02020603050405020304" pitchFamily="18" charset="0"/>
                </a:rPr>
                <a:t>Column I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7157" name="Text Box 5">
              <a:extLst>
                <a:ext uri="{FF2B5EF4-FFF2-40B4-BE49-F238E27FC236}">
                  <a16:creationId xmlns:a16="http://schemas.microsoft.com/office/drawing/2014/main" id="{4AF04055-D9F5-1B20-30E1-FE2C6C99CF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1416"/>
              <a:ext cx="7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solidFill>
                    <a:srgbClr val="0033CC"/>
                  </a:solidFill>
                  <a:latin typeface="Times New Roman" panose="02020603050405020304" pitchFamily="18" charset="0"/>
                </a:rPr>
                <a:t>Column II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7159" name="Group 7">
            <a:extLst>
              <a:ext uri="{FF2B5EF4-FFF2-40B4-BE49-F238E27FC236}">
                <a16:creationId xmlns:a16="http://schemas.microsoft.com/office/drawing/2014/main" id="{31D61FF0-4EDF-53FE-B540-1DBE060F8B00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2252663" cy="2903537"/>
            <a:chOff x="1280" y="1799"/>
            <a:chExt cx="1419" cy="1829"/>
          </a:xfrm>
        </p:grpSpPr>
        <p:grpSp>
          <p:nvGrpSpPr>
            <p:cNvPr id="177160" name="Group 8">
              <a:extLst>
                <a:ext uri="{FF2B5EF4-FFF2-40B4-BE49-F238E27FC236}">
                  <a16:creationId xmlns:a16="http://schemas.microsoft.com/office/drawing/2014/main" id="{8EE68812-9934-21BF-3188-FA7B872C4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77161" name="Text Box 9">
                <a:extLst>
                  <a:ext uri="{FF2B5EF4-FFF2-40B4-BE49-F238E27FC236}">
                    <a16:creationId xmlns:a16="http://schemas.microsoft.com/office/drawing/2014/main" id="{79EAC1FA-DCCD-741E-D633-FFFEE9A31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77162" name="Text Box 10">
                <a:extLst>
                  <a:ext uri="{FF2B5EF4-FFF2-40B4-BE49-F238E27FC236}">
                    <a16:creationId xmlns:a16="http://schemas.microsoft.com/office/drawing/2014/main" id="{C06DD5C4-AAA8-6BA7-3589-F119ADA88E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77163" name="Text Box 11">
                <a:extLst>
                  <a:ext uri="{FF2B5EF4-FFF2-40B4-BE49-F238E27FC236}">
                    <a16:creationId xmlns:a16="http://schemas.microsoft.com/office/drawing/2014/main" id="{231AE284-C151-BFC7-26EC-D9B528D43D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77164" name="Text Box 12">
                <a:extLst>
                  <a:ext uri="{FF2B5EF4-FFF2-40B4-BE49-F238E27FC236}">
                    <a16:creationId xmlns:a16="http://schemas.microsoft.com/office/drawing/2014/main" id="{30B2781D-9C82-7363-2CD9-46274B51C3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77165" name="Text Box 13">
                <a:extLst>
                  <a:ext uri="{FF2B5EF4-FFF2-40B4-BE49-F238E27FC236}">
                    <a16:creationId xmlns:a16="http://schemas.microsoft.com/office/drawing/2014/main" id="{9EAF2629-7468-D5F2-C877-192EB0ACF2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77166" name="Text Box 14">
                <a:extLst>
                  <a:ext uri="{FF2B5EF4-FFF2-40B4-BE49-F238E27FC236}">
                    <a16:creationId xmlns:a16="http://schemas.microsoft.com/office/drawing/2014/main" id="{447A6158-8F55-334A-E551-DCC90336F5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77167" name="Text Box 15">
                <a:extLst>
                  <a:ext uri="{FF2B5EF4-FFF2-40B4-BE49-F238E27FC236}">
                    <a16:creationId xmlns:a16="http://schemas.microsoft.com/office/drawing/2014/main" id="{CF44036E-E9C3-0DED-D7D6-E201219E84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77168" name="Text Box 16">
                <a:extLst>
                  <a:ext uri="{FF2B5EF4-FFF2-40B4-BE49-F238E27FC236}">
                    <a16:creationId xmlns:a16="http://schemas.microsoft.com/office/drawing/2014/main" id="{71C28957-2BB9-1A8C-8E3F-BE6FBBA9B7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77169" name="Line 17">
                <a:extLst>
                  <a:ext uri="{FF2B5EF4-FFF2-40B4-BE49-F238E27FC236}">
                    <a16:creationId xmlns:a16="http://schemas.microsoft.com/office/drawing/2014/main" id="{C716C789-0287-874C-0E84-632DB7ECD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7170" name="Line 18">
                <a:extLst>
                  <a:ext uri="{FF2B5EF4-FFF2-40B4-BE49-F238E27FC236}">
                    <a16:creationId xmlns:a16="http://schemas.microsoft.com/office/drawing/2014/main" id="{6A4B5821-63B7-65C8-21B0-ED1CA43D5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7171" name="Line 19">
                <a:extLst>
                  <a:ext uri="{FF2B5EF4-FFF2-40B4-BE49-F238E27FC236}">
                    <a16:creationId xmlns:a16="http://schemas.microsoft.com/office/drawing/2014/main" id="{C0FEC395-D26D-91AE-43FA-218D90F76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7172" name="AutoShape 20">
                <a:extLst>
                  <a:ext uri="{FF2B5EF4-FFF2-40B4-BE49-F238E27FC236}">
                    <a16:creationId xmlns:a16="http://schemas.microsoft.com/office/drawing/2014/main" id="{B46EEA5B-7533-3595-2B60-F136EFBE1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7173" name="AutoShape 21">
                <a:extLst>
                  <a:ext uri="{FF2B5EF4-FFF2-40B4-BE49-F238E27FC236}">
                    <a16:creationId xmlns:a16="http://schemas.microsoft.com/office/drawing/2014/main" id="{A65A83A4-85AF-989D-4D66-8F774E40A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7174" name="AutoShape 22">
                <a:extLst>
                  <a:ext uri="{FF2B5EF4-FFF2-40B4-BE49-F238E27FC236}">
                    <a16:creationId xmlns:a16="http://schemas.microsoft.com/office/drawing/2014/main" id="{EBCD9A5B-526B-4F36-A6EB-934EF38B3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77175" name="Text Box 23">
              <a:extLst>
                <a:ext uri="{FF2B5EF4-FFF2-40B4-BE49-F238E27FC236}">
                  <a16:creationId xmlns:a16="http://schemas.microsoft.com/office/drawing/2014/main" id="{619CA8B2-C317-4FA2-011D-C9D42F922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7176" name="Text Box 24">
              <a:extLst>
                <a:ext uri="{FF2B5EF4-FFF2-40B4-BE49-F238E27FC236}">
                  <a16:creationId xmlns:a16="http://schemas.microsoft.com/office/drawing/2014/main" id="{4695DDB1-C282-2C2A-6946-066F3C53C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7177" name="Text Box 25">
              <a:extLst>
                <a:ext uri="{FF2B5EF4-FFF2-40B4-BE49-F238E27FC236}">
                  <a16:creationId xmlns:a16="http://schemas.microsoft.com/office/drawing/2014/main" id="{FBF89F34-D967-0C13-966B-3D9A0437FC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7178" name="Text Box 26">
              <a:extLst>
                <a:ext uri="{FF2B5EF4-FFF2-40B4-BE49-F238E27FC236}">
                  <a16:creationId xmlns:a16="http://schemas.microsoft.com/office/drawing/2014/main" id="{A39A3B6F-B847-71A8-EAC6-458085734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7179" name="Text Box 27">
              <a:extLst>
                <a:ext uri="{FF2B5EF4-FFF2-40B4-BE49-F238E27FC236}">
                  <a16:creationId xmlns:a16="http://schemas.microsoft.com/office/drawing/2014/main" id="{3AD40833-CCE3-D85F-2DB1-14DEE3B19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7180" name="Text Box 28">
              <a:extLst>
                <a:ext uri="{FF2B5EF4-FFF2-40B4-BE49-F238E27FC236}">
                  <a16:creationId xmlns:a16="http://schemas.microsoft.com/office/drawing/2014/main" id="{DD5CF7F2-B5D2-CFFE-15E5-D3C4A239D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7181" name="Text Box 29">
              <a:extLst>
                <a:ext uri="{FF2B5EF4-FFF2-40B4-BE49-F238E27FC236}">
                  <a16:creationId xmlns:a16="http://schemas.microsoft.com/office/drawing/2014/main" id="{8885152F-D457-094D-DBFB-4AB3AEF24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7182" name="Text Box 30">
              <a:extLst>
                <a:ext uri="{FF2B5EF4-FFF2-40B4-BE49-F238E27FC236}">
                  <a16:creationId xmlns:a16="http://schemas.microsoft.com/office/drawing/2014/main" id="{22F31B34-DB56-2946-6516-72990E52B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7183" name="Text Box 31">
              <a:extLst>
                <a:ext uri="{FF2B5EF4-FFF2-40B4-BE49-F238E27FC236}">
                  <a16:creationId xmlns:a16="http://schemas.microsoft.com/office/drawing/2014/main" id="{F474BF07-3068-50BF-4233-60A6E7836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7184" name="Text Box 32">
              <a:extLst>
                <a:ext uri="{FF2B5EF4-FFF2-40B4-BE49-F238E27FC236}">
                  <a16:creationId xmlns:a16="http://schemas.microsoft.com/office/drawing/2014/main" id="{AE49D6E7-0AB4-8EDB-12F0-71F8B046E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77187" name="Group 35">
            <a:extLst>
              <a:ext uri="{FF2B5EF4-FFF2-40B4-BE49-F238E27FC236}">
                <a16:creationId xmlns:a16="http://schemas.microsoft.com/office/drawing/2014/main" id="{44CC226A-F60A-5F45-69B5-E101C5C6BFE0}"/>
              </a:ext>
            </a:extLst>
          </p:cNvPr>
          <p:cNvGrpSpPr>
            <a:grpSpLocks/>
          </p:cNvGrpSpPr>
          <p:nvPr/>
        </p:nvGrpSpPr>
        <p:grpSpPr bwMode="auto">
          <a:xfrm>
            <a:off x="5838825" y="2867025"/>
            <a:ext cx="1158875" cy="3270250"/>
            <a:chOff x="3678" y="1806"/>
            <a:chExt cx="730" cy="2060"/>
          </a:xfrm>
        </p:grpSpPr>
        <p:sp>
          <p:nvSpPr>
            <p:cNvPr id="177158" name="Text Box 6">
              <a:extLst>
                <a:ext uri="{FF2B5EF4-FFF2-40B4-BE49-F238E27FC236}">
                  <a16:creationId xmlns:a16="http://schemas.microsoft.com/office/drawing/2014/main" id="{308281A4-E181-3E93-1E2E-1E0D48B2F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77185" name="Line 33">
              <a:extLst>
                <a:ext uri="{FF2B5EF4-FFF2-40B4-BE49-F238E27FC236}">
                  <a16:creationId xmlns:a16="http://schemas.microsoft.com/office/drawing/2014/main" id="{6206816E-C46B-A14F-E9CA-46474187D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7186" name="Line 34">
              <a:extLst>
                <a:ext uri="{FF2B5EF4-FFF2-40B4-BE49-F238E27FC236}">
                  <a16:creationId xmlns:a16="http://schemas.microsoft.com/office/drawing/2014/main" id="{ACF67CDA-25CB-A09B-4DCE-D62F2C507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BEA75-0655-E70B-C2A7-E29EA46C6F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79203" name="Line 3">
            <a:extLst>
              <a:ext uri="{FF2B5EF4-FFF2-40B4-BE49-F238E27FC236}">
                <a16:creationId xmlns:a16="http://schemas.microsoft.com/office/drawing/2014/main" id="{42B8E16E-489C-3945-D3F7-91EC16601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9204" name="Text Box 4">
            <a:extLst>
              <a:ext uri="{FF2B5EF4-FFF2-40B4-BE49-F238E27FC236}">
                <a16:creationId xmlns:a16="http://schemas.microsoft.com/office/drawing/2014/main" id="{22690B5F-357B-5DA7-EC3C-08356C3C5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9205" name="Text Box 5">
            <a:extLst>
              <a:ext uri="{FF2B5EF4-FFF2-40B4-BE49-F238E27FC236}">
                <a16:creationId xmlns:a16="http://schemas.microsoft.com/office/drawing/2014/main" id="{B2011E64-8838-1547-8E5A-27DCB479A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79206" name="Group 6">
            <a:extLst>
              <a:ext uri="{FF2B5EF4-FFF2-40B4-BE49-F238E27FC236}">
                <a16:creationId xmlns:a16="http://schemas.microsoft.com/office/drawing/2014/main" id="{2B73A650-6DA2-9234-6C21-26CCF77CF528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79207" name="Group 7">
              <a:extLst>
                <a:ext uri="{FF2B5EF4-FFF2-40B4-BE49-F238E27FC236}">
                  <a16:creationId xmlns:a16="http://schemas.microsoft.com/office/drawing/2014/main" id="{BEA1CBAC-3D8C-C670-6821-07D60CD0F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79208" name="Text Box 8">
                <a:extLst>
                  <a:ext uri="{FF2B5EF4-FFF2-40B4-BE49-F238E27FC236}">
                    <a16:creationId xmlns:a16="http://schemas.microsoft.com/office/drawing/2014/main" id="{BF397D70-9E13-4C53-C592-E867A871B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79209" name="Text Box 9">
                <a:extLst>
                  <a:ext uri="{FF2B5EF4-FFF2-40B4-BE49-F238E27FC236}">
                    <a16:creationId xmlns:a16="http://schemas.microsoft.com/office/drawing/2014/main" id="{A91AC182-CDE3-0044-CDBC-80979FA81A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79210" name="Text Box 10">
                <a:extLst>
                  <a:ext uri="{FF2B5EF4-FFF2-40B4-BE49-F238E27FC236}">
                    <a16:creationId xmlns:a16="http://schemas.microsoft.com/office/drawing/2014/main" id="{C89E75F4-420B-8222-083B-F379220FB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79211" name="Text Box 11">
                <a:extLst>
                  <a:ext uri="{FF2B5EF4-FFF2-40B4-BE49-F238E27FC236}">
                    <a16:creationId xmlns:a16="http://schemas.microsoft.com/office/drawing/2014/main" id="{EB520092-E301-185B-25F3-BBED4A409F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79212" name="Text Box 12">
                <a:extLst>
                  <a:ext uri="{FF2B5EF4-FFF2-40B4-BE49-F238E27FC236}">
                    <a16:creationId xmlns:a16="http://schemas.microsoft.com/office/drawing/2014/main" id="{9EE4C18B-91A5-AA3B-DCC7-05A3A310A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79213" name="Text Box 13">
                <a:extLst>
                  <a:ext uri="{FF2B5EF4-FFF2-40B4-BE49-F238E27FC236}">
                    <a16:creationId xmlns:a16="http://schemas.microsoft.com/office/drawing/2014/main" id="{4727DDCD-95DE-0B76-5428-A83E707247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79214" name="Text Box 14">
                <a:extLst>
                  <a:ext uri="{FF2B5EF4-FFF2-40B4-BE49-F238E27FC236}">
                    <a16:creationId xmlns:a16="http://schemas.microsoft.com/office/drawing/2014/main" id="{BB53D7E8-8E62-01E2-E031-E54B99AAB7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79215" name="Text Box 15">
                <a:extLst>
                  <a:ext uri="{FF2B5EF4-FFF2-40B4-BE49-F238E27FC236}">
                    <a16:creationId xmlns:a16="http://schemas.microsoft.com/office/drawing/2014/main" id="{4782FCF3-3708-E16C-AA08-1E3BB1AAD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79216" name="Line 16">
                <a:extLst>
                  <a:ext uri="{FF2B5EF4-FFF2-40B4-BE49-F238E27FC236}">
                    <a16:creationId xmlns:a16="http://schemas.microsoft.com/office/drawing/2014/main" id="{DD031D45-7E0F-F78A-3F09-EE9D1D14B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9217" name="Line 17">
                <a:extLst>
                  <a:ext uri="{FF2B5EF4-FFF2-40B4-BE49-F238E27FC236}">
                    <a16:creationId xmlns:a16="http://schemas.microsoft.com/office/drawing/2014/main" id="{2FAAC5B8-8370-6E36-E0D7-4C6ABF91C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9218" name="Line 18">
                <a:extLst>
                  <a:ext uri="{FF2B5EF4-FFF2-40B4-BE49-F238E27FC236}">
                    <a16:creationId xmlns:a16="http://schemas.microsoft.com/office/drawing/2014/main" id="{5A902F10-39BE-30B1-EB07-013DEF00E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9219" name="AutoShape 19">
                <a:extLst>
                  <a:ext uri="{FF2B5EF4-FFF2-40B4-BE49-F238E27FC236}">
                    <a16:creationId xmlns:a16="http://schemas.microsoft.com/office/drawing/2014/main" id="{80503ECF-D4E1-BB77-4E5D-223418B19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9220" name="AutoShape 20">
                <a:extLst>
                  <a:ext uri="{FF2B5EF4-FFF2-40B4-BE49-F238E27FC236}">
                    <a16:creationId xmlns:a16="http://schemas.microsoft.com/office/drawing/2014/main" id="{B9814D82-703B-E733-D763-A5574C3DD4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9221" name="AutoShape 21">
                <a:extLst>
                  <a:ext uri="{FF2B5EF4-FFF2-40B4-BE49-F238E27FC236}">
                    <a16:creationId xmlns:a16="http://schemas.microsoft.com/office/drawing/2014/main" id="{C7E41903-F68A-F146-0621-5135A338C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79222" name="Text Box 22">
              <a:extLst>
                <a:ext uri="{FF2B5EF4-FFF2-40B4-BE49-F238E27FC236}">
                  <a16:creationId xmlns:a16="http://schemas.microsoft.com/office/drawing/2014/main" id="{32275841-B293-F9C7-1A7A-A543AF864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9223" name="Text Box 23">
              <a:extLst>
                <a:ext uri="{FF2B5EF4-FFF2-40B4-BE49-F238E27FC236}">
                  <a16:creationId xmlns:a16="http://schemas.microsoft.com/office/drawing/2014/main" id="{391295DA-FD2B-7D90-F722-88948077A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9224" name="Text Box 24">
              <a:extLst>
                <a:ext uri="{FF2B5EF4-FFF2-40B4-BE49-F238E27FC236}">
                  <a16:creationId xmlns:a16="http://schemas.microsoft.com/office/drawing/2014/main" id="{9261339F-1A35-1BCD-3E97-1740106FE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9225" name="Text Box 25">
              <a:extLst>
                <a:ext uri="{FF2B5EF4-FFF2-40B4-BE49-F238E27FC236}">
                  <a16:creationId xmlns:a16="http://schemas.microsoft.com/office/drawing/2014/main" id="{3A415CE2-EEC4-4136-3AC9-58F58DEDB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9226" name="Text Box 26">
              <a:extLst>
                <a:ext uri="{FF2B5EF4-FFF2-40B4-BE49-F238E27FC236}">
                  <a16:creationId xmlns:a16="http://schemas.microsoft.com/office/drawing/2014/main" id="{E06F8185-5AE1-1485-BBE2-13995454B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9227" name="Text Box 27">
              <a:extLst>
                <a:ext uri="{FF2B5EF4-FFF2-40B4-BE49-F238E27FC236}">
                  <a16:creationId xmlns:a16="http://schemas.microsoft.com/office/drawing/2014/main" id="{E000259B-C6E1-CB42-BE99-2F253A2E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9228" name="Text Box 28">
              <a:extLst>
                <a:ext uri="{FF2B5EF4-FFF2-40B4-BE49-F238E27FC236}">
                  <a16:creationId xmlns:a16="http://schemas.microsoft.com/office/drawing/2014/main" id="{D2C9160D-D480-845B-5036-B36F6A38F2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9229" name="Text Box 29">
              <a:extLst>
                <a:ext uri="{FF2B5EF4-FFF2-40B4-BE49-F238E27FC236}">
                  <a16:creationId xmlns:a16="http://schemas.microsoft.com/office/drawing/2014/main" id="{6196FB2D-611C-4353-39DC-CBD53DDCE8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9230" name="Text Box 30">
              <a:extLst>
                <a:ext uri="{FF2B5EF4-FFF2-40B4-BE49-F238E27FC236}">
                  <a16:creationId xmlns:a16="http://schemas.microsoft.com/office/drawing/2014/main" id="{A10DABD6-DBF1-DB83-3BD0-D28101E48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9231" name="Text Box 31">
              <a:extLst>
                <a:ext uri="{FF2B5EF4-FFF2-40B4-BE49-F238E27FC236}">
                  <a16:creationId xmlns:a16="http://schemas.microsoft.com/office/drawing/2014/main" id="{C17FCBD7-94B5-00E6-76CC-5D6852AB0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79232" name="Group 32">
            <a:extLst>
              <a:ext uri="{FF2B5EF4-FFF2-40B4-BE49-F238E27FC236}">
                <a16:creationId xmlns:a16="http://schemas.microsoft.com/office/drawing/2014/main" id="{17E5AFFA-DAB9-B0D8-0373-BBB754E16ABA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79233" name="Text Box 33">
              <a:extLst>
                <a:ext uri="{FF2B5EF4-FFF2-40B4-BE49-F238E27FC236}">
                  <a16:creationId xmlns:a16="http://schemas.microsoft.com/office/drawing/2014/main" id="{D3040288-1F24-7727-7191-37AC8F62C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0,1   000-</a:t>
              </a:r>
              <a:endParaRPr lang="en-US" altLang="en-US" sz="1600"/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1,5   0-01</a:t>
              </a:r>
              <a:endParaRPr lang="en-US" altLang="en-US" sz="1600"/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79234" name="Line 34">
              <a:extLst>
                <a:ext uri="{FF2B5EF4-FFF2-40B4-BE49-F238E27FC236}">
                  <a16:creationId xmlns:a16="http://schemas.microsoft.com/office/drawing/2014/main" id="{CC2A7B46-DD23-BB4B-40A1-8A1CDE630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9235" name="Line 35">
              <a:extLst>
                <a:ext uri="{FF2B5EF4-FFF2-40B4-BE49-F238E27FC236}">
                  <a16:creationId xmlns:a16="http://schemas.microsoft.com/office/drawing/2014/main" id="{DE70E465-C5FC-44EF-05A3-82DEA3B1C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9236" name="Text Box 36">
            <a:extLst>
              <a:ext uri="{FF2B5EF4-FFF2-40B4-BE49-F238E27FC236}">
                <a16:creationId xmlns:a16="http://schemas.microsoft.com/office/drawing/2014/main" id="{2D34E3FF-EF2A-EF0F-E5A8-B4EAEA24F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5F25-59E4-E524-9D3C-427B1A4EFF0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50883" name="Line 3">
            <a:extLst>
              <a:ext uri="{FF2B5EF4-FFF2-40B4-BE49-F238E27FC236}">
                <a16:creationId xmlns:a16="http://schemas.microsoft.com/office/drawing/2014/main" id="{A6CA9A38-2A0B-6A08-2D8F-A2AE85FDC0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0884" name="Text Box 4">
            <a:extLst>
              <a:ext uri="{FF2B5EF4-FFF2-40B4-BE49-F238E27FC236}">
                <a16:creationId xmlns:a16="http://schemas.microsoft.com/office/drawing/2014/main" id="{C3CC359C-FD6D-8BB3-8A01-80AA2BE65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0885" name="Text Box 5">
            <a:extLst>
              <a:ext uri="{FF2B5EF4-FFF2-40B4-BE49-F238E27FC236}">
                <a16:creationId xmlns:a16="http://schemas.microsoft.com/office/drawing/2014/main" id="{1B072FA7-8653-5310-1CA4-626C8578D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50886" name="Group 6">
            <a:extLst>
              <a:ext uri="{FF2B5EF4-FFF2-40B4-BE49-F238E27FC236}">
                <a16:creationId xmlns:a16="http://schemas.microsoft.com/office/drawing/2014/main" id="{AE89DE43-1499-DFA8-1C5C-3EF757CA2F03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50887" name="Group 7">
              <a:extLst>
                <a:ext uri="{FF2B5EF4-FFF2-40B4-BE49-F238E27FC236}">
                  <a16:creationId xmlns:a16="http://schemas.microsoft.com/office/drawing/2014/main" id="{BA349984-F7DE-8790-F8D9-99E40A5B7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50888" name="Text Box 8">
                <a:extLst>
                  <a:ext uri="{FF2B5EF4-FFF2-40B4-BE49-F238E27FC236}">
                    <a16:creationId xmlns:a16="http://schemas.microsoft.com/office/drawing/2014/main" id="{6CA76F95-B4D8-4F31-C7AE-E41C132A19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50889" name="Text Box 9">
                <a:extLst>
                  <a:ext uri="{FF2B5EF4-FFF2-40B4-BE49-F238E27FC236}">
                    <a16:creationId xmlns:a16="http://schemas.microsoft.com/office/drawing/2014/main" id="{BB6D814F-D146-EAC1-A61F-A1AF59539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50890" name="Text Box 10">
                <a:extLst>
                  <a:ext uri="{FF2B5EF4-FFF2-40B4-BE49-F238E27FC236}">
                    <a16:creationId xmlns:a16="http://schemas.microsoft.com/office/drawing/2014/main" id="{FBEF41A4-9843-C778-C86E-C598ECFFC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50891" name="Text Box 11">
                <a:extLst>
                  <a:ext uri="{FF2B5EF4-FFF2-40B4-BE49-F238E27FC236}">
                    <a16:creationId xmlns:a16="http://schemas.microsoft.com/office/drawing/2014/main" id="{9D542E03-8627-E4D4-947C-A2E4F2BB69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50892" name="Text Box 12">
                <a:extLst>
                  <a:ext uri="{FF2B5EF4-FFF2-40B4-BE49-F238E27FC236}">
                    <a16:creationId xmlns:a16="http://schemas.microsoft.com/office/drawing/2014/main" id="{8AD9CCB6-1E74-D6BF-A278-5CBD543A7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50893" name="Text Box 13">
                <a:extLst>
                  <a:ext uri="{FF2B5EF4-FFF2-40B4-BE49-F238E27FC236}">
                    <a16:creationId xmlns:a16="http://schemas.microsoft.com/office/drawing/2014/main" id="{7F10E37C-5C76-2157-AC2C-3EDBFC9A45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50894" name="Text Box 14">
                <a:extLst>
                  <a:ext uri="{FF2B5EF4-FFF2-40B4-BE49-F238E27FC236}">
                    <a16:creationId xmlns:a16="http://schemas.microsoft.com/office/drawing/2014/main" id="{1B0438F8-57C4-8600-269C-A63AAEFA5F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50895" name="Text Box 15">
                <a:extLst>
                  <a:ext uri="{FF2B5EF4-FFF2-40B4-BE49-F238E27FC236}">
                    <a16:creationId xmlns:a16="http://schemas.microsoft.com/office/drawing/2014/main" id="{C540B78B-D703-2509-CF3C-D9D3ED02FC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50896" name="Line 16">
                <a:extLst>
                  <a:ext uri="{FF2B5EF4-FFF2-40B4-BE49-F238E27FC236}">
                    <a16:creationId xmlns:a16="http://schemas.microsoft.com/office/drawing/2014/main" id="{6C3AE2B9-CCA4-A8AE-62F6-D7D8B153D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0897" name="Line 17">
                <a:extLst>
                  <a:ext uri="{FF2B5EF4-FFF2-40B4-BE49-F238E27FC236}">
                    <a16:creationId xmlns:a16="http://schemas.microsoft.com/office/drawing/2014/main" id="{82118F40-90AC-5044-B51B-4F4310AA8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0898" name="Line 18">
                <a:extLst>
                  <a:ext uri="{FF2B5EF4-FFF2-40B4-BE49-F238E27FC236}">
                    <a16:creationId xmlns:a16="http://schemas.microsoft.com/office/drawing/2014/main" id="{D465C951-3DFB-87B5-B430-986903A8B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0899" name="AutoShape 19">
                <a:extLst>
                  <a:ext uri="{FF2B5EF4-FFF2-40B4-BE49-F238E27FC236}">
                    <a16:creationId xmlns:a16="http://schemas.microsoft.com/office/drawing/2014/main" id="{9C3A3393-9D7E-9B7B-05D8-4A883690F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0900" name="AutoShape 20">
                <a:extLst>
                  <a:ext uri="{FF2B5EF4-FFF2-40B4-BE49-F238E27FC236}">
                    <a16:creationId xmlns:a16="http://schemas.microsoft.com/office/drawing/2014/main" id="{F97A2B79-764C-E98F-4B93-F4F36DCCC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0901" name="AutoShape 21">
                <a:extLst>
                  <a:ext uri="{FF2B5EF4-FFF2-40B4-BE49-F238E27FC236}">
                    <a16:creationId xmlns:a16="http://schemas.microsoft.com/office/drawing/2014/main" id="{B56BB2D0-FE45-2EC9-6256-052226F26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50902" name="Text Box 22">
              <a:extLst>
                <a:ext uri="{FF2B5EF4-FFF2-40B4-BE49-F238E27FC236}">
                  <a16:creationId xmlns:a16="http://schemas.microsoft.com/office/drawing/2014/main" id="{A6078A89-F638-4FFE-D3B3-8654D62D4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0903" name="Text Box 23">
              <a:extLst>
                <a:ext uri="{FF2B5EF4-FFF2-40B4-BE49-F238E27FC236}">
                  <a16:creationId xmlns:a16="http://schemas.microsoft.com/office/drawing/2014/main" id="{805D658F-121D-6A0B-BB37-420EFDDA1E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0904" name="Text Box 24">
              <a:extLst>
                <a:ext uri="{FF2B5EF4-FFF2-40B4-BE49-F238E27FC236}">
                  <a16:creationId xmlns:a16="http://schemas.microsoft.com/office/drawing/2014/main" id="{3B52CB9F-7743-8294-F706-5B917CDA5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0905" name="Text Box 25">
              <a:extLst>
                <a:ext uri="{FF2B5EF4-FFF2-40B4-BE49-F238E27FC236}">
                  <a16:creationId xmlns:a16="http://schemas.microsoft.com/office/drawing/2014/main" id="{DC0F61F4-17CA-CD46-49E3-F721FF931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0906" name="Text Box 26">
              <a:extLst>
                <a:ext uri="{FF2B5EF4-FFF2-40B4-BE49-F238E27FC236}">
                  <a16:creationId xmlns:a16="http://schemas.microsoft.com/office/drawing/2014/main" id="{841094A2-8E54-146A-3058-E98AD9051B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0907" name="Text Box 27">
              <a:extLst>
                <a:ext uri="{FF2B5EF4-FFF2-40B4-BE49-F238E27FC236}">
                  <a16:creationId xmlns:a16="http://schemas.microsoft.com/office/drawing/2014/main" id="{B9DCB863-D905-C43E-E2E6-1D07C423C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0908" name="Text Box 28">
              <a:extLst>
                <a:ext uri="{FF2B5EF4-FFF2-40B4-BE49-F238E27FC236}">
                  <a16:creationId xmlns:a16="http://schemas.microsoft.com/office/drawing/2014/main" id="{922E1A75-0CC2-A604-3458-ACE0E9CCD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0909" name="Text Box 29">
              <a:extLst>
                <a:ext uri="{FF2B5EF4-FFF2-40B4-BE49-F238E27FC236}">
                  <a16:creationId xmlns:a16="http://schemas.microsoft.com/office/drawing/2014/main" id="{2AC0882E-E325-7492-6261-F8226D956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0910" name="Text Box 30">
              <a:extLst>
                <a:ext uri="{FF2B5EF4-FFF2-40B4-BE49-F238E27FC236}">
                  <a16:creationId xmlns:a16="http://schemas.microsoft.com/office/drawing/2014/main" id="{BC41FB66-B17D-8AF5-59FD-AF97EF209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0911" name="Text Box 31">
              <a:extLst>
                <a:ext uri="{FF2B5EF4-FFF2-40B4-BE49-F238E27FC236}">
                  <a16:creationId xmlns:a16="http://schemas.microsoft.com/office/drawing/2014/main" id="{35A94C32-CEAE-AD43-D070-D122C9CB1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50912" name="Group 32">
            <a:extLst>
              <a:ext uri="{FF2B5EF4-FFF2-40B4-BE49-F238E27FC236}">
                <a16:creationId xmlns:a16="http://schemas.microsoft.com/office/drawing/2014/main" id="{58096E55-5C51-53BB-CA52-12DDC7E7C654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50913" name="Text Box 33">
              <a:extLst>
                <a:ext uri="{FF2B5EF4-FFF2-40B4-BE49-F238E27FC236}">
                  <a16:creationId xmlns:a16="http://schemas.microsoft.com/office/drawing/2014/main" id="{AF9935BB-65B9-9F17-4AAE-5C2B8FE091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0,1   000-</a:t>
              </a:r>
              <a:endParaRPr lang="en-US" altLang="en-US" sz="1600"/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1,9   -001</a:t>
              </a:r>
              <a:endParaRPr lang="en-US" altLang="en-US" sz="1600"/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50914" name="Line 34">
              <a:extLst>
                <a:ext uri="{FF2B5EF4-FFF2-40B4-BE49-F238E27FC236}">
                  <a16:creationId xmlns:a16="http://schemas.microsoft.com/office/drawing/2014/main" id="{483154F5-72EF-7EEE-290F-B97F65E75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0915" name="Line 35">
              <a:extLst>
                <a:ext uri="{FF2B5EF4-FFF2-40B4-BE49-F238E27FC236}">
                  <a16:creationId xmlns:a16="http://schemas.microsoft.com/office/drawing/2014/main" id="{FEB2C0AB-0BB5-A4D2-AA95-9243AC9D6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0916" name="Text Box 36">
            <a:extLst>
              <a:ext uri="{FF2B5EF4-FFF2-40B4-BE49-F238E27FC236}">
                <a16:creationId xmlns:a16="http://schemas.microsoft.com/office/drawing/2014/main" id="{8C1031D3-02C9-AA5B-ABEE-5EB15C30F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0885C-361A-D183-860F-ED9B8015CB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51907" name="Line 3">
            <a:extLst>
              <a:ext uri="{FF2B5EF4-FFF2-40B4-BE49-F238E27FC236}">
                <a16:creationId xmlns:a16="http://schemas.microsoft.com/office/drawing/2014/main" id="{DECC3B96-4FF8-3611-52E0-C8EC38C52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id="{6F532C41-8424-D7C1-566F-09C4F9C40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1909" name="Text Box 5">
            <a:extLst>
              <a:ext uri="{FF2B5EF4-FFF2-40B4-BE49-F238E27FC236}">
                <a16:creationId xmlns:a16="http://schemas.microsoft.com/office/drawing/2014/main" id="{912017D0-73FF-86BD-E179-D39AA0713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51910" name="Group 6">
            <a:extLst>
              <a:ext uri="{FF2B5EF4-FFF2-40B4-BE49-F238E27FC236}">
                <a16:creationId xmlns:a16="http://schemas.microsoft.com/office/drawing/2014/main" id="{EED0F2FD-965D-F062-E1B8-3D3938C07CD9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51911" name="Group 7">
              <a:extLst>
                <a:ext uri="{FF2B5EF4-FFF2-40B4-BE49-F238E27FC236}">
                  <a16:creationId xmlns:a16="http://schemas.microsoft.com/office/drawing/2014/main" id="{305104F1-3858-FC68-19DE-832FD9AFDA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51912" name="Text Box 8">
                <a:extLst>
                  <a:ext uri="{FF2B5EF4-FFF2-40B4-BE49-F238E27FC236}">
                    <a16:creationId xmlns:a16="http://schemas.microsoft.com/office/drawing/2014/main" id="{3AF27A5D-55DC-940A-8DF1-3A50B45AD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51913" name="Text Box 9">
                <a:extLst>
                  <a:ext uri="{FF2B5EF4-FFF2-40B4-BE49-F238E27FC236}">
                    <a16:creationId xmlns:a16="http://schemas.microsoft.com/office/drawing/2014/main" id="{9CAA4038-113B-CC70-E53F-D6978C78C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51914" name="Text Box 10">
                <a:extLst>
                  <a:ext uri="{FF2B5EF4-FFF2-40B4-BE49-F238E27FC236}">
                    <a16:creationId xmlns:a16="http://schemas.microsoft.com/office/drawing/2014/main" id="{EFF21284-93DB-D8B3-8B23-0F39AE6DF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51915" name="Text Box 11">
                <a:extLst>
                  <a:ext uri="{FF2B5EF4-FFF2-40B4-BE49-F238E27FC236}">
                    <a16:creationId xmlns:a16="http://schemas.microsoft.com/office/drawing/2014/main" id="{971045CC-B3F6-CC06-7178-7B48BB6811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51916" name="Text Box 12">
                <a:extLst>
                  <a:ext uri="{FF2B5EF4-FFF2-40B4-BE49-F238E27FC236}">
                    <a16:creationId xmlns:a16="http://schemas.microsoft.com/office/drawing/2014/main" id="{6212A21F-6357-F493-5CF8-A85557B2C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51917" name="Text Box 13">
                <a:extLst>
                  <a:ext uri="{FF2B5EF4-FFF2-40B4-BE49-F238E27FC236}">
                    <a16:creationId xmlns:a16="http://schemas.microsoft.com/office/drawing/2014/main" id="{BCB2A113-2879-F34A-5138-4C88C9882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51918" name="Text Box 14">
                <a:extLst>
                  <a:ext uri="{FF2B5EF4-FFF2-40B4-BE49-F238E27FC236}">
                    <a16:creationId xmlns:a16="http://schemas.microsoft.com/office/drawing/2014/main" id="{EA99E9E6-27A7-2978-8B9B-B2877BAE9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51919" name="Text Box 15">
                <a:extLst>
                  <a:ext uri="{FF2B5EF4-FFF2-40B4-BE49-F238E27FC236}">
                    <a16:creationId xmlns:a16="http://schemas.microsoft.com/office/drawing/2014/main" id="{2C2E44EC-48F0-A876-B92F-560BCEFF82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51920" name="Line 16">
                <a:extLst>
                  <a:ext uri="{FF2B5EF4-FFF2-40B4-BE49-F238E27FC236}">
                    <a16:creationId xmlns:a16="http://schemas.microsoft.com/office/drawing/2014/main" id="{E02FB362-D9A4-E41F-C26F-65F3E6333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1921" name="Line 17">
                <a:extLst>
                  <a:ext uri="{FF2B5EF4-FFF2-40B4-BE49-F238E27FC236}">
                    <a16:creationId xmlns:a16="http://schemas.microsoft.com/office/drawing/2014/main" id="{EAED7534-89D3-B41D-F9BE-A25C1EE55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1922" name="Line 18">
                <a:extLst>
                  <a:ext uri="{FF2B5EF4-FFF2-40B4-BE49-F238E27FC236}">
                    <a16:creationId xmlns:a16="http://schemas.microsoft.com/office/drawing/2014/main" id="{DE081561-E021-2D20-1AB5-8366C3CB2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1923" name="AutoShape 19">
                <a:extLst>
                  <a:ext uri="{FF2B5EF4-FFF2-40B4-BE49-F238E27FC236}">
                    <a16:creationId xmlns:a16="http://schemas.microsoft.com/office/drawing/2014/main" id="{9AEF503D-E9E4-9937-EC0E-BCE4459D0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1924" name="AutoShape 20">
                <a:extLst>
                  <a:ext uri="{FF2B5EF4-FFF2-40B4-BE49-F238E27FC236}">
                    <a16:creationId xmlns:a16="http://schemas.microsoft.com/office/drawing/2014/main" id="{5EE8BF99-EB1B-9E84-97A3-9E9C5AE75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1925" name="AutoShape 21">
                <a:extLst>
                  <a:ext uri="{FF2B5EF4-FFF2-40B4-BE49-F238E27FC236}">
                    <a16:creationId xmlns:a16="http://schemas.microsoft.com/office/drawing/2014/main" id="{0D590461-0E1B-1ABD-4C39-00778A27A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51926" name="Text Box 22">
              <a:extLst>
                <a:ext uri="{FF2B5EF4-FFF2-40B4-BE49-F238E27FC236}">
                  <a16:creationId xmlns:a16="http://schemas.microsoft.com/office/drawing/2014/main" id="{80685AE2-4AD3-22EB-FD7D-115171A42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1927" name="Text Box 23">
              <a:extLst>
                <a:ext uri="{FF2B5EF4-FFF2-40B4-BE49-F238E27FC236}">
                  <a16:creationId xmlns:a16="http://schemas.microsoft.com/office/drawing/2014/main" id="{FECC72A4-39B2-E517-70AB-D4D5C82D0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1928" name="Text Box 24">
              <a:extLst>
                <a:ext uri="{FF2B5EF4-FFF2-40B4-BE49-F238E27FC236}">
                  <a16:creationId xmlns:a16="http://schemas.microsoft.com/office/drawing/2014/main" id="{00B4E6A0-2AD6-10AE-DB34-D31EB9B70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1929" name="Text Box 25">
              <a:extLst>
                <a:ext uri="{FF2B5EF4-FFF2-40B4-BE49-F238E27FC236}">
                  <a16:creationId xmlns:a16="http://schemas.microsoft.com/office/drawing/2014/main" id="{419AE234-E3FA-C1C8-AA9A-C5F23CDD4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1930" name="Text Box 26">
              <a:extLst>
                <a:ext uri="{FF2B5EF4-FFF2-40B4-BE49-F238E27FC236}">
                  <a16:creationId xmlns:a16="http://schemas.microsoft.com/office/drawing/2014/main" id="{5918A19B-1B09-C835-43D7-53960648F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1931" name="Text Box 27">
              <a:extLst>
                <a:ext uri="{FF2B5EF4-FFF2-40B4-BE49-F238E27FC236}">
                  <a16:creationId xmlns:a16="http://schemas.microsoft.com/office/drawing/2014/main" id="{7EDF8BE4-D222-D9A0-8B27-9E98A0EBB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1932" name="Text Box 28">
              <a:extLst>
                <a:ext uri="{FF2B5EF4-FFF2-40B4-BE49-F238E27FC236}">
                  <a16:creationId xmlns:a16="http://schemas.microsoft.com/office/drawing/2014/main" id="{C9880086-2353-8EB8-90AD-D83C9C1D0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1933" name="Text Box 29">
              <a:extLst>
                <a:ext uri="{FF2B5EF4-FFF2-40B4-BE49-F238E27FC236}">
                  <a16:creationId xmlns:a16="http://schemas.microsoft.com/office/drawing/2014/main" id="{64B5CDC2-0BCD-E171-0440-008604D0A5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1934" name="Text Box 30">
              <a:extLst>
                <a:ext uri="{FF2B5EF4-FFF2-40B4-BE49-F238E27FC236}">
                  <a16:creationId xmlns:a16="http://schemas.microsoft.com/office/drawing/2014/main" id="{46BA5A6F-43A0-B83D-D0A6-8C301373CE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1935" name="Text Box 31">
              <a:extLst>
                <a:ext uri="{FF2B5EF4-FFF2-40B4-BE49-F238E27FC236}">
                  <a16:creationId xmlns:a16="http://schemas.microsoft.com/office/drawing/2014/main" id="{9B86596F-DA57-2335-01CD-40120F71A7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51936" name="Group 32">
            <a:extLst>
              <a:ext uri="{FF2B5EF4-FFF2-40B4-BE49-F238E27FC236}">
                <a16:creationId xmlns:a16="http://schemas.microsoft.com/office/drawing/2014/main" id="{61DC939F-5500-169E-97EC-1C2F2ABB630C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51937" name="Text Box 33">
              <a:extLst>
                <a:ext uri="{FF2B5EF4-FFF2-40B4-BE49-F238E27FC236}">
                  <a16:creationId xmlns:a16="http://schemas.microsoft.com/office/drawing/2014/main" id="{63831169-F262-8341-5615-7A690930C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0,1   000-</a:t>
              </a:r>
              <a:endParaRPr lang="en-US" altLang="en-US" sz="1600"/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2,6   0-10</a:t>
              </a:r>
              <a:endParaRPr lang="en-US" altLang="en-US" sz="1600"/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51938" name="Line 34">
              <a:extLst>
                <a:ext uri="{FF2B5EF4-FFF2-40B4-BE49-F238E27FC236}">
                  <a16:creationId xmlns:a16="http://schemas.microsoft.com/office/drawing/2014/main" id="{3C70339C-55D7-F23D-E416-248B404DC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1939" name="Line 35">
              <a:extLst>
                <a:ext uri="{FF2B5EF4-FFF2-40B4-BE49-F238E27FC236}">
                  <a16:creationId xmlns:a16="http://schemas.microsoft.com/office/drawing/2014/main" id="{6404458B-8D81-68CD-50B2-F01D5E2E2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1940" name="Text Box 36">
            <a:extLst>
              <a:ext uri="{FF2B5EF4-FFF2-40B4-BE49-F238E27FC236}">
                <a16:creationId xmlns:a16="http://schemas.microsoft.com/office/drawing/2014/main" id="{E3B0B46A-7C0D-4FEE-D362-C71FF1C45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66A9-94A5-F9FE-B235-FF1FE59ED99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52931" name="Line 3">
            <a:extLst>
              <a:ext uri="{FF2B5EF4-FFF2-40B4-BE49-F238E27FC236}">
                <a16:creationId xmlns:a16="http://schemas.microsoft.com/office/drawing/2014/main" id="{1AF6D801-D597-1206-3626-5CCA89151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2932" name="Text Box 4">
            <a:extLst>
              <a:ext uri="{FF2B5EF4-FFF2-40B4-BE49-F238E27FC236}">
                <a16:creationId xmlns:a16="http://schemas.microsoft.com/office/drawing/2014/main" id="{86C38570-EA78-E821-2A8B-64EA7AF6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2933" name="Text Box 5">
            <a:extLst>
              <a:ext uri="{FF2B5EF4-FFF2-40B4-BE49-F238E27FC236}">
                <a16:creationId xmlns:a16="http://schemas.microsoft.com/office/drawing/2014/main" id="{E7BFF880-D8CE-F757-3B31-42266E1C3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52934" name="Group 6">
            <a:extLst>
              <a:ext uri="{FF2B5EF4-FFF2-40B4-BE49-F238E27FC236}">
                <a16:creationId xmlns:a16="http://schemas.microsoft.com/office/drawing/2014/main" id="{1ACFFEF6-0136-679C-E15C-55D399689143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52935" name="Group 7">
              <a:extLst>
                <a:ext uri="{FF2B5EF4-FFF2-40B4-BE49-F238E27FC236}">
                  <a16:creationId xmlns:a16="http://schemas.microsoft.com/office/drawing/2014/main" id="{50FCE400-B8A3-1EC2-03FC-3C55F5D862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52936" name="Text Box 8">
                <a:extLst>
                  <a:ext uri="{FF2B5EF4-FFF2-40B4-BE49-F238E27FC236}">
                    <a16:creationId xmlns:a16="http://schemas.microsoft.com/office/drawing/2014/main" id="{D2CDA0DE-7B12-C7F1-0E9B-21156025D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52937" name="Text Box 9">
                <a:extLst>
                  <a:ext uri="{FF2B5EF4-FFF2-40B4-BE49-F238E27FC236}">
                    <a16:creationId xmlns:a16="http://schemas.microsoft.com/office/drawing/2014/main" id="{A9E0D0D3-D47D-F2D3-3969-C187A7EE1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52938" name="Text Box 10">
                <a:extLst>
                  <a:ext uri="{FF2B5EF4-FFF2-40B4-BE49-F238E27FC236}">
                    <a16:creationId xmlns:a16="http://schemas.microsoft.com/office/drawing/2014/main" id="{76C00624-D75A-6A8E-0C41-541E46065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52939" name="Text Box 11">
                <a:extLst>
                  <a:ext uri="{FF2B5EF4-FFF2-40B4-BE49-F238E27FC236}">
                    <a16:creationId xmlns:a16="http://schemas.microsoft.com/office/drawing/2014/main" id="{8F07A90C-A3D5-F633-0B31-B4AE20BC7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52940" name="Text Box 12">
                <a:extLst>
                  <a:ext uri="{FF2B5EF4-FFF2-40B4-BE49-F238E27FC236}">
                    <a16:creationId xmlns:a16="http://schemas.microsoft.com/office/drawing/2014/main" id="{97E4FE77-40EA-F2AF-D1EB-6CB62BDC56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52941" name="Text Box 13">
                <a:extLst>
                  <a:ext uri="{FF2B5EF4-FFF2-40B4-BE49-F238E27FC236}">
                    <a16:creationId xmlns:a16="http://schemas.microsoft.com/office/drawing/2014/main" id="{E287946E-E0F2-2B12-E4BF-E316E62EA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52942" name="Text Box 14">
                <a:extLst>
                  <a:ext uri="{FF2B5EF4-FFF2-40B4-BE49-F238E27FC236}">
                    <a16:creationId xmlns:a16="http://schemas.microsoft.com/office/drawing/2014/main" id="{9F01341F-22BC-7D17-E90A-30997989B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52943" name="Text Box 15">
                <a:extLst>
                  <a:ext uri="{FF2B5EF4-FFF2-40B4-BE49-F238E27FC236}">
                    <a16:creationId xmlns:a16="http://schemas.microsoft.com/office/drawing/2014/main" id="{3AB399D9-F021-289F-9471-85D679B450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52944" name="Line 16">
                <a:extLst>
                  <a:ext uri="{FF2B5EF4-FFF2-40B4-BE49-F238E27FC236}">
                    <a16:creationId xmlns:a16="http://schemas.microsoft.com/office/drawing/2014/main" id="{2F980455-D15E-2B68-BF13-100CBA0BD5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2945" name="Line 17">
                <a:extLst>
                  <a:ext uri="{FF2B5EF4-FFF2-40B4-BE49-F238E27FC236}">
                    <a16:creationId xmlns:a16="http://schemas.microsoft.com/office/drawing/2014/main" id="{80E68381-77A9-1BA4-4606-AF35EA5FE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2946" name="Line 18">
                <a:extLst>
                  <a:ext uri="{FF2B5EF4-FFF2-40B4-BE49-F238E27FC236}">
                    <a16:creationId xmlns:a16="http://schemas.microsoft.com/office/drawing/2014/main" id="{0B208603-919C-7B2D-9F66-D4C7DBB1C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2947" name="AutoShape 19">
                <a:extLst>
                  <a:ext uri="{FF2B5EF4-FFF2-40B4-BE49-F238E27FC236}">
                    <a16:creationId xmlns:a16="http://schemas.microsoft.com/office/drawing/2014/main" id="{D7D3DC7B-69BD-EF69-388D-87AA31216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2948" name="AutoShape 20">
                <a:extLst>
                  <a:ext uri="{FF2B5EF4-FFF2-40B4-BE49-F238E27FC236}">
                    <a16:creationId xmlns:a16="http://schemas.microsoft.com/office/drawing/2014/main" id="{E917465A-5D36-B6BB-0A95-68226CD5DE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2949" name="AutoShape 21">
                <a:extLst>
                  <a:ext uri="{FF2B5EF4-FFF2-40B4-BE49-F238E27FC236}">
                    <a16:creationId xmlns:a16="http://schemas.microsoft.com/office/drawing/2014/main" id="{59FE6045-FEB3-9D83-7617-31A557F464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52950" name="Text Box 22">
              <a:extLst>
                <a:ext uri="{FF2B5EF4-FFF2-40B4-BE49-F238E27FC236}">
                  <a16:creationId xmlns:a16="http://schemas.microsoft.com/office/drawing/2014/main" id="{E29086B2-E3FE-4EEF-8B93-E705D422C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2951" name="Text Box 23">
              <a:extLst>
                <a:ext uri="{FF2B5EF4-FFF2-40B4-BE49-F238E27FC236}">
                  <a16:creationId xmlns:a16="http://schemas.microsoft.com/office/drawing/2014/main" id="{AD09CF3E-D6F4-C07E-C033-DACE7EDA1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2952" name="Text Box 24">
              <a:extLst>
                <a:ext uri="{FF2B5EF4-FFF2-40B4-BE49-F238E27FC236}">
                  <a16:creationId xmlns:a16="http://schemas.microsoft.com/office/drawing/2014/main" id="{517E5E50-938E-9A13-E73B-6BE882416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2953" name="Text Box 25">
              <a:extLst>
                <a:ext uri="{FF2B5EF4-FFF2-40B4-BE49-F238E27FC236}">
                  <a16:creationId xmlns:a16="http://schemas.microsoft.com/office/drawing/2014/main" id="{0BDE2C49-E1B8-AFB4-A374-A482890F0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2954" name="Text Box 26">
              <a:extLst>
                <a:ext uri="{FF2B5EF4-FFF2-40B4-BE49-F238E27FC236}">
                  <a16:creationId xmlns:a16="http://schemas.microsoft.com/office/drawing/2014/main" id="{5F6A2B67-13B7-52AE-B0A3-4CAB0D609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2955" name="Text Box 27">
              <a:extLst>
                <a:ext uri="{FF2B5EF4-FFF2-40B4-BE49-F238E27FC236}">
                  <a16:creationId xmlns:a16="http://schemas.microsoft.com/office/drawing/2014/main" id="{A2B24BE4-A188-3F3A-4BA6-C56E79A510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2956" name="Text Box 28">
              <a:extLst>
                <a:ext uri="{FF2B5EF4-FFF2-40B4-BE49-F238E27FC236}">
                  <a16:creationId xmlns:a16="http://schemas.microsoft.com/office/drawing/2014/main" id="{49F64628-D59C-57B7-B2FE-DC42C7E2C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2957" name="Text Box 29">
              <a:extLst>
                <a:ext uri="{FF2B5EF4-FFF2-40B4-BE49-F238E27FC236}">
                  <a16:creationId xmlns:a16="http://schemas.microsoft.com/office/drawing/2014/main" id="{30BD6469-7286-6D50-97FB-A6E631DF8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2958" name="Text Box 30">
              <a:extLst>
                <a:ext uri="{FF2B5EF4-FFF2-40B4-BE49-F238E27FC236}">
                  <a16:creationId xmlns:a16="http://schemas.microsoft.com/office/drawing/2014/main" id="{EA857689-D557-6930-868B-423F9A700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2959" name="Text Box 31">
              <a:extLst>
                <a:ext uri="{FF2B5EF4-FFF2-40B4-BE49-F238E27FC236}">
                  <a16:creationId xmlns:a16="http://schemas.microsoft.com/office/drawing/2014/main" id="{23A5F09A-3674-9D39-62E6-07192B024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52960" name="Group 32">
            <a:extLst>
              <a:ext uri="{FF2B5EF4-FFF2-40B4-BE49-F238E27FC236}">
                <a16:creationId xmlns:a16="http://schemas.microsoft.com/office/drawing/2014/main" id="{C1D2E0A2-08BF-92B9-D379-C8C1332F2216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52961" name="Text Box 33">
              <a:extLst>
                <a:ext uri="{FF2B5EF4-FFF2-40B4-BE49-F238E27FC236}">
                  <a16:creationId xmlns:a16="http://schemas.microsoft.com/office/drawing/2014/main" id="{BEAB116D-876F-13F5-BEC1-6C28269A2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0,1   000-</a:t>
              </a:r>
              <a:endParaRPr lang="en-US" altLang="en-US" sz="1600"/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2,10  -010</a:t>
              </a:r>
              <a:endParaRPr lang="en-US" altLang="en-US" sz="1600"/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52962" name="Line 34">
              <a:extLst>
                <a:ext uri="{FF2B5EF4-FFF2-40B4-BE49-F238E27FC236}">
                  <a16:creationId xmlns:a16="http://schemas.microsoft.com/office/drawing/2014/main" id="{067EBF28-35EC-D0F1-3972-9706384C93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2963" name="Line 35">
              <a:extLst>
                <a:ext uri="{FF2B5EF4-FFF2-40B4-BE49-F238E27FC236}">
                  <a16:creationId xmlns:a16="http://schemas.microsoft.com/office/drawing/2014/main" id="{C1B40345-4D58-1B07-E5ED-D537DF84A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2964" name="Text Box 36">
            <a:extLst>
              <a:ext uri="{FF2B5EF4-FFF2-40B4-BE49-F238E27FC236}">
                <a16:creationId xmlns:a16="http://schemas.microsoft.com/office/drawing/2014/main" id="{DAB2BAE6-84C4-0F73-6477-FF1FC19D3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9FA4-6B73-3E89-97E7-AF6740DF6B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53955" name="Line 3">
            <a:extLst>
              <a:ext uri="{FF2B5EF4-FFF2-40B4-BE49-F238E27FC236}">
                <a16:creationId xmlns:a16="http://schemas.microsoft.com/office/drawing/2014/main" id="{AC0CF245-25E8-35A8-01E4-042377464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3956" name="Text Box 4">
            <a:extLst>
              <a:ext uri="{FF2B5EF4-FFF2-40B4-BE49-F238E27FC236}">
                <a16:creationId xmlns:a16="http://schemas.microsoft.com/office/drawing/2014/main" id="{333417DC-6CE4-DFA2-C2E5-80ED9602F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3957" name="Text Box 5">
            <a:extLst>
              <a:ext uri="{FF2B5EF4-FFF2-40B4-BE49-F238E27FC236}">
                <a16:creationId xmlns:a16="http://schemas.microsoft.com/office/drawing/2014/main" id="{28D477F3-8EAE-0AAA-B257-2D762A1AB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53958" name="Group 6">
            <a:extLst>
              <a:ext uri="{FF2B5EF4-FFF2-40B4-BE49-F238E27FC236}">
                <a16:creationId xmlns:a16="http://schemas.microsoft.com/office/drawing/2014/main" id="{EA098C7F-4443-D028-C916-C14FB3F93C73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53959" name="Group 7">
              <a:extLst>
                <a:ext uri="{FF2B5EF4-FFF2-40B4-BE49-F238E27FC236}">
                  <a16:creationId xmlns:a16="http://schemas.microsoft.com/office/drawing/2014/main" id="{C5D34947-6650-AD53-0FFF-FD262E82C8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53960" name="Text Box 8">
                <a:extLst>
                  <a:ext uri="{FF2B5EF4-FFF2-40B4-BE49-F238E27FC236}">
                    <a16:creationId xmlns:a16="http://schemas.microsoft.com/office/drawing/2014/main" id="{1278A681-5FE2-D535-AEF4-B428BED054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53961" name="Text Box 9">
                <a:extLst>
                  <a:ext uri="{FF2B5EF4-FFF2-40B4-BE49-F238E27FC236}">
                    <a16:creationId xmlns:a16="http://schemas.microsoft.com/office/drawing/2014/main" id="{A467CD49-38F6-686B-C079-F3533BADC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53962" name="Text Box 10">
                <a:extLst>
                  <a:ext uri="{FF2B5EF4-FFF2-40B4-BE49-F238E27FC236}">
                    <a16:creationId xmlns:a16="http://schemas.microsoft.com/office/drawing/2014/main" id="{36753D4F-3607-AFF4-A894-F19C118ED4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53963" name="Text Box 11">
                <a:extLst>
                  <a:ext uri="{FF2B5EF4-FFF2-40B4-BE49-F238E27FC236}">
                    <a16:creationId xmlns:a16="http://schemas.microsoft.com/office/drawing/2014/main" id="{B1DF9E32-F6F0-0FF5-A6C8-7B9D0FD0C4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53964" name="Text Box 12">
                <a:extLst>
                  <a:ext uri="{FF2B5EF4-FFF2-40B4-BE49-F238E27FC236}">
                    <a16:creationId xmlns:a16="http://schemas.microsoft.com/office/drawing/2014/main" id="{11044823-2C44-C8F9-1253-F6E3C9F96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53965" name="Text Box 13">
                <a:extLst>
                  <a:ext uri="{FF2B5EF4-FFF2-40B4-BE49-F238E27FC236}">
                    <a16:creationId xmlns:a16="http://schemas.microsoft.com/office/drawing/2014/main" id="{EE9527D9-9A29-6819-4CBA-1AF7E9995D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53966" name="Text Box 14">
                <a:extLst>
                  <a:ext uri="{FF2B5EF4-FFF2-40B4-BE49-F238E27FC236}">
                    <a16:creationId xmlns:a16="http://schemas.microsoft.com/office/drawing/2014/main" id="{F32F376A-EEC2-66A2-4847-A225A232A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53967" name="Text Box 15">
                <a:extLst>
                  <a:ext uri="{FF2B5EF4-FFF2-40B4-BE49-F238E27FC236}">
                    <a16:creationId xmlns:a16="http://schemas.microsoft.com/office/drawing/2014/main" id="{637EB119-90D2-AD0D-50B5-0CF22FD09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53968" name="Line 16">
                <a:extLst>
                  <a:ext uri="{FF2B5EF4-FFF2-40B4-BE49-F238E27FC236}">
                    <a16:creationId xmlns:a16="http://schemas.microsoft.com/office/drawing/2014/main" id="{ED71770E-9770-D27B-36DF-33DA08784B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3969" name="Line 17">
                <a:extLst>
                  <a:ext uri="{FF2B5EF4-FFF2-40B4-BE49-F238E27FC236}">
                    <a16:creationId xmlns:a16="http://schemas.microsoft.com/office/drawing/2014/main" id="{E5D20594-A0AE-413D-D082-81B14076C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3970" name="Line 18">
                <a:extLst>
                  <a:ext uri="{FF2B5EF4-FFF2-40B4-BE49-F238E27FC236}">
                    <a16:creationId xmlns:a16="http://schemas.microsoft.com/office/drawing/2014/main" id="{BEE00A87-01A8-326F-91C3-4EDEBC14F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3971" name="AutoShape 19">
                <a:extLst>
                  <a:ext uri="{FF2B5EF4-FFF2-40B4-BE49-F238E27FC236}">
                    <a16:creationId xmlns:a16="http://schemas.microsoft.com/office/drawing/2014/main" id="{188703CB-A151-22BC-8D05-D75375ECD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3972" name="AutoShape 20">
                <a:extLst>
                  <a:ext uri="{FF2B5EF4-FFF2-40B4-BE49-F238E27FC236}">
                    <a16:creationId xmlns:a16="http://schemas.microsoft.com/office/drawing/2014/main" id="{1617A240-88EE-6D42-5A34-119F2674F3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3973" name="AutoShape 21">
                <a:extLst>
                  <a:ext uri="{FF2B5EF4-FFF2-40B4-BE49-F238E27FC236}">
                    <a16:creationId xmlns:a16="http://schemas.microsoft.com/office/drawing/2014/main" id="{ADAB0541-6056-564D-C6DF-5F3C089CE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53974" name="Text Box 22">
              <a:extLst>
                <a:ext uri="{FF2B5EF4-FFF2-40B4-BE49-F238E27FC236}">
                  <a16:creationId xmlns:a16="http://schemas.microsoft.com/office/drawing/2014/main" id="{38D3E090-52BA-2B56-CD7F-259D1AD07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3975" name="Text Box 23">
              <a:extLst>
                <a:ext uri="{FF2B5EF4-FFF2-40B4-BE49-F238E27FC236}">
                  <a16:creationId xmlns:a16="http://schemas.microsoft.com/office/drawing/2014/main" id="{333B6972-D651-9751-432B-43381FFCB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3976" name="Text Box 24">
              <a:extLst>
                <a:ext uri="{FF2B5EF4-FFF2-40B4-BE49-F238E27FC236}">
                  <a16:creationId xmlns:a16="http://schemas.microsoft.com/office/drawing/2014/main" id="{9E195A89-8341-4BE2-8EA3-33009860B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3977" name="Text Box 25">
              <a:extLst>
                <a:ext uri="{FF2B5EF4-FFF2-40B4-BE49-F238E27FC236}">
                  <a16:creationId xmlns:a16="http://schemas.microsoft.com/office/drawing/2014/main" id="{575283A6-BEA1-65C6-4058-0DD39A870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3978" name="Text Box 26">
              <a:extLst>
                <a:ext uri="{FF2B5EF4-FFF2-40B4-BE49-F238E27FC236}">
                  <a16:creationId xmlns:a16="http://schemas.microsoft.com/office/drawing/2014/main" id="{2053BF4B-0610-61B7-99D5-5AE30F412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3979" name="Text Box 27">
              <a:extLst>
                <a:ext uri="{FF2B5EF4-FFF2-40B4-BE49-F238E27FC236}">
                  <a16:creationId xmlns:a16="http://schemas.microsoft.com/office/drawing/2014/main" id="{76164497-FAED-4101-21DB-05B267E9D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3980" name="Text Box 28">
              <a:extLst>
                <a:ext uri="{FF2B5EF4-FFF2-40B4-BE49-F238E27FC236}">
                  <a16:creationId xmlns:a16="http://schemas.microsoft.com/office/drawing/2014/main" id="{10393C49-CC5A-A1BD-B4FC-C07374F1A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3981" name="Text Box 29">
              <a:extLst>
                <a:ext uri="{FF2B5EF4-FFF2-40B4-BE49-F238E27FC236}">
                  <a16:creationId xmlns:a16="http://schemas.microsoft.com/office/drawing/2014/main" id="{9E3B2612-DA78-A41A-0880-6247A94DE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3982" name="Text Box 30">
              <a:extLst>
                <a:ext uri="{FF2B5EF4-FFF2-40B4-BE49-F238E27FC236}">
                  <a16:creationId xmlns:a16="http://schemas.microsoft.com/office/drawing/2014/main" id="{94C9F19A-5AD3-F30C-0CE0-379F67B82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3983" name="Text Box 31">
              <a:extLst>
                <a:ext uri="{FF2B5EF4-FFF2-40B4-BE49-F238E27FC236}">
                  <a16:creationId xmlns:a16="http://schemas.microsoft.com/office/drawing/2014/main" id="{BDAC913E-490F-38F5-3F25-7643ECA88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53984" name="Group 32">
            <a:extLst>
              <a:ext uri="{FF2B5EF4-FFF2-40B4-BE49-F238E27FC236}">
                <a16:creationId xmlns:a16="http://schemas.microsoft.com/office/drawing/2014/main" id="{8EF5D1DC-8F60-B9CE-0E10-AEA237B13D82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53985" name="Text Box 33">
              <a:extLst>
                <a:ext uri="{FF2B5EF4-FFF2-40B4-BE49-F238E27FC236}">
                  <a16:creationId xmlns:a16="http://schemas.microsoft.com/office/drawing/2014/main" id="{3EBE2FE2-EB07-9D81-C127-7CBF72B3C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0,1   000-</a:t>
              </a:r>
              <a:endParaRPr lang="en-US" altLang="en-US" sz="1600"/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  8,9   100-</a:t>
              </a:r>
              <a:endParaRPr lang="en-US" altLang="en-US" sz="1600"/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53986" name="Line 34">
              <a:extLst>
                <a:ext uri="{FF2B5EF4-FFF2-40B4-BE49-F238E27FC236}">
                  <a16:creationId xmlns:a16="http://schemas.microsoft.com/office/drawing/2014/main" id="{C1AF76F4-67D8-2BC3-B083-F3A0051BE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3987" name="Line 35">
              <a:extLst>
                <a:ext uri="{FF2B5EF4-FFF2-40B4-BE49-F238E27FC236}">
                  <a16:creationId xmlns:a16="http://schemas.microsoft.com/office/drawing/2014/main" id="{78892294-9F60-DC74-D32D-FA6C0A961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3988" name="Text Box 36">
            <a:extLst>
              <a:ext uri="{FF2B5EF4-FFF2-40B4-BE49-F238E27FC236}">
                <a16:creationId xmlns:a16="http://schemas.microsoft.com/office/drawing/2014/main" id="{2F3F8659-3DD7-F3EE-8036-138D97622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6F09E-393C-53ED-EC71-14E865B973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35523" name="Line 3">
            <a:extLst>
              <a:ext uri="{FF2B5EF4-FFF2-40B4-BE49-F238E27FC236}">
                <a16:creationId xmlns:a16="http://schemas.microsoft.com/office/drawing/2014/main" id="{746113C7-BF2E-081A-8B65-4D9D059DBF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F334E03C-40A1-6224-45B5-3F17616C9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25" name="Text Box 5">
            <a:extLst>
              <a:ext uri="{FF2B5EF4-FFF2-40B4-BE49-F238E27FC236}">
                <a16:creationId xmlns:a16="http://schemas.microsoft.com/office/drawing/2014/main" id="{F7B40850-1A70-1A3A-6CC0-48AECB569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35526" name="Group 6">
            <a:extLst>
              <a:ext uri="{FF2B5EF4-FFF2-40B4-BE49-F238E27FC236}">
                <a16:creationId xmlns:a16="http://schemas.microsoft.com/office/drawing/2014/main" id="{26383528-3AEF-8CA0-90A2-089921AC184A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35527" name="Group 7">
              <a:extLst>
                <a:ext uri="{FF2B5EF4-FFF2-40B4-BE49-F238E27FC236}">
                  <a16:creationId xmlns:a16="http://schemas.microsoft.com/office/drawing/2014/main" id="{74A4984B-D791-6843-8F87-E90AECDB0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35528" name="Text Box 8">
                <a:extLst>
                  <a:ext uri="{FF2B5EF4-FFF2-40B4-BE49-F238E27FC236}">
                    <a16:creationId xmlns:a16="http://schemas.microsoft.com/office/drawing/2014/main" id="{AD9D07A0-4C0D-572A-8AE4-2EA2644F9C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35529" name="Text Box 9">
                <a:extLst>
                  <a:ext uri="{FF2B5EF4-FFF2-40B4-BE49-F238E27FC236}">
                    <a16:creationId xmlns:a16="http://schemas.microsoft.com/office/drawing/2014/main" id="{0CA66298-1759-F387-C02B-EFAD7B99A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35530" name="Text Box 10">
                <a:extLst>
                  <a:ext uri="{FF2B5EF4-FFF2-40B4-BE49-F238E27FC236}">
                    <a16:creationId xmlns:a16="http://schemas.microsoft.com/office/drawing/2014/main" id="{5178D862-573B-0209-FA34-81733411B2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35531" name="Text Box 11">
                <a:extLst>
                  <a:ext uri="{FF2B5EF4-FFF2-40B4-BE49-F238E27FC236}">
                    <a16:creationId xmlns:a16="http://schemas.microsoft.com/office/drawing/2014/main" id="{09954BC9-D821-4CDC-5A6E-C42B836470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35532" name="Text Box 12">
                <a:extLst>
                  <a:ext uri="{FF2B5EF4-FFF2-40B4-BE49-F238E27FC236}">
                    <a16:creationId xmlns:a16="http://schemas.microsoft.com/office/drawing/2014/main" id="{8B5C377A-1ACC-671B-2A2F-E353B94725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35533" name="Text Box 13">
                <a:extLst>
                  <a:ext uri="{FF2B5EF4-FFF2-40B4-BE49-F238E27FC236}">
                    <a16:creationId xmlns:a16="http://schemas.microsoft.com/office/drawing/2014/main" id="{8532A7D3-A6EE-AD74-E74B-595465E30A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35534" name="Text Box 14">
                <a:extLst>
                  <a:ext uri="{FF2B5EF4-FFF2-40B4-BE49-F238E27FC236}">
                    <a16:creationId xmlns:a16="http://schemas.microsoft.com/office/drawing/2014/main" id="{389ACF9D-AB5A-AF28-54E3-78BA4DC966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35535" name="Text Box 15">
                <a:extLst>
                  <a:ext uri="{FF2B5EF4-FFF2-40B4-BE49-F238E27FC236}">
                    <a16:creationId xmlns:a16="http://schemas.microsoft.com/office/drawing/2014/main" id="{D8B615A0-B90D-796F-E880-A2D5FB56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35536" name="Line 16">
                <a:extLst>
                  <a:ext uri="{FF2B5EF4-FFF2-40B4-BE49-F238E27FC236}">
                    <a16:creationId xmlns:a16="http://schemas.microsoft.com/office/drawing/2014/main" id="{F44663F0-ABE6-7EA7-E765-992B33ACC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37" name="Line 17">
                <a:extLst>
                  <a:ext uri="{FF2B5EF4-FFF2-40B4-BE49-F238E27FC236}">
                    <a16:creationId xmlns:a16="http://schemas.microsoft.com/office/drawing/2014/main" id="{3DDC6FC0-3863-CDBB-6990-FE235FEB08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38" name="Line 18">
                <a:extLst>
                  <a:ext uri="{FF2B5EF4-FFF2-40B4-BE49-F238E27FC236}">
                    <a16:creationId xmlns:a16="http://schemas.microsoft.com/office/drawing/2014/main" id="{FC1C1647-FCE1-1A98-4E04-12D47B6B8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39" name="AutoShape 19">
                <a:extLst>
                  <a:ext uri="{FF2B5EF4-FFF2-40B4-BE49-F238E27FC236}">
                    <a16:creationId xmlns:a16="http://schemas.microsoft.com/office/drawing/2014/main" id="{30B295E0-37B2-A4AB-0ABD-CC5CECAFC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40" name="AutoShape 20">
                <a:extLst>
                  <a:ext uri="{FF2B5EF4-FFF2-40B4-BE49-F238E27FC236}">
                    <a16:creationId xmlns:a16="http://schemas.microsoft.com/office/drawing/2014/main" id="{8AF54E5E-E400-B14E-2785-9F8D075FA0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35541" name="AutoShape 21">
                <a:extLst>
                  <a:ext uri="{FF2B5EF4-FFF2-40B4-BE49-F238E27FC236}">
                    <a16:creationId xmlns:a16="http://schemas.microsoft.com/office/drawing/2014/main" id="{2540A16B-145E-936A-83E8-23FB1019E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35542" name="Text Box 22">
              <a:extLst>
                <a:ext uri="{FF2B5EF4-FFF2-40B4-BE49-F238E27FC236}">
                  <a16:creationId xmlns:a16="http://schemas.microsoft.com/office/drawing/2014/main" id="{F9D041BB-F3B6-ABD9-D8B7-6FC66B840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35543" name="Text Box 23">
              <a:extLst>
                <a:ext uri="{FF2B5EF4-FFF2-40B4-BE49-F238E27FC236}">
                  <a16:creationId xmlns:a16="http://schemas.microsoft.com/office/drawing/2014/main" id="{E479D3E4-5FBD-6DA0-3B51-13A244BAD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35544" name="Text Box 24">
              <a:extLst>
                <a:ext uri="{FF2B5EF4-FFF2-40B4-BE49-F238E27FC236}">
                  <a16:creationId xmlns:a16="http://schemas.microsoft.com/office/drawing/2014/main" id="{4E1A3ED9-D3B5-8033-21B7-B12DC68FF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35545" name="Text Box 25">
              <a:extLst>
                <a:ext uri="{FF2B5EF4-FFF2-40B4-BE49-F238E27FC236}">
                  <a16:creationId xmlns:a16="http://schemas.microsoft.com/office/drawing/2014/main" id="{82DBC15B-BE41-8D11-35A2-5B9C723EF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35546" name="Text Box 26">
              <a:extLst>
                <a:ext uri="{FF2B5EF4-FFF2-40B4-BE49-F238E27FC236}">
                  <a16:creationId xmlns:a16="http://schemas.microsoft.com/office/drawing/2014/main" id="{3B93ED0E-B0B0-9308-818F-EDF6C7B1A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35547" name="Text Box 27">
              <a:extLst>
                <a:ext uri="{FF2B5EF4-FFF2-40B4-BE49-F238E27FC236}">
                  <a16:creationId xmlns:a16="http://schemas.microsoft.com/office/drawing/2014/main" id="{644B9ECF-41A6-5F41-F9C2-473D0D5E6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35548" name="Text Box 28">
              <a:extLst>
                <a:ext uri="{FF2B5EF4-FFF2-40B4-BE49-F238E27FC236}">
                  <a16:creationId xmlns:a16="http://schemas.microsoft.com/office/drawing/2014/main" id="{6A8E59F5-36BD-FF16-532C-BB05E4995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35549" name="Text Box 29">
              <a:extLst>
                <a:ext uri="{FF2B5EF4-FFF2-40B4-BE49-F238E27FC236}">
                  <a16:creationId xmlns:a16="http://schemas.microsoft.com/office/drawing/2014/main" id="{DD41AA5C-39E5-DAB0-49EF-188A01E34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35550" name="Text Box 30">
              <a:extLst>
                <a:ext uri="{FF2B5EF4-FFF2-40B4-BE49-F238E27FC236}">
                  <a16:creationId xmlns:a16="http://schemas.microsoft.com/office/drawing/2014/main" id="{0FBE64D7-EADD-F076-8F51-CCD8FE61C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35551" name="Text Box 31">
              <a:extLst>
                <a:ext uri="{FF2B5EF4-FFF2-40B4-BE49-F238E27FC236}">
                  <a16:creationId xmlns:a16="http://schemas.microsoft.com/office/drawing/2014/main" id="{BE1F7AE9-3E3B-A66B-B164-0F0DEFF582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35552" name="Group 32">
            <a:extLst>
              <a:ext uri="{FF2B5EF4-FFF2-40B4-BE49-F238E27FC236}">
                <a16:creationId xmlns:a16="http://schemas.microsoft.com/office/drawing/2014/main" id="{B54E6AF7-C370-773A-F431-6617DEEB3529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35553" name="Text Box 33">
              <a:extLst>
                <a:ext uri="{FF2B5EF4-FFF2-40B4-BE49-F238E27FC236}">
                  <a16:creationId xmlns:a16="http://schemas.microsoft.com/office/drawing/2014/main" id="{B6BF2CF0-6997-A760-1CDF-018C354AC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0,1   000-</a:t>
              </a:r>
              <a:endParaRPr lang="en-US" altLang="en-US" sz="1600"/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8,10  10-0</a:t>
              </a:r>
              <a:endParaRPr lang="en-US" altLang="en-US" sz="1600"/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35554" name="Line 34">
              <a:extLst>
                <a:ext uri="{FF2B5EF4-FFF2-40B4-BE49-F238E27FC236}">
                  <a16:creationId xmlns:a16="http://schemas.microsoft.com/office/drawing/2014/main" id="{0244E8BD-1828-0B2D-AE32-FB16DAA6C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5555" name="Line 35">
              <a:extLst>
                <a:ext uri="{FF2B5EF4-FFF2-40B4-BE49-F238E27FC236}">
                  <a16:creationId xmlns:a16="http://schemas.microsoft.com/office/drawing/2014/main" id="{6D8165B7-B87E-2742-F602-E10960A1E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5556" name="Text Box 36">
            <a:extLst>
              <a:ext uri="{FF2B5EF4-FFF2-40B4-BE49-F238E27FC236}">
                <a16:creationId xmlns:a16="http://schemas.microsoft.com/office/drawing/2014/main" id="{140CA29A-CCDF-0A89-73C2-F2EA0A607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5557" name="Text Box 37">
            <a:extLst>
              <a:ext uri="{FF2B5EF4-FFF2-40B4-BE49-F238E27FC236}">
                <a16:creationId xmlns:a16="http://schemas.microsoft.com/office/drawing/2014/main" id="{EA410531-FF0C-19ED-5BAC-D10A534C6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</p:txBody>
      </p:sp>
      <p:sp>
        <p:nvSpPr>
          <p:cNvPr id="235558" name="Text Box 38">
            <a:extLst>
              <a:ext uri="{FF2B5EF4-FFF2-40B4-BE49-F238E27FC236}">
                <a16:creationId xmlns:a16="http://schemas.microsoft.com/office/drawing/2014/main" id="{04AEC494-C370-7E4F-290D-C6B363D5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35559" name="Text Box 39">
            <a:extLst>
              <a:ext uri="{FF2B5EF4-FFF2-40B4-BE49-F238E27FC236}">
                <a16:creationId xmlns:a16="http://schemas.microsoft.com/office/drawing/2014/main" id="{FF1D030F-5503-4810-6650-20708B52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19004-8E53-2414-D378-B4DDE6DA20C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54979" name="Line 3">
            <a:extLst>
              <a:ext uri="{FF2B5EF4-FFF2-40B4-BE49-F238E27FC236}">
                <a16:creationId xmlns:a16="http://schemas.microsoft.com/office/drawing/2014/main" id="{601CCBEB-9FDC-AA4E-4755-04E86CF12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4980" name="Text Box 4">
            <a:extLst>
              <a:ext uri="{FF2B5EF4-FFF2-40B4-BE49-F238E27FC236}">
                <a16:creationId xmlns:a16="http://schemas.microsoft.com/office/drawing/2014/main" id="{F9FE8169-301A-023C-F730-88597605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4981" name="Text Box 5">
            <a:extLst>
              <a:ext uri="{FF2B5EF4-FFF2-40B4-BE49-F238E27FC236}">
                <a16:creationId xmlns:a16="http://schemas.microsoft.com/office/drawing/2014/main" id="{9EB3A6EF-7992-9232-30C2-D9821FAB3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54982" name="Group 6">
            <a:extLst>
              <a:ext uri="{FF2B5EF4-FFF2-40B4-BE49-F238E27FC236}">
                <a16:creationId xmlns:a16="http://schemas.microsoft.com/office/drawing/2014/main" id="{5E4F7DF8-4BDF-33C3-62B0-1BA3057FD5D2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54983" name="Group 7">
              <a:extLst>
                <a:ext uri="{FF2B5EF4-FFF2-40B4-BE49-F238E27FC236}">
                  <a16:creationId xmlns:a16="http://schemas.microsoft.com/office/drawing/2014/main" id="{86A91A65-9008-D768-BEC2-0014EAE4D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54984" name="Text Box 8">
                <a:extLst>
                  <a:ext uri="{FF2B5EF4-FFF2-40B4-BE49-F238E27FC236}">
                    <a16:creationId xmlns:a16="http://schemas.microsoft.com/office/drawing/2014/main" id="{EE197FD3-9D68-AA7E-74C2-0FFE1FE29E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54985" name="Text Box 9">
                <a:extLst>
                  <a:ext uri="{FF2B5EF4-FFF2-40B4-BE49-F238E27FC236}">
                    <a16:creationId xmlns:a16="http://schemas.microsoft.com/office/drawing/2014/main" id="{01784B67-4CCA-8DD5-6140-235305170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54986" name="Text Box 10">
                <a:extLst>
                  <a:ext uri="{FF2B5EF4-FFF2-40B4-BE49-F238E27FC236}">
                    <a16:creationId xmlns:a16="http://schemas.microsoft.com/office/drawing/2014/main" id="{A59CFF61-7994-068F-88C6-CA8A25938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54987" name="Text Box 11">
                <a:extLst>
                  <a:ext uri="{FF2B5EF4-FFF2-40B4-BE49-F238E27FC236}">
                    <a16:creationId xmlns:a16="http://schemas.microsoft.com/office/drawing/2014/main" id="{F50C1215-2F43-6A3A-AD7F-149D371111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54988" name="Text Box 12">
                <a:extLst>
                  <a:ext uri="{FF2B5EF4-FFF2-40B4-BE49-F238E27FC236}">
                    <a16:creationId xmlns:a16="http://schemas.microsoft.com/office/drawing/2014/main" id="{3D3305A5-CF26-7BC0-BD50-1DEB2C015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54989" name="Text Box 13">
                <a:extLst>
                  <a:ext uri="{FF2B5EF4-FFF2-40B4-BE49-F238E27FC236}">
                    <a16:creationId xmlns:a16="http://schemas.microsoft.com/office/drawing/2014/main" id="{A6892919-B577-C2B9-C3F6-32C2B0155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54990" name="Text Box 14">
                <a:extLst>
                  <a:ext uri="{FF2B5EF4-FFF2-40B4-BE49-F238E27FC236}">
                    <a16:creationId xmlns:a16="http://schemas.microsoft.com/office/drawing/2014/main" id="{360A82D2-CF54-94DA-038D-E68AEED344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54991" name="Text Box 15">
                <a:extLst>
                  <a:ext uri="{FF2B5EF4-FFF2-40B4-BE49-F238E27FC236}">
                    <a16:creationId xmlns:a16="http://schemas.microsoft.com/office/drawing/2014/main" id="{611B428A-4CDB-0F5A-E98B-BF1239043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54992" name="Line 16">
                <a:extLst>
                  <a:ext uri="{FF2B5EF4-FFF2-40B4-BE49-F238E27FC236}">
                    <a16:creationId xmlns:a16="http://schemas.microsoft.com/office/drawing/2014/main" id="{721857F7-7640-4029-58C0-2DAF5BE62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4993" name="Line 17">
                <a:extLst>
                  <a:ext uri="{FF2B5EF4-FFF2-40B4-BE49-F238E27FC236}">
                    <a16:creationId xmlns:a16="http://schemas.microsoft.com/office/drawing/2014/main" id="{E1AA5689-25DB-43BB-F5D7-A85F9207A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4994" name="Line 18">
                <a:extLst>
                  <a:ext uri="{FF2B5EF4-FFF2-40B4-BE49-F238E27FC236}">
                    <a16:creationId xmlns:a16="http://schemas.microsoft.com/office/drawing/2014/main" id="{1FAD011F-D096-F034-DD97-F6E1A3EA2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4995" name="AutoShape 19">
                <a:extLst>
                  <a:ext uri="{FF2B5EF4-FFF2-40B4-BE49-F238E27FC236}">
                    <a16:creationId xmlns:a16="http://schemas.microsoft.com/office/drawing/2014/main" id="{132C392A-4776-255E-5E7F-17BC9B271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4996" name="AutoShape 20">
                <a:extLst>
                  <a:ext uri="{FF2B5EF4-FFF2-40B4-BE49-F238E27FC236}">
                    <a16:creationId xmlns:a16="http://schemas.microsoft.com/office/drawing/2014/main" id="{CA02E4E6-B0AF-7825-B761-2566DC84A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4997" name="AutoShape 21">
                <a:extLst>
                  <a:ext uri="{FF2B5EF4-FFF2-40B4-BE49-F238E27FC236}">
                    <a16:creationId xmlns:a16="http://schemas.microsoft.com/office/drawing/2014/main" id="{172C0604-7437-6001-29E9-5BE3C30B8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54998" name="Text Box 22">
              <a:extLst>
                <a:ext uri="{FF2B5EF4-FFF2-40B4-BE49-F238E27FC236}">
                  <a16:creationId xmlns:a16="http://schemas.microsoft.com/office/drawing/2014/main" id="{0D759961-3AE0-6431-19EF-7AD01684A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4999" name="Text Box 23">
              <a:extLst>
                <a:ext uri="{FF2B5EF4-FFF2-40B4-BE49-F238E27FC236}">
                  <a16:creationId xmlns:a16="http://schemas.microsoft.com/office/drawing/2014/main" id="{53A660FB-DEBC-A13C-5A6C-4641EEC62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5000" name="Text Box 24">
              <a:extLst>
                <a:ext uri="{FF2B5EF4-FFF2-40B4-BE49-F238E27FC236}">
                  <a16:creationId xmlns:a16="http://schemas.microsoft.com/office/drawing/2014/main" id="{046F0EB5-F32B-C666-0BAB-74D471D83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5001" name="Text Box 25">
              <a:extLst>
                <a:ext uri="{FF2B5EF4-FFF2-40B4-BE49-F238E27FC236}">
                  <a16:creationId xmlns:a16="http://schemas.microsoft.com/office/drawing/2014/main" id="{4C9887F1-94DA-75BA-5684-E79828D7E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5002" name="Text Box 26">
              <a:extLst>
                <a:ext uri="{FF2B5EF4-FFF2-40B4-BE49-F238E27FC236}">
                  <a16:creationId xmlns:a16="http://schemas.microsoft.com/office/drawing/2014/main" id="{E4FC19A8-1C6A-4B69-0885-024F764E3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5003" name="Text Box 27">
              <a:extLst>
                <a:ext uri="{FF2B5EF4-FFF2-40B4-BE49-F238E27FC236}">
                  <a16:creationId xmlns:a16="http://schemas.microsoft.com/office/drawing/2014/main" id="{BD1764AD-2B39-661D-E3F8-801A96A2E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5004" name="Text Box 28">
              <a:extLst>
                <a:ext uri="{FF2B5EF4-FFF2-40B4-BE49-F238E27FC236}">
                  <a16:creationId xmlns:a16="http://schemas.microsoft.com/office/drawing/2014/main" id="{3F4738D7-0A3D-AEF6-580A-273B751715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5005" name="Text Box 29">
              <a:extLst>
                <a:ext uri="{FF2B5EF4-FFF2-40B4-BE49-F238E27FC236}">
                  <a16:creationId xmlns:a16="http://schemas.microsoft.com/office/drawing/2014/main" id="{67EDBA56-A643-7060-160D-5CC2656DB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5006" name="Text Box 30">
              <a:extLst>
                <a:ext uri="{FF2B5EF4-FFF2-40B4-BE49-F238E27FC236}">
                  <a16:creationId xmlns:a16="http://schemas.microsoft.com/office/drawing/2014/main" id="{8D500824-2626-8966-073A-AA658B0B2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5007" name="Text Box 31">
              <a:extLst>
                <a:ext uri="{FF2B5EF4-FFF2-40B4-BE49-F238E27FC236}">
                  <a16:creationId xmlns:a16="http://schemas.microsoft.com/office/drawing/2014/main" id="{5026C7AA-5527-1F1F-CBD9-1EB742352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55008" name="Group 32">
            <a:extLst>
              <a:ext uri="{FF2B5EF4-FFF2-40B4-BE49-F238E27FC236}">
                <a16:creationId xmlns:a16="http://schemas.microsoft.com/office/drawing/2014/main" id="{7B103D0D-D0EA-3D86-0D83-77E7FFEB9040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55009" name="Text Box 33">
              <a:extLst>
                <a:ext uri="{FF2B5EF4-FFF2-40B4-BE49-F238E27FC236}">
                  <a16:creationId xmlns:a16="http://schemas.microsoft.com/office/drawing/2014/main" id="{9FB7C7F3-37A8-D2E9-8B40-AC1CDFE49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0,2   00-0</a:t>
              </a:r>
              <a:endParaRPr lang="en-US" altLang="en-US" sz="1600"/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55010" name="Line 34">
              <a:extLst>
                <a:ext uri="{FF2B5EF4-FFF2-40B4-BE49-F238E27FC236}">
                  <a16:creationId xmlns:a16="http://schemas.microsoft.com/office/drawing/2014/main" id="{8931FB0B-7455-ED93-8097-4DEBCF949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5011" name="Line 35">
              <a:extLst>
                <a:ext uri="{FF2B5EF4-FFF2-40B4-BE49-F238E27FC236}">
                  <a16:creationId xmlns:a16="http://schemas.microsoft.com/office/drawing/2014/main" id="{06C47F0E-5DA8-885C-3662-BAFD1612E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5012" name="Text Box 36">
            <a:extLst>
              <a:ext uri="{FF2B5EF4-FFF2-40B4-BE49-F238E27FC236}">
                <a16:creationId xmlns:a16="http://schemas.microsoft.com/office/drawing/2014/main" id="{505F9DD2-B035-5E29-43B0-718A34288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5013" name="Text Box 37">
            <a:extLst>
              <a:ext uri="{FF2B5EF4-FFF2-40B4-BE49-F238E27FC236}">
                <a16:creationId xmlns:a16="http://schemas.microsoft.com/office/drawing/2014/main" id="{8D1F7C06-DB94-8182-4EE7-A83A5CBE1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</p:txBody>
      </p:sp>
      <p:sp>
        <p:nvSpPr>
          <p:cNvPr id="255014" name="Text Box 38">
            <a:extLst>
              <a:ext uri="{FF2B5EF4-FFF2-40B4-BE49-F238E27FC236}">
                <a16:creationId xmlns:a16="http://schemas.microsoft.com/office/drawing/2014/main" id="{025DE844-FA8A-6BB0-859A-8BE8797C8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55015" name="Text Box 39">
            <a:extLst>
              <a:ext uri="{FF2B5EF4-FFF2-40B4-BE49-F238E27FC236}">
                <a16:creationId xmlns:a16="http://schemas.microsoft.com/office/drawing/2014/main" id="{26398F57-8E9B-9ADF-4000-6D1240B45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576F-D50E-60BB-9AD5-D31EBDA2DE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56003" name="Line 3">
            <a:extLst>
              <a:ext uri="{FF2B5EF4-FFF2-40B4-BE49-F238E27FC236}">
                <a16:creationId xmlns:a16="http://schemas.microsoft.com/office/drawing/2014/main" id="{9F7D5505-8B9D-15D5-0914-6D37FE4339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004" name="Text Box 4">
            <a:extLst>
              <a:ext uri="{FF2B5EF4-FFF2-40B4-BE49-F238E27FC236}">
                <a16:creationId xmlns:a16="http://schemas.microsoft.com/office/drawing/2014/main" id="{6A9D6994-D270-55FE-7774-4923A75FA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05" name="Text Box 5">
            <a:extLst>
              <a:ext uri="{FF2B5EF4-FFF2-40B4-BE49-F238E27FC236}">
                <a16:creationId xmlns:a16="http://schemas.microsoft.com/office/drawing/2014/main" id="{A678584C-476E-C8B2-E7C7-F0E6D487A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56006" name="Group 6">
            <a:extLst>
              <a:ext uri="{FF2B5EF4-FFF2-40B4-BE49-F238E27FC236}">
                <a16:creationId xmlns:a16="http://schemas.microsoft.com/office/drawing/2014/main" id="{81CF21E9-8719-731A-6FD2-F7BF09F67C20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56007" name="Group 7">
              <a:extLst>
                <a:ext uri="{FF2B5EF4-FFF2-40B4-BE49-F238E27FC236}">
                  <a16:creationId xmlns:a16="http://schemas.microsoft.com/office/drawing/2014/main" id="{49C8C93B-9EB7-D1C5-A794-D27BEBE24E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56008" name="Text Box 8">
                <a:extLst>
                  <a:ext uri="{FF2B5EF4-FFF2-40B4-BE49-F238E27FC236}">
                    <a16:creationId xmlns:a16="http://schemas.microsoft.com/office/drawing/2014/main" id="{228EFB85-85BD-D7FA-5A8C-BA115D17E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56009" name="Text Box 9">
                <a:extLst>
                  <a:ext uri="{FF2B5EF4-FFF2-40B4-BE49-F238E27FC236}">
                    <a16:creationId xmlns:a16="http://schemas.microsoft.com/office/drawing/2014/main" id="{F3169A8F-E9D7-3A69-652D-E8504402F6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56010" name="Text Box 10">
                <a:extLst>
                  <a:ext uri="{FF2B5EF4-FFF2-40B4-BE49-F238E27FC236}">
                    <a16:creationId xmlns:a16="http://schemas.microsoft.com/office/drawing/2014/main" id="{95959F32-F112-D48D-B4F2-DD9CE1B929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56011" name="Text Box 11">
                <a:extLst>
                  <a:ext uri="{FF2B5EF4-FFF2-40B4-BE49-F238E27FC236}">
                    <a16:creationId xmlns:a16="http://schemas.microsoft.com/office/drawing/2014/main" id="{6862B560-FF6C-F9D1-F471-CFBCEA5AF0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56012" name="Text Box 12">
                <a:extLst>
                  <a:ext uri="{FF2B5EF4-FFF2-40B4-BE49-F238E27FC236}">
                    <a16:creationId xmlns:a16="http://schemas.microsoft.com/office/drawing/2014/main" id="{2CECADCD-AE07-DABE-B769-C9D807663E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56013" name="Text Box 13">
                <a:extLst>
                  <a:ext uri="{FF2B5EF4-FFF2-40B4-BE49-F238E27FC236}">
                    <a16:creationId xmlns:a16="http://schemas.microsoft.com/office/drawing/2014/main" id="{10824280-C3CB-8615-AA1C-AE5DED10B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56014" name="Text Box 14">
                <a:extLst>
                  <a:ext uri="{FF2B5EF4-FFF2-40B4-BE49-F238E27FC236}">
                    <a16:creationId xmlns:a16="http://schemas.microsoft.com/office/drawing/2014/main" id="{A5FAA295-1FA9-DD35-81FA-3506339C5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56015" name="Text Box 15">
                <a:extLst>
                  <a:ext uri="{FF2B5EF4-FFF2-40B4-BE49-F238E27FC236}">
                    <a16:creationId xmlns:a16="http://schemas.microsoft.com/office/drawing/2014/main" id="{150DF371-7B87-D91A-70FF-D63DE3753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56016" name="Line 16">
                <a:extLst>
                  <a:ext uri="{FF2B5EF4-FFF2-40B4-BE49-F238E27FC236}">
                    <a16:creationId xmlns:a16="http://schemas.microsoft.com/office/drawing/2014/main" id="{FDF5A008-A250-32F2-ACC0-2A4FF1F28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017" name="Line 17">
                <a:extLst>
                  <a:ext uri="{FF2B5EF4-FFF2-40B4-BE49-F238E27FC236}">
                    <a16:creationId xmlns:a16="http://schemas.microsoft.com/office/drawing/2014/main" id="{D899FB6F-2EC4-0270-FA20-434008ACA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018" name="Line 18">
                <a:extLst>
                  <a:ext uri="{FF2B5EF4-FFF2-40B4-BE49-F238E27FC236}">
                    <a16:creationId xmlns:a16="http://schemas.microsoft.com/office/drawing/2014/main" id="{1923E797-2D26-61F0-B145-B56D6F78C4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019" name="AutoShape 19">
                <a:extLst>
                  <a:ext uri="{FF2B5EF4-FFF2-40B4-BE49-F238E27FC236}">
                    <a16:creationId xmlns:a16="http://schemas.microsoft.com/office/drawing/2014/main" id="{473ECCAA-5A45-F471-C9AE-39933DB02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020" name="AutoShape 20">
                <a:extLst>
                  <a:ext uri="{FF2B5EF4-FFF2-40B4-BE49-F238E27FC236}">
                    <a16:creationId xmlns:a16="http://schemas.microsoft.com/office/drawing/2014/main" id="{482BE825-0715-7793-3E91-A95E6945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6021" name="AutoShape 21">
                <a:extLst>
                  <a:ext uri="{FF2B5EF4-FFF2-40B4-BE49-F238E27FC236}">
                    <a16:creationId xmlns:a16="http://schemas.microsoft.com/office/drawing/2014/main" id="{17C77F49-143A-1C8F-702F-E714E5E07C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56022" name="Text Box 22">
              <a:extLst>
                <a:ext uri="{FF2B5EF4-FFF2-40B4-BE49-F238E27FC236}">
                  <a16:creationId xmlns:a16="http://schemas.microsoft.com/office/drawing/2014/main" id="{11A10A13-09AD-7946-535E-DB98E47C3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6023" name="Text Box 23">
              <a:extLst>
                <a:ext uri="{FF2B5EF4-FFF2-40B4-BE49-F238E27FC236}">
                  <a16:creationId xmlns:a16="http://schemas.microsoft.com/office/drawing/2014/main" id="{0D39C3EC-C1E8-4FD3-552F-DF8381305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6024" name="Text Box 24">
              <a:extLst>
                <a:ext uri="{FF2B5EF4-FFF2-40B4-BE49-F238E27FC236}">
                  <a16:creationId xmlns:a16="http://schemas.microsoft.com/office/drawing/2014/main" id="{C5067F7E-1128-EE97-A6D5-0F4DC7669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6025" name="Text Box 25">
              <a:extLst>
                <a:ext uri="{FF2B5EF4-FFF2-40B4-BE49-F238E27FC236}">
                  <a16:creationId xmlns:a16="http://schemas.microsoft.com/office/drawing/2014/main" id="{D86FCA0F-5CB6-E80C-0CA3-A40139F26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6026" name="Text Box 26">
              <a:extLst>
                <a:ext uri="{FF2B5EF4-FFF2-40B4-BE49-F238E27FC236}">
                  <a16:creationId xmlns:a16="http://schemas.microsoft.com/office/drawing/2014/main" id="{CAD88CE7-2327-390C-D2C6-BCE8CD394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6027" name="Text Box 27">
              <a:extLst>
                <a:ext uri="{FF2B5EF4-FFF2-40B4-BE49-F238E27FC236}">
                  <a16:creationId xmlns:a16="http://schemas.microsoft.com/office/drawing/2014/main" id="{8F70A452-1DE5-BE94-4D38-B01A37401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6028" name="Text Box 28">
              <a:extLst>
                <a:ext uri="{FF2B5EF4-FFF2-40B4-BE49-F238E27FC236}">
                  <a16:creationId xmlns:a16="http://schemas.microsoft.com/office/drawing/2014/main" id="{46601640-F073-4857-BE3E-FE390E5B0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6029" name="Text Box 29">
              <a:extLst>
                <a:ext uri="{FF2B5EF4-FFF2-40B4-BE49-F238E27FC236}">
                  <a16:creationId xmlns:a16="http://schemas.microsoft.com/office/drawing/2014/main" id="{D4D48CF7-E971-9368-A057-BF3D112CB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6030" name="Text Box 30">
              <a:extLst>
                <a:ext uri="{FF2B5EF4-FFF2-40B4-BE49-F238E27FC236}">
                  <a16:creationId xmlns:a16="http://schemas.microsoft.com/office/drawing/2014/main" id="{3865F1BB-66A4-5173-6E1E-79FE67B8B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6031" name="Text Box 31">
              <a:extLst>
                <a:ext uri="{FF2B5EF4-FFF2-40B4-BE49-F238E27FC236}">
                  <a16:creationId xmlns:a16="http://schemas.microsoft.com/office/drawing/2014/main" id="{E31899BA-AA33-3D4F-05C8-945EF748F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56032" name="Group 32">
            <a:extLst>
              <a:ext uri="{FF2B5EF4-FFF2-40B4-BE49-F238E27FC236}">
                <a16:creationId xmlns:a16="http://schemas.microsoft.com/office/drawing/2014/main" id="{CE99064E-4CE2-3EF6-9307-E4F6068F4051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56033" name="Text Box 33">
              <a:extLst>
                <a:ext uri="{FF2B5EF4-FFF2-40B4-BE49-F238E27FC236}">
                  <a16:creationId xmlns:a16="http://schemas.microsoft.com/office/drawing/2014/main" id="{41C277EB-4DC3-942B-DA95-199241035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0,2   00-0</a:t>
              </a:r>
              <a:endParaRPr lang="en-US" altLang="en-US" sz="1600"/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  <a:endParaRPr lang="en-US" altLang="en-US" sz="1600">
                <a:solidFill>
                  <a:srgbClr val="FF3300"/>
                </a:solidFill>
              </a:endParaRP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1,9   -001</a:t>
              </a:r>
              <a:endParaRPr lang="en-US" altLang="en-US" sz="1600"/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56034" name="Line 34">
              <a:extLst>
                <a:ext uri="{FF2B5EF4-FFF2-40B4-BE49-F238E27FC236}">
                  <a16:creationId xmlns:a16="http://schemas.microsoft.com/office/drawing/2014/main" id="{39054769-1DF8-DFC0-7B11-315E9BFF4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6035" name="Line 35">
              <a:extLst>
                <a:ext uri="{FF2B5EF4-FFF2-40B4-BE49-F238E27FC236}">
                  <a16:creationId xmlns:a16="http://schemas.microsoft.com/office/drawing/2014/main" id="{24296BA8-FF0F-4CD4-AAEB-0FED47DE8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6036" name="Text Box 36">
            <a:extLst>
              <a:ext uri="{FF2B5EF4-FFF2-40B4-BE49-F238E27FC236}">
                <a16:creationId xmlns:a16="http://schemas.microsoft.com/office/drawing/2014/main" id="{653296D8-CB2C-F0F2-A51B-A533343D8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37" name="Text Box 37">
            <a:extLst>
              <a:ext uri="{FF2B5EF4-FFF2-40B4-BE49-F238E27FC236}">
                <a16:creationId xmlns:a16="http://schemas.microsoft.com/office/drawing/2014/main" id="{8341BEFE-79BC-EB94-0DC1-EE9AB1739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</p:txBody>
      </p:sp>
      <p:sp>
        <p:nvSpPr>
          <p:cNvPr id="256038" name="Text Box 38">
            <a:extLst>
              <a:ext uri="{FF2B5EF4-FFF2-40B4-BE49-F238E27FC236}">
                <a16:creationId xmlns:a16="http://schemas.microsoft.com/office/drawing/2014/main" id="{FFD0B9FB-48E4-0F37-C1E7-CD4400B9C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56039" name="Text Box 39">
            <a:extLst>
              <a:ext uri="{FF2B5EF4-FFF2-40B4-BE49-F238E27FC236}">
                <a16:creationId xmlns:a16="http://schemas.microsoft.com/office/drawing/2014/main" id="{6CD84B98-4FE8-75D2-9942-2806C3DA8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C665-7505-4B2D-5386-37D879CD76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58723" name="Text Box 3">
            <a:extLst>
              <a:ext uri="{FF2B5EF4-FFF2-40B4-BE49-F238E27FC236}">
                <a16:creationId xmlns:a16="http://schemas.microsoft.com/office/drawing/2014/main" id="{6F79F17C-E193-D406-A349-D82D8AB93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600200"/>
            <a:ext cx="3760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latin typeface="Tahoma" panose="020B0604030504040204" pitchFamily="34" charset="0"/>
              </a:rPr>
              <a:t>1. Find all the prime implicants: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725" name="Object 5">
                <a:extLst>
                  <a:ext uri="{FF2B5EF4-FFF2-40B4-BE49-F238E27FC236}">
                    <a16:creationId xmlns:a16="http://schemas.microsoft.com/office/drawing/2014/main" id="{92C46348-3FE5-A9B3-3E3E-444CE02E2B93}"/>
                  </a:ext>
                </a:extLst>
              </p:cNvPr>
              <p:cNvSpPr txBox="1"/>
              <p:nvPr/>
            </p:nvSpPr>
            <p:spPr bwMode="auto">
              <a:xfrm>
                <a:off x="4191000" y="1492280"/>
                <a:ext cx="3810000" cy="498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N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(0,1,2,5,6,7,8,9,10,14)</m:t>
                          </m:r>
                        </m:e>
                      </m:nary>
                    </m:oMath>
                  </m:oMathPara>
                </a14:m>
                <a:endParaRPr lang="en-IN" sz="1600" dirty="0"/>
              </a:p>
            </p:txBody>
          </p:sp>
        </mc:Choice>
        <mc:Fallback>
          <p:sp>
            <p:nvSpPr>
              <p:cNvPr id="158725" name="Object 5">
                <a:extLst>
                  <a:ext uri="{FF2B5EF4-FFF2-40B4-BE49-F238E27FC236}">
                    <a16:creationId xmlns:a16="http://schemas.microsoft.com/office/drawing/2014/main" id="{92C46348-3FE5-A9B3-3E3E-444CE02E2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0" y="1492280"/>
                <a:ext cx="3810000" cy="498475"/>
              </a:xfrm>
              <a:prstGeom prst="rect">
                <a:avLst/>
              </a:prstGeom>
              <a:blipFill>
                <a:blip r:embed="rId2"/>
                <a:stretch>
                  <a:fillRect b="-36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45610C5-FA7A-FBDC-44BF-73991DB36D51}"/>
              </a:ext>
            </a:extLst>
          </p:cNvPr>
          <p:cNvGrpSpPr/>
          <p:nvPr/>
        </p:nvGrpSpPr>
        <p:grpSpPr>
          <a:xfrm>
            <a:off x="1803400" y="2602105"/>
            <a:ext cx="1970088" cy="2903537"/>
            <a:chOff x="2473325" y="2970213"/>
            <a:chExt cx="1970088" cy="2903537"/>
          </a:xfrm>
        </p:grpSpPr>
        <p:sp>
          <p:nvSpPr>
            <p:cNvPr id="158726" name="Text Box 6">
              <a:extLst>
                <a:ext uri="{FF2B5EF4-FFF2-40B4-BE49-F238E27FC236}">
                  <a16:creationId xmlns:a16="http://schemas.microsoft.com/office/drawing/2014/main" id="{8FD18A24-6F1B-BE21-9D51-FB454AEC6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325" y="2970213"/>
              <a:ext cx="8890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latin typeface="Times New Roman" panose="02020603050405020304" pitchFamily="18" charset="0"/>
                </a:rPr>
                <a:t>group 0</a:t>
              </a:r>
              <a:endParaRPr lang="en-US" altLang="en-US" dirty="0"/>
            </a:p>
          </p:txBody>
        </p:sp>
        <p:sp>
          <p:nvSpPr>
            <p:cNvPr id="158727" name="Text Box 7">
              <a:extLst>
                <a:ext uri="{FF2B5EF4-FFF2-40B4-BE49-F238E27FC236}">
                  <a16:creationId xmlns:a16="http://schemas.microsoft.com/office/drawing/2014/main" id="{CD80FA6D-AFFE-56F0-3EAD-90C3A5E57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325" y="3562350"/>
              <a:ext cx="889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158728" name="Text Box 8">
              <a:extLst>
                <a:ext uri="{FF2B5EF4-FFF2-40B4-BE49-F238E27FC236}">
                  <a16:creationId xmlns:a16="http://schemas.microsoft.com/office/drawing/2014/main" id="{71D2EEC8-4275-B73F-8CBD-7213343E5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325" y="4538663"/>
              <a:ext cx="8890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158729" name="Text Box 9">
              <a:extLst>
                <a:ext uri="{FF2B5EF4-FFF2-40B4-BE49-F238E27FC236}">
                  <a16:creationId xmlns:a16="http://schemas.microsoft.com/office/drawing/2014/main" id="{3264DB59-763C-1113-BA91-C236070A8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325" y="5399088"/>
              <a:ext cx="8890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4711460-BA82-2561-2BDB-13276CDE1000}"/>
                </a:ext>
              </a:extLst>
            </p:cNvPr>
            <p:cNvGrpSpPr/>
            <p:nvPr/>
          </p:nvGrpSpPr>
          <p:grpSpPr>
            <a:xfrm>
              <a:off x="3409950" y="2984500"/>
              <a:ext cx="1033463" cy="2889250"/>
              <a:chOff x="3409950" y="2984500"/>
              <a:chExt cx="1033463" cy="2889250"/>
            </a:xfrm>
          </p:grpSpPr>
          <p:sp>
            <p:nvSpPr>
              <p:cNvPr id="158730" name="Text Box 10">
                <a:extLst>
                  <a:ext uri="{FF2B5EF4-FFF2-40B4-BE49-F238E27FC236}">
                    <a16:creationId xmlns:a16="http://schemas.microsoft.com/office/drawing/2014/main" id="{7B819873-294F-3945-7A70-DEA0490098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4250" y="2984500"/>
                <a:ext cx="919163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 dirty="0"/>
                  <a:t>0   0000</a:t>
                </a:r>
              </a:p>
            </p:txBody>
          </p:sp>
          <p:sp>
            <p:nvSpPr>
              <p:cNvPr id="158731" name="Text Box 11">
                <a:extLst>
                  <a:ext uri="{FF2B5EF4-FFF2-40B4-BE49-F238E27FC236}">
                    <a16:creationId xmlns:a16="http://schemas.microsoft.com/office/drawing/2014/main" id="{E444ACFD-7927-12C7-F805-085D782467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4250" y="3333750"/>
                <a:ext cx="919163" cy="825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1   0001</a:t>
                </a:r>
              </a:p>
              <a:p>
                <a:r>
                  <a:rPr lang="en-US" altLang="en-US" sz="1600" dirty="0"/>
                  <a:t>2   0010</a:t>
                </a:r>
              </a:p>
              <a:p>
                <a:r>
                  <a:rPr lang="en-US" altLang="en-US" sz="1600" dirty="0"/>
                  <a:t>8   1000</a:t>
                </a:r>
                <a:endParaRPr lang="en-US" altLang="en-US" dirty="0"/>
              </a:p>
            </p:txBody>
          </p:sp>
          <p:sp>
            <p:nvSpPr>
              <p:cNvPr id="158732" name="Text Box 12">
                <a:extLst>
                  <a:ext uri="{FF2B5EF4-FFF2-40B4-BE49-F238E27FC236}">
                    <a16:creationId xmlns:a16="http://schemas.microsoft.com/office/drawing/2014/main" id="{0E0E8005-C375-911E-FE13-1E083275A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7100" y="4187825"/>
                <a:ext cx="976313" cy="1069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 dirty="0"/>
                  <a:t> 5   0101</a:t>
                </a:r>
              </a:p>
              <a:p>
                <a:r>
                  <a:rPr lang="en-US" altLang="en-US" sz="1600" dirty="0"/>
                  <a:t> 6   0110</a:t>
                </a:r>
              </a:p>
              <a:p>
                <a:r>
                  <a:rPr lang="en-US" altLang="en-US" sz="1600" dirty="0"/>
                  <a:t> 9   1001</a:t>
                </a:r>
              </a:p>
              <a:p>
                <a:r>
                  <a:rPr lang="en-US" altLang="en-US" sz="1600" dirty="0"/>
                  <a:t>10  1010</a:t>
                </a:r>
              </a:p>
            </p:txBody>
          </p:sp>
          <p:sp>
            <p:nvSpPr>
              <p:cNvPr id="158733" name="Text Box 13">
                <a:extLst>
                  <a:ext uri="{FF2B5EF4-FFF2-40B4-BE49-F238E27FC236}">
                    <a16:creationId xmlns:a16="http://schemas.microsoft.com/office/drawing/2014/main" id="{EECFD494-A433-7582-8126-A6C2ACF47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9950" y="5292725"/>
                <a:ext cx="1033463" cy="5810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</p:grpSp>
        <p:sp>
          <p:nvSpPr>
            <p:cNvPr id="158734" name="Line 14">
              <a:extLst>
                <a:ext uri="{FF2B5EF4-FFF2-40B4-BE49-F238E27FC236}">
                  <a16:creationId xmlns:a16="http://schemas.microsoft.com/office/drawing/2014/main" id="{D0D8C6EE-CF50-7D85-4B21-848970F12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713" y="3309938"/>
              <a:ext cx="901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5" name="Line 15">
              <a:extLst>
                <a:ext uri="{FF2B5EF4-FFF2-40B4-BE49-F238E27FC236}">
                  <a16:creationId xmlns:a16="http://schemas.microsoft.com/office/drawing/2014/main" id="{5BB839C5-3483-A6B7-B6BB-28ECAD496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713" y="4170363"/>
              <a:ext cx="901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6" name="Line 16">
              <a:extLst>
                <a:ext uri="{FF2B5EF4-FFF2-40B4-BE49-F238E27FC236}">
                  <a16:creationId xmlns:a16="http://schemas.microsoft.com/office/drawing/2014/main" id="{54E467B3-B8BD-9E6E-FFE8-C484524D1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1713" y="5275263"/>
              <a:ext cx="901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7" name="AutoShape 17">
              <a:extLst>
                <a:ext uri="{FF2B5EF4-FFF2-40B4-BE49-F238E27FC236}">
                  <a16:creationId xmlns:a16="http://schemas.microsoft.com/office/drawing/2014/main" id="{37FB4355-C617-71D0-2C58-E08B7B87F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3359150"/>
              <a:ext cx="177800" cy="774700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8" name="AutoShape 18">
              <a:extLst>
                <a:ext uri="{FF2B5EF4-FFF2-40B4-BE49-F238E27FC236}">
                  <a16:creationId xmlns:a16="http://schemas.microsoft.com/office/drawing/2014/main" id="{F3997584-31A3-E357-DD5D-051868D5F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4246563"/>
              <a:ext cx="177800" cy="9525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8739" name="AutoShape 19">
              <a:extLst>
                <a:ext uri="{FF2B5EF4-FFF2-40B4-BE49-F238E27FC236}">
                  <a16:creationId xmlns:a16="http://schemas.microsoft.com/office/drawing/2014/main" id="{EA9F5F8E-6BC2-311E-4379-C3F595DD6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1525" y="5321300"/>
              <a:ext cx="177800" cy="469900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8741" name="Text Box 21">
            <a:extLst>
              <a:ext uri="{FF2B5EF4-FFF2-40B4-BE49-F238E27FC236}">
                <a16:creationId xmlns:a16="http://schemas.microsoft.com/office/drawing/2014/main" id="{069C278A-845D-53F6-823F-2A1F22D14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971800"/>
            <a:ext cx="34448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ahoma" panose="020B0604030504040204" pitchFamily="34" charset="0"/>
              </a:rPr>
              <a:t>Group the </a:t>
            </a:r>
            <a:r>
              <a:rPr lang="en-US" altLang="en-US" sz="2000" dirty="0" err="1">
                <a:latin typeface="Tahoma" panose="020B0604030504040204" pitchFamily="34" charset="0"/>
              </a:rPr>
              <a:t>minterms</a:t>
            </a:r>
            <a:r>
              <a:rPr lang="en-US" altLang="en-US" sz="2000" dirty="0">
                <a:latin typeface="Tahoma" panose="020B0604030504040204" pitchFamily="34" charset="0"/>
              </a:rPr>
              <a:t> according to the number of 1s in the </a:t>
            </a:r>
            <a:r>
              <a:rPr lang="en-US" altLang="en-US" sz="2000" dirty="0" err="1">
                <a:latin typeface="Tahoma" panose="020B0604030504040204" pitchFamily="34" charset="0"/>
              </a:rPr>
              <a:t>minterm</a:t>
            </a:r>
            <a:r>
              <a:rPr lang="en-US" altLang="en-US" sz="2000" dirty="0">
                <a:latin typeface="Tahoma" panose="020B0604030504040204" pitchFamily="34" charset="0"/>
              </a:rPr>
              <a:t>.</a:t>
            </a:r>
          </a:p>
          <a:p>
            <a:endParaRPr lang="en-US" altLang="en-US" sz="2000" dirty="0">
              <a:latin typeface="Tahoma" panose="020B0604030504040204" pitchFamily="34" charset="0"/>
            </a:endParaRPr>
          </a:p>
          <a:p>
            <a:r>
              <a:rPr lang="en-US" altLang="en-US" sz="2000" dirty="0">
                <a:latin typeface="Tahoma" panose="020B0604030504040204" pitchFamily="34" charset="0"/>
              </a:rPr>
              <a:t>This way we only have to compare </a:t>
            </a:r>
            <a:r>
              <a:rPr lang="en-US" altLang="en-US" sz="2000" dirty="0" err="1">
                <a:latin typeface="Tahoma" panose="020B0604030504040204" pitchFamily="34" charset="0"/>
              </a:rPr>
              <a:t>minterms</a:t>
            </a:r>
            <a:r>
              <a:rPr lang="en-US" altLang="en-US" sz="2000" dirty="0">
                <a:latin typeface="Tahoma" panose="020B0604030504040204" pitchFamily="34" charset="0"/>
              </a:rPr>
              <a:t> from adjacent groups.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41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DBB6-2000-86A9-C1B0-9FF2A71CB2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57027" name="Line 3">
            <a:extLst>
              <a:ext uri="{FF2B5EF4-FFF2-40B4-BE49-F238E27FC236}">
                <a16:creationId xmlns:a16="http://schemas.microsoft.com/office/drawing/2014/main" id="{772B6FA8-DDBB-E020-0310-E4DA5FA0C8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7028" name="Text Box 4">
            <a:extLst>
              <a:ext uri="{FF2B5EF4-FFF2-40B4-BE49-F238E27FC236}">
                <a16:creationId xmlns:a16="http://schemas.microsoft.com/office/drawing/2014/main" id="{7BFEDBBD-EF12-212F-BA41-454BA6FC9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7029" name="Text Box 5">
            <a:extLst>
              <a:ext uri="{FF2B5EF4-FFF2-40B4-BE49-F238E27FC236}">
                <a16:creationId xmlns:a16="http://schemas.microsoft.com/office/drawing/2014/main" id="{D25DD79A-8BEB-80CE-CB3A-F156D216B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57030" name="Group 6">
            <a:extLst>
              <a:ext uri="{FF2B5EF4-FFF2-40B4-BE49-F238E27FC236}">
                <a16:creationId xmlns:a16="http://schemas.microsoft.com/office/drawing/2014/main" id="{685D76CE-6981-F247-E777-C0F007F8CFA9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57031" name="Group 7">
              <a:extLst>
                <a:ext uri="{FF2B5EF4-FFF2-40B4-BE49-F238E27FC236}">
                  <a16:creationId xmlns:a16="http://schemas.microsoft.com/office/drawing/2014/main" id="{3CF41B1E-3447-48B2-9687-D4B3C8CBA5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57032" name="Text Box 8">
                <a:extLst>
                  <a:ext uri="{FF2B5EF4-FFF2-40B4-BE49-F238E27FC236}">
                    <a16:creationId xmlns:a16="http://schemas.microsoft.com/office/drawing/2014/main" id="{86287368-C04C-F2F8-F78D-B5F7395EB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57033" name="Text Box 9">
                <a:extLst>
                  <a:ext uri="{FF2B5EF4-FFF2-40B4-BE49-F238E27FC236}">
                    <a16:creationId xmlns:a16="http://schemas.microsoft.com/office/drawing/2014/main" id="{CDC28ABD-25C0-9BD9-D5DF-10A9D8005E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57034" name="Text Box 10">
                <a:extLst>
                  <a:ext uri="{FF2B5EF4-FFF2-40B4-BE49-F238E27FC236}">
                    <a16:creationId xmlns:a16="http://schemas.microsoft.com/office/drawing/2014/main" id="{F040B9BC-1EA0-8A15-57E4-A22C4B1F74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57035" name="Text Box 11">
                <a:extLst>
                  <a:ext uri="{FF2B5EF4-FFF2-40B4-BE49-F238E27FC236}">
                    <a16:creationId xmlns:a16="http://schemas.microsoft.com/office/drawing/2014/main" id="{8FFE8C8B-F70D-3222-D309-1F2A97C79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57036" name="Text Box 12">
                <a:extLst>
                  <a:ext uri="{FF2B5EF4-FFF2-40B4-BE49-F238E27FC236}">
                    <a16:creationId xmlns:a16="http://schemas.microsoft.com/office/drawing/2014/main" id="{0723D033-E129-62D7-9F0A-E77D8E287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57037" name="Text Box 13">
                <a:extLst>
                  <a:ext uri="{FF2B5EF4-FFF2-40B4-BE49-F238E27FC236}">
                    <a16:creationId xmlns:a16="http://schemas.microsoft.com/office/drawing/2014/main" id="{AD2EFB44-A4C5-A5A7-2872-CC50D1715C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57038" name="Text Box 14">
                <a:extLst>
                  <a:ext uri="{FF2B5EF4-FFF2-40B4-BE49-F238E27FC236}">
                    <a16:creationId xmlns:a16="http://schemas.microsoft.com/office/drawing/2014/main" id="{94C1F140-4FC1-3D72-3EA0-A409B8A1C4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57039" name="Text Box 15">
                <a:extLst>
                  <a:ext uri="{FF2B5EF4-FFF2-40B4-BE49-F238E27FC236}">
                    <a16:creationId xmlns:a16="http://schemas.microsoft.com/office/drawing/2014/main" id="{EA44BB3E-A1FC-57AF-ABBA-249FBA8B86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57040" name="Line 16">
                <a:extLst>
                  <a:ext uri="{FF2B5EF4-FFF2-40B4-BE49-F238E27FC236}">
                    <a16:creationId xmlns:a16="http://schemas.microsoft.com/office/drawing/2014/main" id="{3EB37E5A-B6DA-D9C0-C558-9BB2AA492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7041" name="Line 17">
                <a:extLst>
                  <a:ext uri="{FF2B5EF4-FFF2-40B4-BE49-F238E27FC236}">
                    <a16:creationId xmlns:a16="http://schemas.microsoft.com/office/drawing/2014/main" id="{7A4D2B48-58FD-A7F2-430E-941DC5C046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7042" name="Line 18">
                <a:extLst>
                  <a:ext uri="{FF2B5EF4-FFF2-40B4-BE49-F238E27FC236}">
                    <a16:creationId xmlns:a16="http://schemas.microsoft.com/office/drawing/2014/main" id="{FBF5A68E-7157-A9D2-B562-D0071FFA0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7043" name="AutoShape 19">
                <a:extLst>
                  <a:ext uri="{FF2B5EF4-FFF2-40B4-BE49-F238E27FC236}">
                    <a16:creationId xmlns:a16="http://schemas.microsoft.com/office/drawing/2014/main" id="{DFF08AE1-4123-8A1C-8A3B-AFA19CC8E1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7044" name="AutoShape 20">
                <a:extLst>
                  <a:ext uri="{FF2B5EF4-FFF2-40B4-BE49-F238E27FC236}">
                    <a16:creationId xmlns:a16="http://schemas.microsoft.com/office/drawing/2014/main" id="{72FAB470-8D64-6FA7-637D-B939E81EB5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7045" name="AutoShape 21">
                <a:extLst>
                  <a:ext uri="{FF2B5EF4-FFF2-40B4-BE49-F238E27FC236}">
                    <a16:creationId xmlns:a16="http://schemas.microsoft.com/office/drawing/2014/main" id="{03206F7C-17F3-A0FB-B60D-B95B50CB2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57046" name="Text Box 22">
              <a:extLst>
                <a:ext uri="{FF2B5EF4-FFF2-40B4-BE49-F238E27FC236}">
                  <a16:creationId xmlns:a16="http://schemas.microsoft.com/office/drawing/2014/main" id="{428F8350-4843-F51A-BCF8-118A08FAE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7047" name="Text Box 23">
              <a:extLst>
                <a:ext uri="{FF2B5EF4-FFF2-40B4-BE49-F238E27FC236}">
                  <a16:creationId xmlns:a16="http://schemas.microsoft.com/office/drawing/2014/main" id="{86FC72F2-3E39-9DC2-8E2E-D6FF6E152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7048" name="Text Box 24">
              <a:extLst>
                <a:ext uri="{FF2B5EF4-FFF2-40B4-BE49-F238E27FC236}">
                  <a16:creationId xmlns:a16="http://schemas.microsoft.com/office/drawing/2014/main" id="{9F323326-3FB5-D9AC-24C2-431EF3FE5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7049" name="Text Box 25">
              <a:extLst>
                <a:ext uri="{FF2B5EF4-FFF2-40B4-BE49-F238E27FC236}">
                  <a16:creationId xmlns:a16="http://schemas.microsoft.com/office/drawing/2014/main" id="{681134A0-C983-3583-29F5-D0D0436A1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7050" name="Text Box 26">
              <a:extLst>
                <a:ext uri="{FF2B5EF4-FFF2-40B4-BE49-F238E27FC236}">
                  <a16:creationId xmlns:a16="http://schemas.microsoft.com/office/drawing/2014/main" id="{850E6F46-8160-4C72-25A8-75A31F64C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7051" name="Text Box 27">
              <a:extLst>
                <a:ext uri="{FF2B5EF4-FFF2-40B4-BE49-F238E27FC236}">
                  <a16:creationId xmlns:a16="http://schemas.microsoft.com/office/drawing/2014/main" id="{E0607A39-9102-058D-9E38-C345145E5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7052" name="Text Box 28">
              <a:extLst>
                <a:ext uri="{FF2B5EF4-FFF2-40B4-BE49-F238E27FC236}">
                  <a16:creationId xmlns:a16="http://schemas.microsoft.com/office/drawing/2014/main" id="{4956A15E-47AC-2007-3790-79BE816A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7053" name="Text Box 29">
              <a:extLst>
                <a:ext uri="{FF2B5EF4-FFF2-40B4-BE49-F238E27FC236}">
                  <a16:creationId xmlns:a16="http://schemas.microsoft.com/office/drawing/2014/main" id="{26877047-113E-554A-7367-677553259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7054" name="Text Box 30">
              <a:extLst>
                <a:ext uri="{FF2B5EF4-FFF2-40B4-BE49-F238E27FC236}">
                  <a16:creationId xmlns:a16="http://schemas.microsoft.com/office/drawing/2014/main" id="{6A70C9E9-01EA-BC41-81F0-7F037F3A8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7055" name="Text Box 31">
              <a:extLst>
                <a:ext uri="{FF2B5EF4-FFF2-40B4-BE49-F238E27FC236}">
                  <a16:creationId xmlns:a16="http://schemas.microsoft.com/office/drawing/2014/main" id="{40CF1706-C584-6E5E-416A-E65008235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57056" name="Group 32">
            <a:extLst>
              <a:ext uri="{FF2B5EF4-FFF2-40B4-BE49-F238E27FC236}">
                <a16:creationId xmlns:a16="http://schemas.microsoft.com/office/drawing/2014/main" id="{4641F54B-7277-AC88-6627-42A3F8BA55D7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57057" name="Text Box 33">
              <a:extLst>
                <a:ext uri="{FF2B5EF4-FFF2-40B4-BE49-F238E27FC236}">
                  <a16:creationId xmlns:a16="http://schemas.microsoft.com/office/drawing/2014/main" id="{B36E3C98-654D-BE83-770F-00DCF8214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0,2   00-0</a:t>
              </a:r>
              <a:endParaRPr lang="en-US" altLang="en-US" sz="1600"/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  <a:endParaRPr lang="en-US" altLang="en-US" sz="1600">
                <a:solidFill>
                  <a:srgbClr val="FF3300"/>
                </a:solidFill>
              </a:endParaRP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2,6   0-10</a:t>
              </a:r>
              <a:endParaRPr lang="en-US" altLang="en-US" sz="1600"/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57058" name="Line 34">
              <a:extLst>
                <a:ext uri="{FF2B5EF4-FFF2-40B4-BE49-F238E27FC236}">
                  <a16:creationId xmlns:a16="http://schemas.microsoft.com/office/drawing/2014/main" id="{0FA5087A-2320-5B4C-4A35-B74FE1B17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7059" name="Line 35">
              <a:extLst>
                <a:ext uri="{FF2B5EF4-FFF2-40B4-BE49-F238E27FC236}">
                  <a16:creationId xmlns:a16="http://schemas.microsoft.com/office/drawing/2014/main" id="{35E8F461-CDCA-2088-B11D-2179BF2BB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7060" name="Text Box 36">
            <a:extLst>
              <a:ext uri="{FF2B5EF4-FFF2-40B4-BE49-F238E27FC236}">
                <a16:creationId xmlns:a16="http://schemas.microsoft.com/office/drawing/2014/main" id="{3E173CC9-93B7-FACB-BF4A-B3E11286E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7061" name="Text Box 37">
            <a:extLst>
              <a:ext uri="{FF2B5EF4-FFF2-40B4-BE49-F238E27FC236}">
                <a16:creationId xmlns:a16="http://schemas.microsoft.com/office/drawing/2014/main" id="{271409C0-3863-CDDD-EBC8-3FD1A0163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</p:txBody>
      </p:sp>
      <p:sp>
        <p:nvSpPr>
          <p:cNvPr id="257062" name="Text Box 38">
            <a:extLst>
              <a:ext uri="{FF2B5EF4-FFF2-40B4-BE49-F238E27FC236}">
                <a16:creationId xmlns:a16="http://schemas.microsoft.com/office/drawing/2014/main" id="{079C1024-9B09-1800-2405-71F2FF15F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57063" name="Text Box 39">
            <a:extLst>
              <a:ext uri="{FF2B5EF4-FFF2-40B4-BE49-F238E27FC236}">
                <a16:creationId xmlns:a16="http://schemas.microsoft.com/office/drawing/2014/main" id="{2D9112A4-7B0A-1946-FE55-48F5B0D32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8DF4-4AB3-F0C1-B8A5-55BB690104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58051" name="Line 3">
            <a:extLst>
              <a:ext uri="{FF2B5EF4-FFF2-40B4-BE49-F238E27FC236}">
                <a16:creationId xmlns:a16="http://schemas.microsoft.com/office/drawing/2014/main" id="{1D0C5ABF-4227-74FD-AE77-2C8619E4F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8052" name="Text Box 4">
            <a:extLst>
              <a:ext uri="{FF2B5EF4-FFF2-40B4-BE49-F238E27FC236}">
                <a16:creationId xmlns:a16="http://schemas.microsoft.com/office/drawing/2014/main" id="{2583EC8E-8A9B-498A-6416-AAB6E0D4A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8053" name="Text Box 5">
            <a:extLst>
              <a:ext uri="{FF2B5EF4-FFF2-40B4-BE49-F238E27FC236}">
                <a16:creationId xmlns:a16="http://schemas.microsoft.com/office/drawing/2014/main" id="{7C6E2328-3D0F-F1FE-6665-19832CCC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58054" name="Group 6">
            <a:extLst>
              <a:ext uri="{FF2B5EF4-FFF2-40B4-BE49-F238E27FC236}">
                <a16:creationId xmlns:a16="http://schemas.microsoft.com/office/drawing/2014/main" id="{9B72307B-3D35-0FBC-3004-8C9F26D64FDE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58055" name="Group 7">
              <a:extLst>
                <a:ext uri="{FF2B5EF4-FFF2-40B4-BE49-F238E27FC236}">
                  <a16:creationId xmlns:a16="http://schemas.microsoft.com/office/drawing/2014/main" id="{8910201F-43F7-A53E-102F-0B7BFFE7CA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58056" name="Text Box 8">
                <a:extLst>
                  <a:ext uri="{FF2B5EF4-FFF2-40B4-BE49-F238E27FC236}">
                    <a16:creationId xmlns:a16="http://schemas.microsoft.com/office/drawing/2014/main" id="{21A74B85-BBA2-F70D-C9B9-788BE6AD0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58057" name="Text Box 9">
                <a:extLst>
                  <a:ext uri="{FF2B5EF4-FFF2-40B4-BE49-F238E27FC236}">
                    <a16:creationId xmlns:a16="http://schemas.microsoft.com/office/drawing/2014/main" id="{03637422-EFB1-DB6F-A590-AE1227AA4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58058" name="Text Box 10">
                <a:extLst>
                  <a:ext uri="{FF2B5EF4-FFF2-40B4-BE49-F238E27FC236}">
                    <a16:creationId xmlns:a16="http://schemas.microsoft.com/office/drawing/2014/main" id="{571EDBB8-07D4-E84F-B0F1-72B528B066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58059" name="Text Box 11">
                <a:extLst>
                  <a:ext uri="{FF2B5EF4-FFF2-40B4-BE49-F238E27FC236}">
                    <a16:creationId xmlns:a16="http://schemas.microsoft.com/office/drawing/2014/main" id="{DC9449D5-6180-9DF5-47F6-7E3EFDAE5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58060" name="Text Box 12">
                <a:extLst>
                  <a:ext uri="{FF2B5EF4-FFF2-40B4-BE49-F238E27FC236}">
                    <a16:creationId xmlns:a16="http://schemas.microsoft.com/office/drawing/2014/main" id="{FB06D0A9-CDAC-1902-3D4E-6397A387AB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58061" name="Text Box 13">
                <a:extLst>
                  <a:ext uri="{FF2B5EF4-FFF2-40B4-BE49-F238E27FC236}">
                    <a16:creationId xmlns:a16="http://schemas.microsoft.com/office/drawing/2014/main" id="{8A398425-1CDE-1C3D-A809-1D352FC7E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58062" name="Text Box 14">
                <a:extLst>
                  <a:ext uri="{FF2B5EF4-FFF2-40B4-BE49-F238E27FC236}">
                    <a16:creationId xmlns:a16="http://schemas.microsoft.com/office/drawing/2014/main" id="{46A60E67-E3D4-B586-7EF7-D5323F8E96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58063" name="Text Box 15">
                <a:extLst>
                  <a:ext uri="{FF2B5EF4-FFF2-40B4-BE49-F238E27FC236}">
                    <a16:creationId xmlns:a16="http://schemas.microsoft.com/office/drawing/2014/main" id="{E14A1376-C4AF-B895-A595-15BA973A2C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58064" name="Line 16">
                <a:extLst>
                  <a:ext uri="{FF2B5EF4-FFF2-40B4-BE49-F238E27FC236}">
                    <a16:creationId xmlns:a16="http://schemas.microsoft.com/office/drawing/2014/main" id="{933151B5-124F-8416-12AA-2E97F9ED3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8065" name="Line 17">
                <a:extLst>
                  <a:ext uri="{FF2B5EF4-FFF2-40B4-BE49-F238E27FC236}">
                    <a16:creationId xmlns:a16="http://schemas.microsoft.com/office/drawing/2014/main" id="{78CCE48D-EED7-F676-7AEF-0808DC19F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8066" name="Line 18">
                <a:extLst>
                  <a:ext uri="{FF2B5EF4-FFF2-40B4-BE49-F238E27FC236}">
                    <a16:creationId xmlns:a16="http://schemas.microsoft.com/office/drawing/2014/main" id="{722027FE-92AD-4DB6-ABDA-B8AE11E58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8067" name="AutoShape 19">
                <a:extLst>
                  <a:ext uri="{FF2B5EF4-FFF2-40B4-BE49-F238E27FC236}">
                    <a16:creationId xmlns:a16="http://schemas.microsoft.com/office/drawing/2014/main" id="{6F89973F-C948-F6AB-E5D2-FF50A1848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8068" name="AutoShape 20">
                <a:extLst>
                  <a:ext uri="{FF2B5EF4-FFF2-40B4-BE49-F238E27FC236}">
                    <a16:creationId xmlns:a16="http://schemas.microsoft.com/office/drawing/2014/main" id="{DBAA3CA6-B1E6-0293-304C-982E41FB08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8069" name="AutoShape 21">
                <a:extLst>
                  <a:ext uri="{FF2B5EF4-FFF2-40B4-BE49-F238E27FC236}">
                    <a16:creationId xmlns:a16="http://schemas.microsoft.com/office/drawing/2014/main" id="{5C6C8713-0498-B6B3-222F-80303B1EB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58070" name="Text Box 22">
              <a:extLst>
                <a:ext uri="{FF2B5EF4-FFF2-40B4-BE49-F238E27FC236}">
                  <a16:creationId xmlns:a16="http://schemas.microsoft.com/office/drawing/2014/main" id="{7DD14DF7-2481-CAAB-CA14-E92DEFA9B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8071" name="Text Box 23">
              <a:extLst>
                <a:ext uri="{FF2B5EF4-FFF2-40B4-BE49-F238E27FC236}">
                  <a16:creationId xmlns:a16="http://schemas.microsoft.com/office/drawing/2014/main" id="{23A63584-2D85-7722-C1B0-6D5D15E75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8072" name="Text Box 24">
              <a:extLst>
                <a:ext uri="{FF2B5EF4-FFF2-40B4-BE49-F238E27FC236}">
                  <a16:creationId xmlns:a16="http://schemas.microsoft.com/office/drawing/2014/main" id="{38DAA761-4AB2-2B73-6F45-D3E61E004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8073" name="Text Box 25">
              <a:extLst>
                <a:ext uri="{FF2B5EF4-FFF2-40B4-BE49-F238E27FC236}">
                  <a16:creationId xmlns:a16="http://schemas.microsoft.com/office/drawing/2014/main" id="{7D745272-6D90-585E-C8E6-D5C40FCCE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8074" name="Text Box 26">
              <a:extLst>
                <a:ext uri="{FF2B5EF4-FFF2-40B4-BE49-F238E27FC236}">
                  <a16:creationId xmlns:a16="http://schemas.microsoft.com/office/drawing/2014/main" id="{EB81CE54-F693-168B-4BA5-FC60E639C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8075" name="Text Box 27">
              <a:extLst>
                <a:ext uri="{FF2B5EF4-FFF2-40B4-BE49-F238E27FC236}">
                  <a16:creationId xmlns:a16="http://schemas.microsoft.com/office/drawing/2014/main" id="{98EE665D-1A40-55CD-8617-982307C1B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8076" name="Text Box 28">
              <a:extLst>
                <a:ext uri="{FF2B5EF4-FFF2-40B4-BE49-F238E27FC236}">
                  <a16:creationId xmlns:a16="http://schemas.microsoft.com/office/drawing/2014/main" id="{B4AD2B27-1610-3773-863C-6E21AEF0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8077" name="Text Box 29">
              <a:extLst>
                <a:ext uri="{FF2B5EF4-FFF2-40B4-BE49-F238E27FC236}">
                  <a16:creationId xmlns:a16="http://schemas.microsoft.com/office/drawing/2014/main" id="{93DFB57A-0E07-FDC6-C096-27B3A2DD9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8078" name="Text Box 30">
              <a:extLst>
                <a:ext uri="{FF2B5EF4-FFF2-40B4-BE49-F238E27FC236}">
                  <a16:creationId xmlns:a16="http://schemas.microsoft.com/office/drawing/2014/main" id="{B8BEA50C-24BD-D189-7345-15EB1427E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8079" name="Text Box 31">
              <a:extLst>
                <a:ext uri="{FF2B5EF4-FFF2-40B4-BE49-F238E27FC236}">
                  <a16:creationId xmlns:a16="http://schemas.microsoft.com/office/drawing/2014/main" id="{D334AF20-07DB-38CA-57DE-694CA831D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58080" name="Group 32">
            <a:extLst>
              <a:ext uri="{FF2B5EF4-FFF2-40B4-BE49-F238E27FC236}">
                <a16:creationId xmlns:a16="http://schemas.microsoft.com/office/drawing/2014/main" id="{102E5482-BF99-9C71-304D-038F4776356B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58081" name="Text Box 33">
              <a:extLst>
                <a:ext uri="{FF2B5EF4-FFF2-40B4-BE49-F238E27FC236}">
                  <a16:creationId xmlns:a16="http://schemas.microsoft.com/office/drawing/2014/main" id="{E4DE219E-410A-2CD5-E78A-E6C1F9A2D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0,2   00-0</a:t>
              </a:r>
              <a:endParaRPr lang="en-US" altLang="en-US" sz="1600"/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  <a:endParaRPr lang="en-US" altLang="en-US" sz="1600">
                <a:solidFill>
                  <a:srgbClr val="FF3300"/>
                </a:solidFill>
              </a:endParaRP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2,10  -010</a:t>
              </a:r>
              <a:endParaRPr lang="en-US" altLang="en-US" sz="1600"/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58082" name="Line 34">
              <a:extLst>
                <a:ext uri="{FF2B5EF4-FFF2-40B4-BE49-F238E27FC236}">
                  <a16:creationId xmlns:a16="http://schemas.microsoft.com/office/drawing/2014/main" id="{ABD13844-0C59-86CE-2571-DCB0B3903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8083" name="Line 35">
              <a:extLst>
                <a:ext uri="{FF2B5EF4-FFF2-40B4-BE49-F238E27FC236}">
                  <a16:creationId xmlns:a16="http://schemas.microsoft.com/office/drawing/2014/main" id="{65809FC3-EB4D-3356-B6BC-4D1524CEF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8084" name="Text Box 36">
            <a:extLst>
              <a:ext uri="{FF2B5EF4-FFF2-40B4-BE49-F238E27FC236}">
                <a16:creationId xmlns:a16="http://schemas.microsoft.com/office/drawing/2014/main" id="{6AAC36E1-F333-4521-D8D7-FFEADC98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8085" name="Text Box 37">
            <a:extLst>
              <a:ext uri="{FF2B5EF4-FFF2-40B4-BE49-F238E27FC236}">
                <a16:creationId xmlns:a16="http://schemas.microsoft.com/office/drawing/2014/main" id="{644F4CB5-73F9-5CAA-312D-2BDC7508B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</p:txBody>
      </p:sp>
      <p:sp>
        <p:nvSpPr>
          <p:cNvPr id="258086" name="Text Box 38">
            <a:extLst>
              <a:ext uri="{FF2B5EF4-FFF2-40B4-BE49-F238E27FC236}">
                <a16:creationId xmlns:a16="http://schemas.microsoft.com/office/drawing/2014/main" id="{6ACBC23E-4AED-4C10-78D5-37D3E8923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58087" name="Text Box 39">
            <a:extLst>
              <a:ext uri="{FF2B5EF4-FFF2-40B4-BE49-F238E27FC236}">
                <a16:creationId xmlns:a16="http://schemas.microsoft.com/office/drawing/2014/main" id="{4B7E7158-0C4A-A179-6EAC-25530ED12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845B-5B12-88FA-0E6E-3EB0B6190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59075" name="Line 3">
            <a:extLst>
              <a:ext uri="{FF2B5EF4-FFF2-40B4-BE49-F238E27FC236}">
                <a16:creationId xmlns:a16="http://schemas.microsoft.com/office/drawing/2014/main" id="{119672FE-6BA4-803E-384E-FD61BD660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9076" name="Text Box 4">
            <a:extLst>
              <a:ext uri="{FF2B5EF4-FFF2-40B4-BE49-F238E27FC236}">
                <a16:creationId xmlns:a16="http://schemas.microsoft.com/office/drawing/2014/main" id="{0DE16812-9926-7BD1-E4A1-1C61802A7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9077" name="Text Box 5">
            <a:extLst>
              <a:ext uri="{FF2B5EF4-FFF2-40B4-BE49-F238E27FC236}">
                <a16:creationId xmlns:a16="http://schemas.microsoft.com/office/drawing/2014/main" id="{B2CDC527-B35A-5644-0760-F070C1145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59078" name="Group 6">
            <a:extLst>
              <a:ext uri="{FF2B5EF4-FFF2-40B4-BE49-F238E27FC236}">
                <a16:creationId xmlns:a16="http://schemas.microsoft.com/office/drawing/2014/main" id="{450F9B06-1D73-A976-61C6-A5F4082C2213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59079" name="Group 7">
              <a:extLst>
                <a:ext uri="{FF2B5EF4-FFF2-40B4-BE49-F238E27FC236}">
                  <a16:creationId xmlns:a16="http://schemas.microsoft.com/office/drawing/2014/main" id="{8C06E459-BF21-293D-0A23-6795C70EF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59080" name="Text Box 8">
                <a:extLst>
                  <a:ext uri="{FF2B5EF4-FFF2-40B4-BE49-F238E27FC236}">
                    <a16:creationId xmlns:a16="http://schemas.microsoft.com/office/drawing/2014/main" id="{B0598F30-7154-3CBD-57BF-198C4C131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59081" name="Text Box 9">
                <a:extLst>
                  <a:ext uri="{FF2B5EF4-FFF2-40B4-BE49-F238E27FC236}">
                    <a16:creationId xmlns:a16="http://schemas.microsoft.com/office/drawing/2014/main" id="{668801D8-0F40-B0D9-1985-71BF9DB870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59082" name="Text Box 10">
                <a:extLst>
                  <a:ext uri="{FF2B5EF4-FFF2-40B4-BE49-F238E27FC236}">
                    <a16:creationId xmlns:a16="http://schemas.microsoft.com/office/drawing/2014/main" id="{CC69AA89-084E-227D-3968-F2D45DF4E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59083" name="Text Box 11">
                <a:extLst>
                  <a:ext uri="{FF2B5EF4-FFF2-40B4-BE49-F238E27FC236}">
                    <a16:creationId xmlns:a16="http://schemas.microsoft.com/office/drawing/2014/main" id="{7F1EF2EF-E755-16A0-5A5C-5B82D7BB4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59084" name="Text Box 12">
                <a:extLst>
                  <a:ext uri="{FF2B5EF4-FFF2-40B4-BE49-F238E27FC236}">
                    <a16:creationId xmlns:a16="http://schemas.microsoft.com/office/drawing/2014/main" id="{FEB4E82D-2C21-D25A-3E8A-AC013AC435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59085" name="Text Box 13">
                <a:extLst>
                  <a:ext uri="{FF2B5EF4-FFF2-40B4-BE49-F238E27FC236}">
                    <a16:creationId xmlns:a16="http://schemas.microsoft.com/office/drawing/2014/main" id="{6E8253C8-906C-62B6-767C-1C848A230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59086" name="Text Box 14">
                <a:extLst>
                  <a:ext uri="{FF2B5EF4-FFF2-40B4-BE49-F238E27FC236}">
                    <a16:creationId xmlns:a16="http://schemas.microsoft.com/office/drawing/2014/main" id="{A292F3C6-23D4-9FBE-E26B-87EFE3E75E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59087" name="Text Box 15">
                <a:extLst>
                  <a:ext uri="{FF2B5EF4-FFF2-40B4-BE49-F238E27FC236}">
                    <a16:creationId xmlns:a16="http://schemas.microsoft.com/office/drawing/2014/main" id="{814E5B1F-2026-5D92-50AE-CF033E59E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59088" name="Line 16">
                <a:extLst>
                  <a:ext uri="{FF2B5EF4-FFF2-40B4-BE49-F238E27FC236}">
                    <a16:creationId xmlns:a16="http://schemas.microsoft.com/office/drawing/2014/main" id="{5AC383C4-CC43-0DB6-141F-DF4A4FB8A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9089" name="Line 17">
                <a:extLst>
                  <a:ext uri="{FF2B5EF4-FFF2-40B4-BE49-F238E27FC236}">
                    <a16:creationId xmlns:a16="http://schemas.microsoft.com/office/drawing/2014/main" id="{4C3F1C4A-AF53-CD5D-958D-54D33FFC3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9090" name="Line 18">
                <a:extLst>
                  <a:ext uri="{FF2B5EF4-FFF2-40B4-BE49-F238E27FC236}">
                    <a16:creationId xmlns:a16="http://schemas.microsoft.com/office/drawing/2014/main" id="{A24300C1-C423-8F68-82B1-ABABCADE1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9091" name="AutoShape 19">
                <a:extLst>
                  <a:ext uri="{FF2B5EF4-FFF2-40B4-BE49-F238E27FC236}">
                    <a16:creationId xmlns:a16="http://schemas.microsoft.com/office/drawing/2014/main" id="{2981D1EB-05E1-59F8-30AA-F81DCCC02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9092" name="AutoShape 20">
                <a:extLst>
                  <a:ext uri="{FF2B5EF4-FFF2-40B4-BE49-F238E27FC236}">
                    <a16:creationId xmlns:a16="http://schemas.microsoft.com/office/drawing/2014/main" id="{25338857-E610-A974-DF26-7B3690FE4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59093" name="AutoShape 21">
                <a:extLst>
                  <a:ext uri="{FF2B5EF4-FFF2-40B4-BE49-F238E27FC236}">
                    <a16:creationId xmlns:a16="http://schemas.microsoft.com/office/drawing/2014/main" id="{A2E2886B-83CE-EDB9-A64B-D2E951A80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59094" name="Text Box 22">
              <a:extLst>
                <a:ext uri="{FF2B5EF4-FFF2-40B4-BE49-F238E27FC236}">
                  <a16:creationId xmlns:a16="http://schemas.microsoft.com/office/drawing/2014/main" id="{7DB2A4F6-010D-6B60-C8E3-47E4A1F79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9095" name="Text Box 23">
              <a:extLst>
                <a:ext uri="{FF2B5EF4-FFF2-40B4-BE49-F238E27FC236}">
                  <a16:creationId xmlns:a16="http://schemas.microsoft.com/office/drawing/2014/main" id="{6E35BCFA-7F94-445C-D7B9-11E62FC34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9096" name="Text Box 24">
              <a:extLst>
                <a:ext uri="{FF2B5EF4-FFF2-40B4-BE49-F238E27FC236}">
                  <a16:creationId xmlns:a16="http://schemas.microsoft.com/office/drawing/2014/main" id="{E0CB08B0-891C-5DF4-7853-301F2C58B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9097" name="Text Box 25">
              <a:extLst>
                <a:ext uri="{FF2B5EF4-FFF2-40B4-BE49-F238E27FC236}">
                  <a16:creationId xmlns:a16="http://schemas.microsoft.com/office/drawing/2014/main" id="{BFDABF8C-4DC8-B99A-AFFB-A99C6DDBD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9098" name="Text Box 26">
              <a:extLst>
                <a:ext uri="{FF2B5EF4-FFF2-40B4-BE49-F238E27FC236}">
                  <a16:creationId xmlns:a16="http://schemas.microsoft.com/office/drawing/2014/main" id="{5A68DF06-84D1-E851-8B9C-3EE7E52BE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9099" name="Text Box 27">
              <a:extLst>
                <a:ext uri="{FF2B5EF4-FFF2-40B4-BE49-F238E27FC236}">
                  <a16:creationId xmlns:a16="http://schemas.microsoft.com/office/drawing/2014/main" id="{4C23C276-7055-BD38-3CB2-60225CA5DB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9100" name="Text Box 28">
              <a:extLst>
                <a:ext uri="{FF2B5EF4-FFF2-40B4-BE49-F238E27FC236}">
                  <a16:creationId xmlns:a16="http://schemas.microsoft.com/office/drawing/2014/main" id="{D584B616-475C-CE81-E926-FA3C7A58F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9101" name="Text Box 29">
              <a:extLst>
                <a:ext uri="{FF2B5EF4-FFF2-40B4-BE49-F238E27FC236}">
                  <a16:creationId xmlns:a16="http://schemas.microsoft.com/office/drawing/2014/main" id="{695611F7-3358-D439-46E1-D3B55B9A4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9102" name="Text Box 30">
              <a:extLst>
                <a:ext uri="{FF2B5EF4-FFF2-40B4-BE49-F238E27FC236}">
                  <a16:creationId xmlns:a16="http://schemas.microsoft.com/office/drawing/2014/main" id="{0312650B-E9D7-450E-EC89-E6D76AF491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59103" name="Text Box 31">
              <a:extLst>
                <a:ext uri="{FF2B5EF4-FFF2-40B4-BE49-F238E27FC236}">
                  <a16:creationId xmlns:a16="http://schemas.microsoft.com/office/drawing/2014/main" id="{9F20A909-792D-BB97-481E-09CE2FD9AA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59104" name="Group 32">
            <a:extLst>
              <a:ext uri="{FF2B5EF4-FFF2-40B4-BE49-F238E27FC236}">
                <a16:creationId xmlns:a16="http://schemas.microsoft.com/office/drawing/2014/main" id="{78D53B08-D7BA-AFDF-0B41-34345E44D330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59105" name="Text Box 33">
              <a:extLst>
                <a:ext uri="{FF2B5EF4-FFF2-40B4-BE49-F238E27FC236}">
                  <a16:creationId xmlns:a16="http://schemas.microsoft.com/office/drawing/2014/main" id="{6CC70244-A470-52D7-EF14-CCEDB65A7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0,2   00-0</a:t>
              </a:r>
              <a:endParaRPr lang="en-US" altLang="en-US" sz="1600"/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  <a:endParaRPr lang="en-US" altLang="en-US" sz="1600">
                <a:solidFill>
                  <a:srgbClr val="FF3300"/>
                </a:solidFill>
              </a:endParaRP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8,9   100-</a:t>
              </a:r>
              <a:endParaRPr lang="en-US" altLang="en-US" sz="1600"/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59106" name="Line 34">
              <a:extLst>
                <a:ext uri="{FF2B5EF4-FFF2-40B4-BE49-F238E27FC236}">
                  <a16:creationId xmlns:a16="http://schemas.microsoft.com/office/drawing/2014/main" id="{C468315B-5049-181C-A84A-35397E54C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9107" name="Line 35">
              <a:extLst>
                <a:ext uri="{FF2B5EF4-FFF2-40B4-BE49-F238E27FC236}">
                  <a16:creationId xmlns:a16="http://schemas.microsoft.com/office/drawing/2014/main" id="{E83D8636-0753-8A89-C3A2-BB50FE49A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59108" name="Text Box 36">
            <a:extLst>
              <a:ext uri="{FF2B5EF4-FFF2-40B4-BE49-F238E27FC236}">
                <a16:creationId xmlns:a16="http://schemas.microsoft.com/office/drawing/2014/main" id="{CBE2D9A9-E549-6E80-8CFB-33808773B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9109" name="Text Box 37">
            <a:extLst>
              <a:ext uri="{FF2B5EF4-FFF2-40B4-BE49-F238E27FC236}">
                <a16:creationId xmlns:a16="http://schemas.microsoft.com/office/drawing/2014/main" id="{01B3BD7E-B272-7372-EF18-6E901460F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</p:txBody>
      </p:sp>
      <p:sp>
        <p:nvSpPr>
          <p:cNvPr id="259110" name="Text Box 38">
            <a:extLst>
              <a:ext uri="{FF2B5EF4-FFF2-40B4-BE49-F238E27FC236}">
                <a16:creationId xmlns:a16="http://schemas.microsoft.com/office/drawing/2014/main" id="{A0E1E837-503D-6960-2C70-50E6D8B49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59111" name="Text Box 39">
            <a:extLst>
              <a:ext uri="{FF2B5EF4-FFF2-40B4-BE49-F238E27FC236}">
                <a16:creationId xmlns:a16="http://schemas.microsoft.com/office/drawing/2014/main" id="{7C6FE1A6-6D10-D23D-BC7F-000FDB576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0C97-5004-E8D8-C46C-21271E9B8EA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60099" name="Line 3">
            <a:extLst>
              <a:ext uri="{FF2B5EF4-FFF2-40B4-BE49-F238E27FC236}">
                <a16:creationId xmlns:a16="http://schemas.microsoft.com/office/drawing/2014/main" id="{127CBF19-A8A0-FE5C-81BC-221592B47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0100" name="Text Box 4">
            <a:extLst>
              <a:ext uri="{FF2B5EF4-FFF2-40B4-BE49-F238E27FC236}">
                <a16:creationId xmlns:a16="http://schemas.microsoft.com/office/drawing/2014/main" id="{52EACA8F-24DA-1AD0-ABB9-091F70B78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0101" name="Text Box 5">
            <a:extLst>
              <a:ext uri="{FF2B5EF4-FFF2-40B4-BE49-F238E27FC236}">
                <a16:creationId xmlns:a16="http://schemas.microsoft.com/office/drawing/2014/main" id="{A5E51554-3668-E22B-7036-0D8C1B35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60102" name="Group 6">
            <a:extLst>
              <a:ext uri="{FF2B5EF4-FFF2-40B4-BE49-F238E27FC236}">
                <a16:creationId xmlns:a16="http://schemas.microsoft.com/office/drawing/2014/main" id="{4806DD70-AF31-62A3-4038-50C90675B0BD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60103" name="Group 7">
              <a:extLst>
                <a:ext uri="{FF2B5EF4-FFF2-40B4-BE49-F238E27FC236}">
                  <a16:creationId xmlns:a16="http://schemas.microsoft.com/office/drawing/2014/main" id="{42393991-514B-5A8B-6941-EC8D2A0F6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60104" name="Text Box 8">
                <a:extLst>
                  <a:ext uri="{FF2B5EF4-FFF2-40B4-BE49-F238E27FC236}">
                    <a16:creationId xmlns:a16="http://schemas.microsoft.com/office/drawing/2014/main" id="{FB133392-A357-6560-0C33-70F7829BF9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60105" name="Text Box 9">
                <a:extLst>
                  <a:ext uri="{FF2B5EF4-FFF2-40B4-BE49-F238E27FC236}">
                    <a16:creationId xmlns:a16="http://schemas.microsoft.com/office/drawing/2014/main" id="{32B19FAE-ABA7-3649-5135-944DFE979F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60106" name="Text Box 10">
                <a:extLst>
                  <a:ext uri="{FF2B5EF4-FFF2-40B4-BE49-F238E27FC236}">
                    <a16:creationId xmlns:a16="http://schemas.microsoft.com/office/drawing/2014/main" id="{9D5E986C-31C4-B813-705A-B75EF270AB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60107" name="Text Box 11">
                <a:extLst>
                  <a:ext uri="{FF2B5EF4-FFF2-40B4-BE49-F238E27FC236}">
                    <a16:creationId xmlns:a16="http://schemas.microsoft.com/office/drawing/2014/main" id="{0B537AFA-BEC4-F0BB-9BA1-FE33EF5C0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60108" name="Text Box 12">
                <a:extLst>
                  <a:ext uri="{FF2B5EF4-FFF2-40B4-BE49-F238E27FC236}">
                    <a16:creationId xmlns:a16="http://schemas.microsoft.com/office/drawing/2014/main" id="{6AD5BA3D-13E9-2E46-095D-D0DB1666AB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60109" name="Text Box 13">
                <a:extLst>
                  <a:ext uri="{FF2B5EF4-FFF2-40B4-BE49-F238E27FC236}">
                    <a16:creationId xmlns:a16="http://schemas.microsoft.com/office/drawing/2014/main" id="{DD3A246A-6698-9FF7-CB27-76F5C4A19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60110" name="Text Box 14">
                <a:extLst>
                  <a:ext uri="{FF2B5EF4-FFF2-40B4-BE49-F238E27FC236}">
                    <a16:creationId xmlns:a16="http://schemas.microsoft.com/office/drawing/2014/main" id="{916A72F3-7285-FF69-F570-E6AE4D77C4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60111" name="Text Box 15">
                <a:extLst>
                  <a:ext uri="{FF2B5EF4-FFF2-40B4-BE49-F238E27FC236}">
                    <a16:creationId xmlns:a16="http://schemas.microsoft.com/office/drawing/2014/main" id="{F18512C6-5513-FE90-37EC-42EC89E58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60112" name="Line 16">
                <a:extLst>
                  <a:ext uri="{FF2B5EF4-FFF2-40B4-BE49-F238E27FC236}">
                    <a16:creationId xmlns:a16="http://schemas.microsoft.com/office/drawing/2014/main" id="{96634776-FAA0-9061-FC85-2F37E5941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0113" name="Line 17">
                <a:extLst>
                  <a:ext uri="{FF2B5EF4-FFF2-40B4-BE49-F238E27FC236}">
                    <a16:creationId xmlns:a16="http://schemas.microsoft.com/office/drawing/2014/main" id="{182B6088-0344-D388-A2BC-C4B2DD53C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0114" name="Line 18">
                <a:extLst>
                  <a:ext uri="{FF2B5EF4-FFF2-40B4-BE49-F238E27FC236}">
                    <a16:creationId xmlns:a16="http://schemas.microsoft.com/office/drawing/2014/main" id="{F3955191-AB35-1A43-04AF-A32C86CBD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0115" name="AutoShape 19">
                <a:extLst>
                  <a:ext uri="{FF2B5EF4-FFF2-40B4-BE49-F238E27FC236}">
                    <a16:creationId xmlns:a16="http://schemas.microsoft.com/office/drawing/2014/main" id="{335E87C8-E0AB-9868-79C0-8CF218559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0116" name="AutoShape 20">
                <a:extLst>
                  <a:ext uri="{FF2B5EF4-FFF2-40B4-BE49-F238E27FC236}">
                    <a16:creationId xmlns:a16="http://schemas.microsoft.com/office/drawing/2014/main" id="{CEAE77D6-C15A-1357-3A56-195B822B3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0117" name="AutoShape 21">
                <a:extLst>
                  <a:ext uri="{FF2B5EF4-FFF2-40B4-BE49-F238E27FC236}">
                    <a16:creationId xmlns:a16="http://schemas.microsoft.com/office/drawing/2014/main" id="{95A67D65-64E6-470A-B1BF-E17F02B36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60118" name="Text Box 22">
              <a:extLst>
                <a:ext uri="{FF2B5EF4-FFF2-40B4-BE49-F238E27FC236}">
                  <a16:creationId xmlns:a16="http://schemas.microsoft.com/office/drawing/2014/main" id="{9CAA44B2-76BB-AC1A-6AE1-C38E8615E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0119" name="Text Box 23">
              <a:extLst>
                <a:ext uri="{FF2B5EF4-FFF2-40B4-BE49-F238E27FC236}">
                  <a16:creationId xmlns:a16="http://schemas.microsoft.com/office/drawing/2014/main" id="{903BB5EB-554C-3BCE-E84C-8C688D446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0120" name="Text Box 24">
              <a:extLst>
                <a:ext uri="{FF2B5EF4-FFF2-40B4-BE49-F238E27FC236}">
                  <a16:creationId xmlns:a16="http://schemas.microsoft.com/office/drawing/2014/main" id="{35F8DB2A-5DC0-E81E-709A-8C2E96E9D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0121" name="Text Box 25">
              <a:extLst>
                <a:ext uri="{FF2B5EF4-FFF2-40B4-BE49-F238E27FC236}">
                  <a16:creationId xmlns:a16="http://schemas.microsoft.com/office/drawing/2014/main" id="{74F90F3B-9F65-70B3-8850-9D8BCA8B3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0122" name="Text Box 26">
              <a:extLst>
                <a:ext uri="{FF2B5EF4-FFF2-40B4-BE49-F238E27FC236}">
                  <a16:creationId xmlns:a16="http://schemas.microsoft.com/office/drawing/2014/main" id="{FAACED6D-98E4-C96A-3C5B-91B608B8E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0123" name="Text Box 27">
              <a:extLst>
                <a:ext uri="{FF2B5EF4-FFF2-40B4-BE49-F238E27FC236}">
                  <a16:creationId xmlns:a16="http://schemas.microsoft.com/office/drawing/2014/main" id="{B741C112-2EA8-2980-B6E1-28925EFA2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0124" name="Text Box 28">
              <a:extLst>
                <a:ext uri="{FF2B5EF4-FFF2-40B4-BE49-F238E27FC236}">
                  <a16:creationId xmlns:a16="http://schemas.microsoft.com/office/drawing/2014/main" id="{DBF0889D-F660-8021-3877-E1387195C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0125" name="Text Box 29">
              <a:extLst>
                <a:ext uri="{FF2B5EF4-FFF2-40B4-BE49-F238E27FC236}">
                  <a16:creationId xmlns:a16="http://schemas.microsoft.com/office/drawing/2014/main" id="{20BFF344-7819-0DC5-B1F4-B642DCE3F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0126" name="Text Box 30">
              <a:extLst>
                <a:ext uri="{FF2B5EF4-FFF2-40B4-BE49-F238E27FC236}">
                  <a16:creationId xmlns:a16="http://schemas.microsoft.com/office/drawing/2014/main" id="{E1406176-0BA5-E53B-E09E-6E52AD80E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0127" name="Text Box 31">
              <a:extLst>
                <a:ext uri="{FF2B5EF4-FFF2-40B4-BE49-F238E27FC236}">
                  <a16:creationId xmlns:a16="http://schemas.microsoft.com/office/drawing/2014/main" id="{83459CD1-7D82-3D26-A1AC-5CFDD455E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60128" name="Group 32">
            <a:extLst>
              <a:ext uri="{FF2B5EF4-FFF2-40B4-BE49-F238E27FC236}">
                <a16:creationId xmlns:a16="http://schemas.microsoft.com/office/drawing/2014/main" id="{E1FD169F-0892-5A98-623E-318976F0F3A4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60129" name="Text Box 33">
              <a:extLst>
                <a:ext uri="{FF2B5EF4-FFF2-40B4-BE49-F238E27FC236}">
                  <a16:creationId xmlns:a16="http://schemas.microsoft.com/office/drawing/2014/main" id="{EDE20356-CB15-8C1B-5CD0-EDBC83D7A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0,2   00-0</a:t>
              </a:r>
              <a:endParaRPr lang="en-US" altLang="en-US" sz="1600"/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  <a:endParaRPr lang="en-US" altLang="en-US" sz="1600">
                <a:solidFill>
                  <a:srgbClr val="FF3300"/>
                </a:solidFill>
              </a:endParaRP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8,10  10-0</a:t>
              </a:r>
              <a:endParaRPr lang="en-US" altLang="en-US" sz="1600"/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60130" name="Line 34">
              <a:extLst>
                <a:ext uri="{FF2B5EF4-FFF2-40B4-BE49-F238E27FC236}">
                  <a16:creationId xmlns:a16="http://schemas.microsoft.com/office/drawing/2014/main" id="{7750B6E3-B037-E067-FE66-16B9430C0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0131" name="Line 35">
              <a:extLst>
                <a:ext uri="{FF2B5EF4-FFF2-40B4-BE49-F238E27FC236}">
                  <a16:creationId xmlns:a16="http://schemas.microsoft.com/office/drawing/2014/main" id="{36535575-B70E-1A22-AA71-AA62757A5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0132" name="Text Box 36">
            <a:extLst>
              <a:ext uri="{FF2B5EF4-FFF2-40B4-BE49-F238E27FC236}">
                <a16:creationId xmlns:a16="http://schemas.microsoft.com/office/drawing/2014/main" id="{77262E5E-7811-94EF-6877-734548291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0133" name="Text Box 37">
            <a:extLst>
              <a:ext uri="{FF2B5EF4-FFF2-40B4-BE49-F238E27FC236}">
                <a16:creationId xmlns:a16="http://schemas.microsoft.com/office/drawing/2014/main" id="{FBD8C1B3-5572-798D-F25A-3281AF2B7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</p:txBody>
      </p:sp>
      <p:sp>
        <p:nvSpPr>
          <p:cNvPr id="260134" name="Text Box 38">
            <a:extLst>
              <a:ext uri="{FF2B5EF4-FFF2-40B4-BE49-F238E27FC236}">
                <a16:creationId xmlns:a16="http://schemas.microsoft.com/office/drawing/2014/main" id="{D8300A98-D5B6-8DF8-C83D-A15118D34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0135" name="Text Box 39">
            <a:extLst>
              <a:ext uri="{FF2B5EF4-FFF2-40B4-BE49-F238E27FC236}">
                <a16:creationId xmlns:a16="http://schemas.microsoft.com/office/drawing/2014/main" id="{43BF649E-1846-8D70-85B7-9B2EA56FF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C7D93-D054-D199-8118-8FC33BA54B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05827" name="Line 3">
            <a:extLst>
              <a:ext uri="{FF2B5EF4-FFF2-40B4-BE49-F238E27FC236}">
                <a16:creationId xmlns:a16="http://schemas.microsoft.com/office/drawing/2014/main" id="{75B20B5D-1A19-C334-9641-B7501B421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5828" name="Text Box 4">
            <a:extLst>
              <a:ext uri="{FF2B5EF4-FFF2-40B4-BE49-F238E27FC236}">
                <a16:creationId xmlns:a16="http://schemas.microsoft.com/office/drawing/2014/main" id="{A5D025A2-E336-AC5C-A42D-F8D146742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829" name="Text Box 5">
            <a:extLst>
              <a:ext uri="{FF2B5EF4-FFF2-40B4-BE49-F238E27FC236}">
                <a16:creationId xmlns:a16="http://schemas.microsoft.com/office/drawing/2014/main" id="{3B6F3ACD-DA97-7FB0-6B0C-4831E725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05830" name="Group 6">
            <a:extLst>
              <a:ext uri="{FF2B5EF4-FFF2-40B4-BE49-F238E27FC236}">
                <a16:creationId xmlns:a16="http://schemas.microsoft.com/office/drawing/2014/main" id="{765B9240-DFAE-D9FD-DD2B-8EA0D7E32AA6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05831" name="Group 7">
              <a:extLst>
                <a:ext uri="{FF2B5EF4-FFF2-40B4-BE49-F238E27FC236}">
                  <a16:creationId xmlns:a16="http://schemas.microsoft.com/office/drawing/2014/main" id="{ACAE61FB-78F5-D561-3258-A320F620EF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05832" name="Text Box 8">
                <a:extLst>
                  <a:ext uri="{FF2B5EF4-FFF2-40B4-BE49-F238E27FC236}">
                    <a16:creationId xmlns:a16="http://schemas.microsoft.com/office/drawing/2014/main" id="{A33F00F1-0595-6EE5-9910-6C0FA2A861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05833" name="Text Box 9">
                <a:extLst>
                  <a:ext uri="{FF2B5EF4-FFF2-40B4-BE49-F238E27FC236}">
                    <a16:creationId xmlns:a16="http://schemas.microsoft.com/office/drawing/2014/main" id="{CB1FCD1F-843A-94AE-EA36-6AA965AC6F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05834" name="Text Box 10">
                <a:extLst>
                  <a:ext uri="{FF2B5EF4-FFF2-40B4-BE49-F238E27FC236}">
                    <a16:creationId xmlns:a16="http://schemas.microsoft.com/office/drawing/2014/main" id="{0654A8F9-C329-71FF-594B-7FBE6287D3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05835" name="Text Box 11">
                <a:extLst>
                  <a:ext uri="{FF2B5EF4-FFF2-40B4-BE49-F238E27FC236}">
                    <a16:creationId xmlns:a16="http://schemas.microsoft.com/office/drawing/2014/main" id="{59E42213-2EA4-1863-CA97-288391FF07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05836" name="Text Box 12">
                <a:extLst>
                  <a:ext uri="{FF2B5EF4-FFF2-40B4-BE49-F238E27FC236}">
                    <a16:creationId xmlns:a16="http://schemas.microsoft.com/office/drawing/2014/main" id="{4BE4A219-C8F5-E6F3-DAAE-03AD68523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05837" name="Text Box 13">
                <a:extLst>
                  <a:ext uri="{FF2B5EF4-FFF2-40B4-BE49-F238E27FC236}">
                    <a16:creationId xmlns:a16="http://schemas.microsoft.com/office/drawing/2014/main" id="{D3377264-3A9E-F167-33EC-D45D06D34B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05838" name="Text Box 14">
                <a:extLst>
                  <a:ext uri="{FF2B5EF4-FFF2-40B4-BE49-F238E27FC236}">
                    <a16:creationId xmlns:a16="http://schemas.microsoft.com/office/drawing/2014/main" id="{D357D2DD-BB82-279A-0CA5-E29CA2EE11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05839" name="Text Box 15">
                <a:extLst>
                  <a:ext uri="{FF2B5EF4-FFF2-40B4-BE49-F238E27FC236}">
                    <a16:creationId xmlns:a16="http://schemas.microsoft.com/office/drawing/2014/main" id="{39A9D088-7D11-862D-E09A-12A04C8FE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05840" name="Line 16">
                <a:extLst>
                  <a:ext uri="{FF2B5EF4-FFF2-40B4-BE49-F238E27FC236}">
                    <a16:creationId xmlns:a16="http://schemas.microsoft.com/office/drawing/2014/main" id="{7CE4C823-A888-E730-0495-0B86D1E97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841" name="Line 17">
                <a:extLst>
                  <a:ext uri="{FF2B5EF4-FFF2-40B4-BE49-F238E27FC236}">
                    <a16:creationId xmlns:a16="http://schemas.microsoft.com/office/drawing/2014/main" id="{83290681-0A55-A922-3DE9-DDB6AD889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842" name="Line 18">
                <a:extLst>
                  <a:ext uri="{FF2B5EF4-FFF2-40B4-BE49-F238E27FC236}">
                    <a16:creationId xmlns:a16="http://schemas.microsoft.com/office/drawing/2014/main" id="{447B7CC2-D17D-9DFC-B930-8B6501DC59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843" name="AutoShape 19">
                <a:extLst>
                  <a:ext uri="{FF2B5EF4-FFF2-40B4-BE49-F238E27FC236}">
                    <a16:creationId xmlns:a16="http://schemas.microsoft.com/office/drawing/2014/main" id="{16DF8090-3B08-6AB6-15FD-17F3BA209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844" name="AutoShape 20">
                <a:extLst>
                  <a:ext uri="{FF2B5EF4-FFF2-40B4-BE49-F238E27FC236}">
                    <a16:creationId xmlns:a16="http://schemas.microsoft.com/office/drawing/2014/main" id="{A6E82EB9-6864-328F-1097-1510A9E24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5845" name="AutoShape 21">
                <a:extLst>
                  <a:ext uri="{FF2B5EF4-FFF2-40B4-BE49-F238E27FC236}">
                    <a16:creationId xmlns:a16="http://schemas.microsoft.com/office/drawing/2014/main" id="{A1886042-AAF9-DE1F-8624-A78676BBC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05846" name="Text Box 22">
              <a:extLst>
                <a:ext uri="{FF2B5EF4-FFF2-40B4-BE49-F238E27FC236}">
                  <a16:creationId xmlns:a16="http://schemas.microsoft.com/office/drawing/2014/main" id="{53C4B7A5-DEF3-A052-5ED1-314857BA0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05847" name="Text Box 23">
              <a:extLst>
                <a:ext uri="{FF2B5EF4-FFF2-40B4-BE49-F238E27FC236}">
                  <a16:creationId xmlns:a16="http://schemas.microsoft.com/office/drawing/2014/main" id="{3C1DAE68-0CD0-FAAD-FF01-FD0EE189F9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05848" name="Text Box 24">
              <a:extLst>
                <a:ext uri="{FF2B5EF4-FFF2-40B4-BE49-F238E27FC236}">
                  <a16:creationId xmlns:a16="http://schemas.microsoft.com/office/drawing/2014/main" id="{433F75F3-A1D6-7AA8-09FE-A12618ADC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05849" name="Text Box 25">
              <a:extLst>
                <a:ext uri="{FF2B5EF4-FFF2-40B4-BE49-F238E27FC236}">
                  <a16:creationId xmlns:a16="http://schemas.microsoft.com/office/drawing/2014/main" id="{0CD5FDFF-C227-6BEE-09F9-17CFD5141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05850" name="Text Box 26">
              <a:extLst>
                <a:ext uri="{FF2B5EF4-FFF2-40B4-BE49-F238E27FC236}">
                  <a16:creationId xmlns:a16="http://schemas.microsoft.com/office/drawing/2014/main" id="{1899291E-9648-9F28-2AA8-56A3D5A86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05851" name="Text Box 27">
              <a:extLst>
                <a:ext uri="{FF2B5EF4-FFF2-40B4-BE49-F238E27FC236}">
                  <a16:creationId xmlns:a16="http://schemas.microsoft.com/office/drawing/2014/main" id="{30E18531-F91F-A98C-3B71-45EB10680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05852" name="Text Box 28">
              <a:extLst>
                <a:ext uri="{FF2B5EF4-FFF2-40B4-BE49-F238E27FC236}">
                  <a16:creationId xmlns:a16="http://schemas.microsoft.com/office/drawing/2014/main" id="{62C63561-5859-C487-C3DD-13EA23CA6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05853" name="Text Box 29">
              <a:extLst>
                <a:ext uri="{FF2B5EF4-FFF2-40B4-BE49-F238E27FC236}">
                  <a16:creationId xmlns:a16="http://schemas.microsoft.com/office/drawing/2014/main" id="{7EA8AEF4-CFEB-1CB0-F724-BF7FAE308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05854" name="Text Box 30">
              <a:extLst>
                <a:ext uri="{FF2B5EF4-FFF2-40B4-BE49-F238E27FC236}">
                  <a16:creationId xmlns:a16="http://schemas.microsoft.com/office/drawing/2014/main" id="{20F210B4-873F-D5ED-0FB6-09E2212BD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05855" name="Text Box 31">
              <a:extLst>
                <a:ext uri="{FF2B5EF4-FFF2-40B4-BE49-F238E27FC236}">
                  <a16:creationId xmlns:a16="http://schemas.microsoft.com/office/drawing/2014/main" id="{8FE2C1B3-4120-B5FD-0C2A-AF1F8EF39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05856" name="Group 32">
            <a:extLst>
              <a:ext uri="{FF2B5EF4-FFF2-40B4-BE49-F238E27FC236}">
                <a16:creationId xmlns:a16="http://schemas.microsoft.com/office/drawing/2014/main" id="{C04C5087-85E3-4397-41CA-35B58F8DE875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05857" name="Text Box 33">
              <a:extLst>
                <a:ext uri="{FF2B5EF4-FFF2-40B4-BE49-F238E27FC236}">
                  <a16:creationId xmlns:a16="http://schemas.microsoft.com/office/drawing/2014/main" id="{BBBD2F0F-3D22-E5D9-AC05-CF8DD45C1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0,8   -000</a:t>
              </a:r>
              <a:endParaRPr lang="en-US" altLang="en-US" sz="1600"/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1,5   0-01</a:t>
              </a:r>
              <a:endParaRPr lang="en-US" altLang="en-US" sz="1600"/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05858" name="Line 34">
              <a:extLst>
                <a:ext uri="{FF2B5EF4-FFF2-40B4-BE49-F238E27FC236}">
                  <a16:creationId xmlns:a16="http://schemas.microsoft.com/office/drawing/2014/main" id="{0677DC7A-E8B6-18BA-4961-6376CAFD1A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05859" name="Line 35">
              <a:extLst>
                <a:ext uri="{FF2B5EF4-FFF2-40B4-BE49-F238E27FC236}">
                  <a16:creationId xmlns:a16="http://schemas.microsoft.com/office/drawing/2014/main" id="{8190F27B-7BB9-3EC1-8D48-C55DEF112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05860" name="Text Box 36">
            <a:extLst>
              <a:ext uri="{FF2B5EF4-FFF2-40B4-BE49-F238E27FC236}">
                <a16:creationId xmlns:a16="http://schemas.microsoft.com/office/drawing/2014/main" id="{CD374208-9CBA-7CDB-F2DC-3B194A3A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05861" name="Text Box 37">
            <a:extLst>
              <a:ext uri="{FF2B5EF4-FFF2-40B4-BE49-F238E27FC236}">
                <a16:creationId xmlns:a16="http://schemas.microsoft.com/office/drawing/2014/main" id="{D5ECA6CC-95E5-9FF5-2BD3-20FE01000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</p:txBody>
      </p:sp>
      <p:sp>
        <p:nvSpPr>
          <p:cNvPr id="205862" name="Text Box 38">
            <a:extLst>
              <a:ext uri="{FF2B5EF4-FFF2-40B4-BE49-F238E27FC236}">
                <a16:creationId xmlns:a16="http://schemas.microsoft.com/office/drawing/2014/main" id="{6F02F282-224B-E0E0-8811-938920077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05863" name="Text Box 39">
            <a:extLst>
              <a:ext uri="{FF2B5EF4-FFF2-40B4-BE49-F238E27FC236}">
                <a16:creationId xmlns:a16="http://schemas.microsoft.com/office/drawing/2014/main" id="{62D4A8D1-BD47-5431-5663-A3C40C020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05864" name="Text Box 40">
            <a:extLst>
              <a:ext uri="{FF2B5EF4-FFF2-40B4-BE49-F238E27FC236}">
                <a16:creationId xmlns:a16="http://schemas.microsoft.com/office/drawing/2014/main" id="{DF4BA5AA-3C00-BAF0-D413-6F2797CCA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05865" name="Text Box 41">
            <a:extLst>
              <a:ext uri="{FF2B5EF4-FFF2-40B4-BE49-F238E27FC236}">
                <a16:creationId xmlns:a16="http://schemas.microsoft.com/office/drawing/2014/main" id="{5E47F295-DD01-5B6E-29BC-AEDA37668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5B61-4242-D917-4136-80202EC9B84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61123" name="Line 3">
            <a:extLst>
              <a:ext uri="{FF2B5EF4-FFF2-40B4-BE49-F238E27FC236}">
                <a16:creationId xmlns:a16="http://schemas.microsoft.com/office/drawing/2014/main" id="{351CB9B2-ECC8-A27E-AA29-2975B5496A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1124" name="Text Box 4">
            <a:extLst>
              <a:ext uri="{FF2B5EF4-FFF2-40B4-BE49-F238E27FC236}">
                <a16:creationId xmlns:a16="http://schemas.microsoft.com/office/drawing/2014/main" id="{0F2C33EB-9F8E-97DC-1FF9-90F02C4E6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1125" name="Text Box 5">
            <a:extLst>
              <a:ext uri="{FF2B5EF4-FFF2-40B4-BE49-F238E27FC236}">
                <a16:creationId xmlns:a16="http://schemas.microsoft.com/office/drawing/2014/main" id="{4693DD19-2259-0CC8-3E67-A855627AE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61126" name="Group 6">
            <a:extLst>
              <a:ext uri="{FF2B5EF4-FFF2-40B4-BE49-F238E27FC236}">
                <a16:creationId xmlns:a16="http://schemas.microsoft.com/office/drawing/2014/main" id="{C7B1AB9C-27E0-B271-9858-24B9BB4FD79F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61127" name="Group 7">
              <a:extLst>
                <a:ext uri="{FF2B5EF4-FFF2-40B4-BE49-F238E27FC236}">
                  <a16:creationId xmlns:a16="http://schemas.microsoft.com/office/drawing/2014/main" id="{DCE8DF37-76F8-CBD2-ACB7-D22FFF0B7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61128" name="Text Box 8">
                <a:extLst>
                  <a:ext uri="{FF2B5EF4-FFF2-40B4-BE49-F238E27FC236}">
                    <a16:creationId xmlns:a16="http://schemas.microsoft.com/office/drawing/2014/main" id="{72A9C3DD-896C-ADC8-C4C9-896ADA1D9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61129" name="Text Box 9">
                <a:extLst>
                  <a:ext uri="{FF2B5EF4-FFF2-40B4-BE49-F238E27FC236}">
                    <a16:creationId xmlns:a16="http://schemas.microsoft.com/office/drawing/2014/main" id="{594B62ED-9CCB-133F-1A76-F51E5FE857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61130" name="Text Box 10">
                <a:extLst>
                  <a:ext uri="{FF2B5EF4-FFF2-40B4-BE49-F238E27FC236}">
                    <a16:creationId xmlns:a16="http://schemas.microsoft.com/office/drawing/2014/main" id="{B274B462-E373-7125-90FE-F1570EB0DD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61131" name="Text Box 11">
                <a:extLst>
                  <a:ext uri="{FF2B5EF4-FFF2-40B4-BE49-F238E27FC236}">
                    <a16:creationId xmlns:a16="http://schemas.microsoft.com/office/drawing/2014/main" id="{3A4CD5C3-6887-5A31-C6BF-2F9A41C513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61132" name="Text Box 12">
                <a:extLst>
                  <a:ext uri="{FF2B5EF4-FFF2-40B4-BE49-F238E27FC236}">
                    <a16:creationId xmlns:a16="http://schemas.microsoft.com/office/drawing/2014/main" id="{56B96658-2C40-5376-FFC6-42B20D78F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61133" name="Text Box 13">
                <a:extLst>
                  <a:ext uri="{FF2B5EF4-FFF2-40B4-BE49-F238E27FC236}">
                    <a16:creationId xmlns:a16="http://schemas.microsoft.com/office/drawing/2014/main" id="{283F1CC5-4E4C-A8D5-9033-48B154820C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61134" name="Text Box 14">
                <a:extLst>
                  <a:ext uri="{FF2B5EF4-FFF2-40B4-BE49-F238E27FC236}">
                    <a16:creationId xmlns:a16="http://schemas.microsoft.com/office/drawing/2014/main" id="{80CA13FB-289F-E3D1-B14F-6293F87D43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61135" name="Text Box 15">
                <a:extLst>
                  <a:ext uri="{FF2B5EF4-FFF2-40B4-BE49-F238E27FC236}">
                    <a16:creationId xmlns:a16="http://schemas.microsoft.com/office/drawing/2014/main" id="{0282E3B0-74AC-EFE9-FF6A-6BDEA5E748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61136" name="Line 16">
                <a:extLst>
                  <a:ext uri="{FF2B5EF4-FFF2-40B4-BE49-F238E27FC236}">
                    <a16:creationId xmlns:a16="http://schemas.microsoft.com/office/drawing/2014/main" id="{89D8642E-893E-BEAA-1BA4-B61456411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1137" name="Line 17">
                <a:extLst>
                  <a:ext uri="{FF2B5EF4-FFF2-40B4-BE49-F238E27FC236}">
                    <a16:creationId xmlns:a16="http://schemas.microsoft.com/office/drawing/2014/main" id="{91F79D6F-12B9-7622-17B9-E4AB0ABFB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1138" name="Line 18">
                <a:extLst>
                  <a:ext uri="{FF2B5EF4-FFF2-40B4-BE49-F238E27FC236}">
                    <a16:creationId xmlns:a16="http://schemas.microsoft.com/office/drawing/2014/main" id="{E2ED9794-19B6-F6A0-7B6B-F43909850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1139" name="AutoShape 19">
                <a:extLst>
                  <a:ext uri="{FF2B5EF4-FFF2-40B4-BE49-F238E27FC236}">
                    <a16:creationId xmlns:a16="http://schemas.microsoft.com/office/drawing/2014/main" id="{2A870248-FD07-4BCA-9772-4E27952EA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1140" name="AutoShape 20">
                <a:extLst>
                  <a:ext uri="{FF2B5EF4-FFF2-40B4-BE49-F238E27FC236}">
                    <a16:creationId xmlns:a16="http://schemas.microsoft.com/office/drawing/2014/main" id="{42D99893-A744-FE83-3B55-1F299DF64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1141" name="AutoShape 21">
                <a:extLst>
                  <a:ext uri="{FF2B5EF4-FFF2-40B4-BE49-F238E27FC236}">
                    <a16:creationId xmlns:a16="http://schemas.microsoft.com/office/drawing/2014/main" id="{38F542C4-752D-D0ED-6E57-BC52E5908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61142" name="Text Box 22">
              <a:extLst>
                <a:ext uri="{FF2B5EF4-FFF2-40B4-BE49-F238E27FC236}">
                  <a16:creationId xmlns:a16="http://schemas.microsoft.com/office/drawing/2014/main" id="{5662A547-9B41-A681-444C-07F161449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1143" name="Text Box 23">
              <a:extLst>
                <a:ext uri="{FF2B5EF4-FFF2-40B4-BE49-F238E27FC236}">
                  <a16:creationId xmlns:a16="http://schemas.microsoft.com/office/drawing/2014/main" id="{F585B624-ECC3-2DD6-E2E6-150D4199D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1144" name="Text Box 24">
              <a:extLst>
                <a:ext uri="{FF2B5EF4-FFF2-40B4-BE49-F238E27FC236}">
                  <a16:creationId xmlns:a16="http://schemas.microsoft.com/office/drawing/2014/main" id="{649E3414-B1A9-0212-7B12-C3A51A2BE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1145" name="Text Box 25">
              <a:extLst>
                <a:ext uri="{FF2B5EF4-FFF2-40B4-BE49-F238E27FC236}">
                  <a16:creationId xmlns:a16="http://schemas.microsoft.com/office/drawing/2014/main" id="{3630995D-25D1-C16B-6F6E-035422F069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1146" name="Text Box 26">
              <a:extLst>
                <a:ext uri="{FF2B5EF4-FFF2-40B4-BE49-F238E27FC236}">
                  <a16:creationId xmlns:a16="http://schemas.microsoft.com/office/drawing/2014/main" id="{D7696FC2-BEC9-EAA7-0906-231989572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1147" name="Text Box 27">
              <a:extLst>
                <a:ext uri="{FF2B5EF4-FFF2-40B4-BE49-F238E27FC236}">
                  <a16:creationId xmlns:a16="http://schemas.microsoft.com/office/drawing/2014/main" id="{479A552F-F999-618A-1509-DEECB813FA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1148" name="Text Box 28">
              <a:extLst>
                <a:ext uri="{FF2B5EF4-FFF2-40B4-BE49-F238E27FC236}">
                  <a16:creationId xmlns:a16="http://schemas.microsoft.com/office/drawing/2014/main" id="{46FAD9E5-0C77-75F3-92ED-88D3E3544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1149" name="Text Box 29">
              <a:extLst>
                <a:ext uri="{FF2B5EF4-FFF2-40B4-BE49-F238E27FC236}">
                  <a16:creationId xmlns:a16="http://schemas.microsoft.com/office/drawing/2014/main" id="{8EA318AF-ECBB-C91D-0B6D-A8DF45594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1150" name="Text Box 30">
              <a:extLst>
                <a:ext uri="{FF2B5EF4-FFF2-40B4-BE49-F238E27FC236}">
                  <a16:creationId xmlns:a16="http://schemas.microsoft.com/office/drawing/2014/main" id="{F04942F6-02B7-CA05-A48C-56C8D2A0B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1151" name="Text Box 31">
              <a:extLst>
                <a:ext uri="{FF2B5EF4-FFF2-40B4-BE49-F238E27FC236}">
                  <a16:creationId xmlns:a16="http://schemas.microsoft.com/office/drawing/2014/main" id="{DEFBA682-9FC0-7B14-9E04-383004BC0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61152" name="Group 32">
            <a:extLst>
              <a:ext uri="{FF2B5EF4-FFF2-40B4-BE49-F238E27FC236}">
                <a16:creationId xmlns:a16="http://schemas.microsoft.com/office/drawing/2014/main" id="{FF5F06FA-336D-9524-77C1-52F2C7CB6FE0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61153" name="Text Box 33">
              <a:extLst>
                <a:ext uri="{FF2B5EF4-FFF2-40B4-BE49-F238E27FC236}">
                  <a16:creationId xmlns:a16="http://schemas.microsoft.com/office/drawing/2014/main" id="{89C990EB-694F-69CB-A00E-78CE4778AE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0,8   -000</a:t>
              </a:r>
              <a:endParaRPr lang="en-US" altLang="en-US" sz="1600"/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1,9   -001</a:t>
              </a:r>
              <a:endParaRPr lang="en-US" altLang="en-US" sz="1600"/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61154" name="Line 34">
              <a:extLst>
                <a:ext uri="{FF2B5EF4-FFF2-40B4-BE49-F238E27FC236}">
                  <a16:creationId xmlns:a16="http://schemas.microsoft.com/office/drawing/2014/main" id="{10B3C7B1-DCB7-53AE-AD57-7C4F45FAC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1155" name="Line 35">
              <a:extLst>
                <a:ext uri="{FF2B5EF4-FFF2-40B4-BE49-F238E27FC236}">
                  <a16:creationId xmlns:a16="http://schemas.microsoft.com/office/drawing/2014/main" id="{F51835AA-5B31-9B65-EB3A-D75206BA9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1156" name="Text Box 36">
            <a:extLst>
              <a:ext uri="{FF2B5EF4-FFF2-40B4-BE49-F238E27FC236}">
                <a16:creationId xmlns:a16="http://schemas.microsoft.com/office/drawing/2014/main" id="{59722438-DDF0-3958-0257-6F3EFC1D2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1157" name="Text Box 37">
            <a:extLst>
              <a:ext uri="{FF2B5EF4-FFF2-40B4-BE49-F238E27FC236}">
                <a16:creationId xmlns:a16="http://schemas.microsoft.com/office/drawing/2014/main" id="{44207594-4767-4C78-AF8E-94CB3754F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</p:txBody>
      </p:sp>
      <p:sp>
        <p:nvSpPr>
          <p:cNvPr id="261158" name="Text Box 38">
            <a:extLst>
              <a:ext uri="{FF2B5EF4-FFF2-40B4-BE49-F238E27FC236}">
                <a16:creationId xmlns:a16="http://schemas.microsoft.com/office/drawing/2014/main" id="{0CD0E4D6-65C7-2AFC-FAFC-02EDE5E03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1159" name="Text Box 39">
            <a:extLst>
              <a:ext uri="{FF2B5EF4-FFF2-40B4-BE49-F238E27FC236}">
                <a16:creationId xmlns:a16="http://schemas.microsoft.com/office/drawing/2014/main" id="{B4C55628-F295-76F4-D236-50DF96FDD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1160" name="Text Box 40">
            <a:extLst>
              <a:ext uri="{FF2B5EF4-FFF2-40B4-BE49-F238E27FC236}">
                <a16:creationId xmlns:a16="http://schemas.microsoft.com/office/drawing/2014/main" id="{9F065519-A966-7AC4-64D6-AC467FE53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1161" name="Text Box 41">
            <a:extLst>
              <a:ext uri="{FF2B5EF4-FFF2-40B4-BE49-F238E27FC236}">
                <a16:creationId xmlns:a16="http://schemas.microsoft.com/office/drawing/2014/main" id="{B59A7701-E723-CF07-C1B7-3FFE0984B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0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0EC1-4008-5DD4-A93A-7C0EE75D41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80227" name="Line 3">
            <a:extLst>
              <a:ext uri="{FF2B5EF4-FFF2-40B4-BE49-F238E27FC236}">
                <a16:creationId xmlns:a16="http://schemas.microsoft.com/office/drawing/2014/main" id="{784976F1-2AFB-F671-3A64-2265D121D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0228" name="Text Box 4">
            <a:extLst>
              <a:ext uri="{FF2B5EF4-FFF2-40B4-BE49-F238E27FC236}">
                <a16:creationId xmlns:a16="http://schemas.microsoft.com/office/drawing/2014/main" id="{EA63B1B0-646A-152A-6947-C892FB3D4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0229" name="Text Box 5">
            <a:extLst>
              <a:ext uri="{FF2B5EF4-FFF2-40B4-BE49-F238E27FC236}">
                <a16:creationId xmlns:a16="http://schemas.microsoft.com/office/drawing/2014/main" id="{42258604-2510-C1B7-28A6-8B7DE5EFE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0230" name="Group 6">
            <a:extLst>
              <a:ext uri="{FF2B5EF4-FFF2-40B4-BE49-F238E27FC236}">
                <a16:creationId xmlns:a16="http://schemas.microsoft.com/office/drawing/2014/main" id="{B5BE5DB4-7C1F-AE32-CCF0-CABCAC86BB8D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80231" name="Group 7">
              <a:extLst>
                <a:ext uri="{FF2B5EF4-FFF2-40B4-BE49-F238E27FC236}">
                  <a16:creationId xmlns:a16="http://schemas.microsoft.com/office/drawing/2014/main" id="{5E006F5A-662A-060D-E896-B29DE1390C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80232" name="Text Box 8">
                <a:extLst>
                  <a:ext uri="{FF2B5EF4-FFF2-40B4-BE49-F238E27FC236}">
                    <a16:creationId xmlns:a16="http://schemas.microsoft.com/office/drawing/2014/main" id="{271DBDE8-EC14-B689-14CB-595CC35D01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80233" name="Text Box 9">
                <a:extLst>
                  <a:ext uri="{FF2B5EF4-FFF2-40B4-BE49-F238E27FC236}">
                    <a16:creationId xmlns:a16="http://schemas.microsoft.com/office/drawing/2014/main" id="{5A13CF6B-8DFC-AFA2-1F47-E48F8BF646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80234" name="Text Box 10">
                <a:extLst>
                  <a:ext uri="{FF2B5EF4-FFF2-40B4-BE49-F238E27FC236}">
                    <a16:creationId xmlns:a16="http://schemas.microsoft.com/office/drawing/2014/main" id="{EFCC4737-6983-4673-C91E-AB67D2E28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80235" name="Text Box 11">
                <a:extLst>
                  <a:ext uri="{FF2B5EF4-FFF2-40B4-BE49-F238E27FC236}">
                    <a16:creationId xmlns:a16="http://schemas.microsoft.com/office/drawing/2014/main" id="{2D589A64-FBE8-CC1E-5285-5D418924EE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80236" name="Text Box 12">
                <a:extLst>
                  <a:ext uri="{FF2B5EF4-FFF2-40B4-BE49-F238E27FC236}">
                    <a16:creationId xmlns:a16="http://schemas.microsoft.com/office/drawing/2014/main" id="{578BBA39-C87D-3FF9-F800-138A5E4E05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80237" name="Text Box 13">
                <a:extLst>
                  <a:ext uri="{FF2B5EF4-FFF2-40B4-BE49-F238E27FC236}">
                    <a16:creationId xmlns:a16="http://schemas.microsoft.com/office/drawing/2014/main" id="{1DF65ADC-5119-8D55-C08F-5A1E1E2EB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80238" name="Text Box 14">
                <a:extLst>
                  <a:ext uri="{FF2B5EF4-FFF2-40B4-BE49-F238E27FC236}">
                    <a16:creationId xmlns:a16="http://schemas.microsoft.com/office/drawing/2014/main" id="{965FDF8E-8288-BCC4-544B-8E8A080E26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80239" name="Text Box 15">
                <a:extLst>
                  <a:ext uri="{FF2B5EF4-FFF2-40B4-BE49-F238E27FC236}">
                    <a16:creationId xmlns:a16="http://schemas.microsoft.com/office/drawing/2014/main" id="{A1CE1A65-8D68-7089-6E42-68BFD0F5F4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80240" name="Line 16">
                <a:extLst>
                  <a:ext uri="{FF2B5EF4-FFF2-40B4-BE49-F238E27FC236}">
                    <a16:creationId xmlns:a16="http://schemas.microsoft.com/office/drawing/2014/main" id="{BD702C6D-9ACD-C0FC-53C9-3A94D142A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0241" name="Line 17">
                <a:extLst>
                  <a:ext uri="{FF2B5EF4-FFF2-40B4-BE49-F238E27FC236}">
                    <a16:creationId xmlns:a16="http://schemas.microsoft.com/office/drawing/2014/main" id="{EB2792EE-7BC9-EEEC-F41E-27790E7B7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0242" name="Line 18">
                <a:extLst>
                  <a:ext uri="{FF2B5EF4-FFF2-40B4-BE49-F238E27FC236}">
                    <a16:creationId xmlns:a16="http://schemas.microsoft.com/office/drawing/2014/main" id="{2D4231B8-E898-DF5E-DAF8-DECC5E77B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0243" name="AutoShape 19">
                <a:extLst>
                  <a:ext uri="{FF2B5EF4-FFF2-40B4-BE49-F238E27FC236}">
                    <a16:creationId xmlns:a16="http://schemas.microsoft.com/office/drawing/2014/main" id="{8C6822D8-24E9-3E20-03C5-C089B3BBB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0244" name="AutoShape 20">
                <a:extLst>
                  <a:ext uri="{FF2B5EF4-FFF2-40B4-BE49-F238E27FC236}">
                    <a16:creationId xmlns:a16="http://schemas.microsoft.com/office/drawing/2014/main" id="{7F0DF708-B14F-6EA5-8148-BB26EC0B6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0245" name="AutoShape 21">
                <a:extLst>
                  <a:ext uri="{FF2B5EF4-FFF2-40B4-BE49-F238E27FC236}">
                    <a16:creationId xmlns:a16="http://schemas.microsoft.com/office/drawing/2014/main" id="{FCDF3EE0-AA69-E795-EC99-9BFB07A57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80246" name="Text Box 22">
              <a:extLst>
                <a:ext uri="{FF2B5EF4-FFF2-40B4-BE49-F238E27FC236}">
                  <a16:creationId xmlns:a16="http://schemas.microsoft.com/office/drawing/2014/main" id="{3B0E957E-E77E-9064-58A2-7E9267927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0247" name="Text Box 23">
              <a:extLst>
                <a:ext uri="{FF2B5EF4-FFF2-40B4-BE49-F238E27FC236}">
                  <a16:creationId xmlns:a16="http://schemas.microsoft.com/office/drawing/2014/main" id="{0C53B404-642A-E97A-E8F6-8E09A366B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0248" name="Text Box 24">
              <a:extLst>
                <a:ext uri="{FF2B5EF4-FFF2-40B4-BE49-F238E27FC236}">
                  <a16:creationId xmlns:a16="http://schemas.microsoft.com/office/drawing/2014/main" id="{D19BA427-5325-4632-9527-8BC9DBE7E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0249" name="Text Box 25">
              <a:extLst>
                <a:ext uri="{FF2B5EF4-FFF2-40B4-BE49-F238E27FC236}">
                  <a16:creationId xmlns:a16="http://schemas.microsoft.com/office/drawing/2014/main" id="{4B56075A-F470-DEA7-497A-53815FFF2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0250" name="Text Box 26">
              <a:extLst>
                <a:ext uri="{FF2B5EF4-FFF2-40B4-BE49-F238E27FC236}">
                  <a16:creationId xmlns:a16="http://schemas.microsoft.com/office/drawing/2014/main" id="{73A8F7C7-58B0-7618-825B-9CBA110BC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0251" name="Text Box 27">
              <a:extLst>
                <a:ext uri="{FF2B5EF4-FFF2-40B4-BE49-F238E27FC236}">
                  <a16:creationId xmlns:a16="http://schemas.microsoft.com/office/drawing/2014/main" id="{47B0CDF6-2F1F-290A-2598-E59C7C698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0252" name="Text Box 28">
              <a:extLst>
                <a:ext uri="{FF2B5EF4-FFF2-40B4-BE49-F238E27FC236}">
                  <a16:creationId xmlns:a16="http://schemas.microsoft.com/office/drawing/2014/main" id="{290F0C29-049B-474F-C063-F5914CA6F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0253" name="Text Box 29">
              <a:extLst>
                <a:ext uri="{FF2B5EF4-FFF2-40B4-BE49-F238E27FC236}">
                  <a16:creationId xmlns:a16="http://schemas.microsoft.com/office/drawing/2014/main" id="{5D112F9E-A2B0-87D8-79FD-53D05F28A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0254" name="Text Box 30">
              <a:extLst>
                <a:ext uri="{FF2B5EF4-FFF2-40B4-BE49-F238E27FC236}">
                  <a16:creationId xmlns:a16="http://schemas.microsoft.com/office/drawing/2014/main" id="{A7D99EBC-98BA-27AC-1D80-B97C766F7F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0255" name="Text Box 31">
              <a:extLst>
                <a:ext uri="{FF2B5EF4-FFF2-40B4-BE49-F238E27FC236}">
                  <a16:creationId xmlns:a16="http://schemas.microsoft.com/office/drawing/2014/main" id="{BDF81632-8708-4220-526A-B0872482B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80256" name="Group 32">
            <a:extLst>
              <a:ext uri="{FF2B5EF4-FFF2-40B4-BE49-F238E27FC236}">
                <a16:creationId xmlns:a16="http://schemas.microsoft.com/office/drawing/2014/main" id="{8C9A3D2D-9625-E4A7-D230-2AF4149B635C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80257" name="Text Box 33">
              <a:extLst>
                <a:ext uri="{FF2B5EF4-FFF2-40B4-BE49-F238E27FC236}">
                  <a16:creationId xmlns:a16="http://schemas.microsoft.com/office/drawing/2014/main" id="{35859517-6278-97F9-8C88-BA3A104327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0,8   -000</a:t>
              </a:r>
              <a:endParaRPr lang="en-US" altLang="en-US" sz="1600"/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80258" name="Line 34">
              <a:extLst>
                <a:ext uri="{FF2B5EF4-FFF2-40B4-BE49-F238E27FC236}">
                  <a16:creationId xmlns:a16="http://schemas.microsoft.com/office/drawing/2014/main" id="{CB9C17CA-3782-3BE9-4344-805D676D0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0259" name="Line 35">
              <a:extLst>
                <a:ext uri="{FF2B5EF4-FFF2-40B4-BE49-F238E27FC236}">
                  <a16:creationId xmlns:a16="http://schemas.microsoft.com/office/drawing/2014/main" id="{1868C0CC-C398-E653-F887-877F79E46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0260" name="Text Box 36">
            <a:extLst>
              <a:ext uri="{FF2B5EF4-FFF2-40B4-BE49-F238E27FC236}">
                <a16:creationId xmlns:a16="http://schemas.microsoft.com/office/drawing/2014/main" id="{7F6DC66D-85F9-1344-536B-C46050E13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0261" name="Text Box 37">
            <a:extLst>
              <a:ext uri="{FF2B5EF4-FFF2-40B4-BE49-F238E27FC236}">
                <a16:creationId xmlns:a16="http://schemas.microsoft.com/office/drawing/2014/main" id="{6BD63D86-B533-15C3-E9ED-ED102BFD5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</p:txBody>
      </p:sp>
      <p:sp>
        <p:nvSpPr>
          <p:cNvPr id="180262" name="Text Box 38">
            <a:extLst>
              <a:ext uri="{FF2B5EF4-FFF2-40B4-BE49-F238E27FC236}">
                <a16:creationId xmlns:a16="http://schemas.microsoft.com/office/drawing/2014/main" id="{0CCF6D5D-E29C-43E8-141E-DDE546CE5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0263" name="Text Box 39">
            <a:extLst>
              <a:ext uri="{FF2B5EF4-FFF2-40B4-BE49-F238E27FC236}">
                <a16:creationId xmlns:a16="http://schemas.microsoft.com/office/drawing/2014/main" id="{952D1EE5-DB4E-8E82-A53F-A961D8900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0264" name="Text Box 40">
            <a:extLst>
              <a:ext uri="{FF2B5EF4-FFF2-40B4-BE49-F238E27FC236}">
                <a16:creationId xmlns:a16="http://schemas.microsoft.com/office/drawing/2014/main" id="{12BF5E3A-E221-53E3-0E16-313B81D0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0265" name="Text Box 41">
            <a:extLst>
              <a:ext uri="{FF2B5EF4-FFF2-40B4-BE49-F238E27FC236}">
                <a16:creationId xmlns:a16="http://schemas.microsoft.com/office/drawing/2014/main" id="{C8FF3241-7E25-5CE9-2790-A967002BE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0266" name="Text Box 42">
            <a:extLst>
              <a:ext uri="{FF2B5EF4-FFF2-40B4-BE49-F238E27FC236}">
                <a16:creationId xmlns:a16="http://schemas.microsoft.com/office/drawing/2014/main" id="{AC961E0F-AE91-3D8B-64C8-07A276916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0267" name="Text Box 43">
            <a:extLst>
              <a:ext uri="{FF2B5EF4-FFF2-40B4-BE49-F238E27FC236}">
                <a16:creationId xmlns:a16="http://schemas.microsoft.com/office/drawing/2014/main" id="{E558713D-A0E3-8A5B-BA4B-D44771818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5AC65-18CB-15EE-6DFB-029288D6F8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62147" name="Line 3">
            <a:extLst>
              <a:ext uri="{FF2B5EF4-FFF2-40B4-BE49-F238E27FC236}">
                <a16:creationId xmlns:a16="http://schemas.microsoft.com/office/drawing/2014/main" id="{02557B82-5C70-15F7-DFDE-51EC4614A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2148" name="Text Box 4">
            <a:extLst>
              <a:ext uri="{FF2B5EF4-FFF2-40B4-BE49-F238E27FC236}">
                <a16:creationId xmlns:a16="http://schemas.microsoft.com/office/drawing/2014/main" id="{1EC1355B-2878-9100-82DA-B2BB8DF26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2149" name="Text Box 5">
            <a:extLst>
              <a:ext uri="{FF2B5EF4-FFF2-40B4-BE49-F238E27FC236}">
                <a16:creationId xmlns:a16="http://schemas.microsoft.com/office/drawing/2014/main" id="{FA0D8ACA-5416-2148-C7D8-815978E9B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62150" name="Group 6">
            <a:extLst>
              <a:ext uri="{FF2B5EF4-FFF2-40B4-BE49-F238E27FC236}">
                <a16:creationId xmlns:a16="http://schemas.microsoft.com/office/drawing/2014/main" id="{82E6CC50-F04F-733B-5367-DBFEFA5BD67C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62151" name="Group 7">
              <a:extLst>
                <a:ext uri="{FF2B5EF4-FFF2-40B4-BE49-F238E27FC236}">
                  <a16:creationId xmlns:a16="http://schemas.microsoft.com/office/drawing/2014/main" id="{B225DEFF-EB4F-4FCC-6728-3C6DE0007F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62152" name="Text Box 8">
                <a:extLst>
                  <a:ext uri="{FF2B5EF4-FFF2-40B4-BE49-F238E27FC236}">
                    <a16:creationId xmlns:a16="http://schemas.microsoft.com/office/drawing/2014/main" id="{BE4E53F3-84BD-063D-28B5-17516DF94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62153" name="Text Box 9">
                <a:extLst>
                  <a:ext uri="{FF2B5EF4-FFF2-40B4-BE49-F238E27FC236}">
                    <a16:creationId xmlns:a16="http://schemas.microsoft.com/office/drawing/2014/main" id="{4E643CEE-6106-E9B7-4D58-AE133EF040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62154" name="Text Box 10">
                <a:extLst>
                  <a:ext uri="{FF2B5EF4-FFF2-40B4-BE49-F238E27FC236}">
                    <a16:creationId xmlns:a16="http://schemas.microsoft.com/office/drawing/2014/main" id="{26E533E5-45F8-9C90-2B0C-B1073AFD56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62155" name="Text Box 11">
                <a:extLst>
                  <a:ext uri="{FF2B5EF4-FFF2-40B4-BE49-F238E27FC236}">
                    <a16:creationId xmlns:a16="http://schemas.microsoft.com/office/drawing/2014/main" id="{104752BE-BFA0-1F4A-0004-A9A19058B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62156" name="Text Box 12">
                <a:extLst>
                  <a:ext uri="{FF2B5EF4-FFF2-40B4-BE49-F238E27FC236}">
                    <a16:creationId xmlns:a16="http://schemas.microsoft.com/office/drawing/2014/main" id="{4E3504FB-3765-3545-E63F-4C507D17E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62157" name="Text Box 13">
                <a:extLst>
                  <a:ext uri="{FF2B5EF4-FFF2-40B4-BE49-F238E27FC236}">
                    <a16:creationId xmlns:a16="http://schemas.microsoft.com/office/drawing/2014/main" id="{12A600D7-56FC-2E9D-AEBA-5A345290A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62158" name="Text Box 14">
                <a:extLst>
                  <a:ext uri="{FF2B5EF4-FFF2-40B4-BE49-F238E27FC236}">
                    <a16:creationId xmlns:a16="http://schemas.microsoft.com/office/drawing/2014/main" id="{439D9622-6EF2-1219-B85F-D0387946E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62159" name="Text Box 15">
                <a:extLst>
                  <a:ext uri="{FF2B5EF4-FFF2-40B4-BE49-F238E27FC236}">
                    <a16:creationId xmlns:a16="http://schemas.microsoft.com/office/drawing/2014/main" id="{11F96D55-E2A2-CD2E-CDB2-83CB9DCDC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62160" name="Line 16">
                <a:extLst>
                  <a:ext uri="{FF2B5EF4-FFF2-40B4-BE49-F238E27FC236}">
                    <a16:creationId xmlns:a16="http://schemas.microsoft.com/office/drawing/2014/main" id="{533F22A5-0E97-6472-4B53-75E63262B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2161" name="Line 17">
                <a:extLst>
                  <a:ext uri="{FF2B5EF4-FFF2-40B4-BE49-F238E27FC236}">
                    <a16:creationId xmlns:a16="http://schemas.microsoft.com/office/drawing/2014/main" id="{0B9EDC6D-D62D-44AF-ABD4-F1AEF87CC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2162" name="Line 18">
                <a:extLst>
                  <a:ext uri="{FF2B5EF4-FFF2-40B4-BE49-F238E27FC236}">
                    <a16:creationId xmlns:a16="http://schemas.microsoft.com/office/drawing/2014/main" id="{1D114DB5-51DD-AAAA-A961-ED3644C9D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2163" name="AutoShape 19">
                <a:extLst>
                  <a:ext uri="{FF2B5EF4-FFF2-40B4-BE49-F238E27FC236}">
                    <a16:creationId xmlns:a16="http://schemas.microsoft.com/office/drawing/2014/main" id="{69409CD8-35CF-D73D-09C9-2E25D05BF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2164" name="AutoShape 20">
                <a:extLst>
                  <a:ext uri="{FF2B5EF4-FFF2-40B4-BE49-F238E27FC236}">
                    <a16:creationId xmlns:a16="http://schemas.microsoft.com/office/drawing/2014/main" id="{06DD1B6E-A0AD-9F60-E6C0-D5E519F66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2165" name="AutoShape 21">
                <a:extLst>
                  <a:ext uri="{FF2B5EF4-FFF2-40B4-BE49-F238E27FC236}">
                    <a16:creationId xmlns:a16="http://schemas.microsoft.com/office/drawing/2014/main" id="{6BDC6A37-CDAE-C5A1-EC33-10DDE0717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62166" name="Text Box 22">
              <a:extLst>
                <a:ext uri="{FF2B5EF4-FFF2-40B4-BE49-F238E27FC236}">
                  <a16:creationId xmlns:a16="http://schemas.microsoft.com/office/drawing/2014/main" id="{77A4E44B-C959-D294-308D-F8CF2E0F1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2167" name="Text Box 23">
              <a:extLst>
                <a:ext uri="{FF2B5EF4-FFF2-40B4-BE49-F238E27FC236}">
                  <a16:creationId xmlns:a16="http://schemas.microsoft.com/office/drawing/2014/main" id="{44DE7209-C0CF-19AA-EDC9-C07452F59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2168" name="Text Box 24">
              <a:extLst>
                <a:ext uri="{FF2B5EF4-FFF2-40B4-BE49-F238E27FC236}">
                  <a16:creationId xmlns:a16="http://schemas.microsoft.com/office/drawing/2014/main" id="{6353E0A0-20C3-9363-E6F1-874F73193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2169" name="Text Box 25">
              <a:extLst>
                <a:ext uri="{FF2B5EF4-FFF2-40B4-BE49-F238E27FC236}">
                  <a16:creationId xmlns:a16="http://schemas.microsoft.com/office/drawing/2014/main" id="{1E0D69AE-CAED-AA7B-E57D-07F0D62F6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2170" name="Text Box 26">
              <a:extLst>
                <a:ext uri="{FF2B5EF4-FFF2-40B4-BE49-F238E27FC236}">
                  <a16:creationId xmlns:a16="http://schemas.microsoft.com/office/drawing/2014/main" id="{C569EEEB-831A-863B-26A8-7C8904071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2171" name="Text Box 27">
              <a:extLst>
                <a:ext uri="{FF2B5EF4-FFF2-40B4-BE49-F238E27FC236}">
                  <a16:creationId xmlns:a16="http://schemas.microsoft.com/office/drawing/2014/main" id="{B0A1E5A6-AAE8-91C6-B09E-2952C5854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2172" name="Text Box 28">
              <a:extLst>
                <a:ext uri="{FF2B5EF4-FFF2-40B4-BE49-F238E27FC236}">
                  <a16:creationId xmlns:a16="http://schemas.microsoft.com/office/drawing/2014/main" id="{798CA208-5CC0-FBA5-F55B-A49C7BD98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2173" name="Text Box 29">
              <a:extLst>
                <a:ext uri="{FF2B5EF4-FFF2-40B4-BE49-F238E27FC236}">
                  <a16:creationId xmlns:a16="http://schemas.microsoft.com/office/drawing/2014/main" id="{646F8649-449D-556A-DCB2-514B58031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2174" name="Text Box 30">
              <a:extLst>
                <a:ext uri="{FF2B5EF4-FFF2-40B4-BE49-F238E27FC236}">
                  <a16:creationId xmlns:a16="http://schemas.microsoft.com/office/drawing/2014/main" id="{BA91F437-F378-1D8C-B2E8-123310E55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2175" name="Text Box 31">
              <a:extLst>
                <a:ext uri="{FF2B5EF4-FFF2-40B4-BE49-F238E27FC236}">
                  <a16:creationId xmlns:a16="http://schemas.microsoft.com/office/drawing/2014/main" id="{A528C56B-DEA6-F27D-08CA-2816037F0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62176" name="Group 32">
            <a:extLst>
              <a:ext uri="{FF2B5EF4-FFF2-40B4-BE49-F238E27FC236}">
                <a16:creationId xmlns:a16="http://schemas.microsoft.com/office/drawing/2014/main" id="{A5908C8F-EB6A-447B-2052-F19D12BF2279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62177" name="Text Box 33">
              <a:extLst>
                <a:ext uri="{FF2B5EF4-FFF2-40B4-BE49-F238E27FC236}">
                  <a16:creationId xmlns:a16="http://schemas.microsoft.com/office/drawing/2014/main" id="{FD4D4811-7A2B-F7F5-1E1C-2D4220155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0,8   -000</a:t>
              </a:r>
              <a:endParaRPr lang="en-US" altLang="en-US" sz="1600"/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  <a:endParaRPr lang="en-US" altLang="en-US" sz="1600">
                <a:solidFill>
                  <a:srgbClr val="FF3300"/>
                </a:solidFill>
              </a:endParaRP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2,10  -010</a:t>
              </a:r>
              <a:endParaRPr lang="en-US" altLang="en-US" sz="1600"/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62178" name="Line 34">
              <a:extLst>
                <a:ext uri="{FF2B5EF4-FFF2-40B4-BE49-F238E27FC236}">
                  <a16:creationId xmlns:a16="http://schemas.microsoft.com/office/drawing/2014/main" id="{A21697F5-0A1D-F23F-B423-CC7721FB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2179" name="Line 35">
              <a:extLst>
                <a:ext uri="{FF2B5EF4-FFF2-40B4-BE49-F238E27FC236}">
                  <a16:creationId xmlns:a16="http://schemas.microsoft.com/office/drawing/2014/main" id="{3CBE51A4-A3DE-AA84-F29C-9E935A49C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2180" name="Text Box 36">
            <a:extLst>
              <a:ext uri="{FF2B5EF4-FFF2-40B4-BE49-F238E27FC236}">
                <a16:creationId xmlns:a16="http://schemas.microsoft.com/office/drawing/2014/main" id="{D0CF49BE-4C64-678D-3EFD-437983C36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2181" name="Text Box 37">
            <a:extLst>
              <a:ext uri="{FF2B5EF4-FFF2-40B4-BE49-F238E27FC236}">
                <a16:creationId xmlns:a16="http://schemas.microsoft.com/office/drawing/2014/main" id="{5C03F361-5652-5805-4C4A-84E90AD79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</p:txBody>
      </p:sp>
      <p:sp>
        <p:nvSpPr>
          <p:cNvPr id="262182" name="Text Box 38">
            <a:extLst>
              <a:ext uri="{FF2B5EF4-FFF2-40B4-BE49-F238E27FC236}">
                <a16:creationId xmlns:a16="http://schemas.microsoft.com/office/drawing/2014/main" id="{B53AA473-6BC9-7604-39E0-15671ED61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2183" name="Text Box 39">
            <a:extLst>
              <a:ext uri="{FF2B5EF4-FFF2-40B4-BE49-F238E27FC236}">
                <a16:creationId xmlns:a16="http://schemas.microsoft.com/office/drawing/2014/main" id="{07BD7894-084A-EC48-4C6D-B32EDD161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2184" name="Text Box 40">
            <a:extLst>
              <a:ext uri="{FF2B5EF4-FFF2-40B4-BE49-F238E27FC236}">
                <a16:creationId xmlns:a16="http://schemas.microsoft.com/office/drawing/2014/main" id="{BB901B69-1ED8-4B1A-BE62-F628F5F05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2185" name="Text Box 41">
            <a:extLst>
              <a:ext uri="{FF2B5EF4-FFF2-40B4-BE49-F238E27FC236}">
                <a16:creationId xmlns:a16="http://schemas.microsoft.com/office/drawing/2014/main" id="{39FAA196-A42B-37DE-19B4-A4970F7F7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2186" name="Text Box 42">
            <a:extLst>
              <a:ext uri="{FF2B5EF4-FFF2-40B4-BE49-F238E27FC236}">
                <a16:creationId xmlns:a16="http://schemas.microsoft.com/office/drawing/2014/main" id="{77F901DB-A8DC-5AC3-2CAF-6955B7485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2187" name="Text Box 43">
            <a:extLst>
              <a:ext uri="{FF2B5EF4-FFF2-40B4-BE49-F238E27FC236}">
                <a16:creationId xmlns:a16="http://schemas.microsoft.com/office/drawing/2014/main" id="{19168511-22C1-7623-FB63-29174C51F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20B1-5473-5766-A187-D8ED5F662C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81251" name="Line 3">
            <a:extLst>
              <a:ext uri="{FF2B5EF4-FFF2-40B4-BE49-F238E27FC236}">
                <a16:creationId xmlns:a16="http://schemas.microsoft.com/office/drawing/2014/main" id="{179CCB3E-D780-317A-664B-44A4AA5D2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id="{7F434255-0730-2B3C-5730-F2358E8EB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1253" name="Text Box 5">
            <a:extLst>
              <a:ext uri="{FF2B5EF4-FFF2-40B4-BE49-F238E27FC236}">
                <a16:creationId xmlns:a16="http://schemas.microsoft.com/office/drawing/2014/main" id="{A8222A0F-498D-B420-19EB-E2019D0DD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1254" name="Group 6">
            <a:extLst>
              <a:ext uri="{FF2B5EF4-FFF2-40B4-BE49-F238E27FC236}">
                <a16:creationId xmlns:a16="http://schemas.microsoft.com/office/drawing/2014/main" id="{30BABEA8-B567-29CC-2A2E-76675BDC604C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81255" name="Group 7">
              <a:extLst>
                <a:ext uri="{FF2B5EF4-FFF2-40B4-BE49-F238E27FC236}">
                  <a16:creationId xmlns:a16="http://schemas.microsoft.com/office/drawing/2014/main" id="{5EC67C5F-2945-A122-E9D0-77950C5F9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81256" name="Text Box 8">
                <a:extLst>
                  <a:ext uri="{FF2B5EF4-FFF2-40B4-BE49-F238E27FC236}">
                    <a16:creationId xmlns:a16="http://schemas.microsoft.com/office/drawing/2014/main" id="{DD3479DD-2EBD-FF7F-0DD8-D065095334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81257" name="Text Box 9">
                <a:extLst>
                  <a:ext uri="{FF2B5EF4-FFF2-40B4-BE49-F238E27FC236}">
                    <a16:creationId xmlns:a16="http://schemas.microsoft.com/office/drawing/2014/main" id="{6E3B47C3-65D1-0190-86F2-85177B17A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81258" name="Text Box 10">
                <a:extLst>
                  <a:ext uri="{FF2B5EF4-FFF2-40B4-BE49-F238E27FC236}">
                    <a16:creationId xmlns:a16="http://schemas.microsoft.com/office/drawing/2014/main" id="{D64AA87B-B460-77AA-074B-26AC634C5E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81259" name="Text Box 11">
                <a:extLst>
                  <a:ext uri="{FF2B5EF4-FFF2-40B4-BE49-F238E27FC236}">
                    <a16:creationId xmlns:a16="http://schemas.microsoft.com/office/drawing/2014/main" id="{3DE7F3D6-786F-BDD8-DA1C-B4CA488EB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81260" name="Text Box 12">
                <a:extLst>
                  <a:ext uri="{FF2B5EF4-FFF2-40B4-BE49-F238E27FC236}">
                    <a16:creationId xmlns:a16="http://schemas.microsoft.com/office/drawing/2014/main" id="{E0939FCC-E8F4-D34A-CF81-2B3AF5C7A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81261" name="Text Box 13">
                <a:extLst>
                  <a:ext uri="{FF2B5EF4-FFF2-40B4-BE49-F238E27FC236}">
                    <a16:creationId xmlns:a16="http://schemas.microsoft.com/office/drawing/2014/main" id="{E98EB87E-DE1C-3C52-1EF4-734BE2C185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81262" name="Text Box 14">
                <a:extLst>
                  <a:ext uri="{FF2B5EF4-FFF2-40B4-BE49-F238E27FC236}">
                    <a16:creationId xmlns:a16="http://schemas.microsoft.com/office/drawing/2014/main" id="{CBD69279-59F6-6B5C-DA05-A299E7902B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81263" name="Text Box 15">
                <a:extLst>
                  <a:ext uri="{FF2B5EF4-FFF2-40B4-BE49-F238E27FC236}">
                    <a16:creationId xmlns:a16="http://schemas.microsoft.com/office/drawing/2014/main" id="{DC232820-95A2-193A-79BD-F354E5AF16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81264" name="Line 16">
                <a:extLst>
                  <a:ext uri="{FF2B5EF4-FFF2-40B4-BE49-F238E27FC236}">
                    <a16:creationId xmlns:a16="http://schemas.microsoft.com/office/drawing/2014/main" id="{4FE2CC5B-C55C-134A-FE92-E517821B3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1265" name="Line 17">
                <a:extLst>
                  <a:ext uri="{FF2B5EF4-FFF2-40B4-BE49-F238E27FC236}">
                    <a16:creationId xmlns:a16="http://schemas.microsoft.com/office/drawing/2014/main" id="{2D85EA4F-AD1F-F86A-808B-C1D695943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1266" name="Line 18">
                <a:extLst>
                  <a:ext uri="{FF2B5EF4-FFF2-40B4-BE49-F238E27FC236}">
                    <a16:creationId xmlns:a16="http://schemas.microsoft.com/office/drawing/2014/main" id="{ACD5654A-1856-5E11-2A42-62E178138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1267" name="AutoShape 19">
                <a:extLst>
                  <a:ext uri="{FF2B5EF4-FFF2-40B4-BE49-F238E27FC236}">
                    <a16:creationId xmlns:a16="http://schemas.microsoft.com/office/drawing/2014/main" id="{5BB0E5CE-8875-C257-AF28-4B8DCD09F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1268" name="AutoShape 20">
                <a:extLst>
                  <a:ext uri="{FF2B5EF4-FFF2-40B4-BE49-F238E27FC236}">
                    <a16:creationId xmlns:a16="http://schemas.microsoft.com/office/drawing/2014/main" id="{89A818D0-3A47-ACCE-2CED-4E43F0B3F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1269" name="AutoShape 21">
                <a:extLst>
                  <a:ext uri="{FF2B5EF4-FFF2-40B4-BE49-F238E27FC236}">
                    <a16:creationId xmlns:a16="http://schemas.microsoft.com/office/drawing/2014/main" id="{D8D4BE34-31E7-E02A-25AE-FD8AD66AB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81270" name="Text Box 22">
              <a:extLst>
                <a:ext uri="{FF2B5EF4-FFF2-40B4-BE49-F238E27FC236}">
                  <a16:creationId xmlns:a16="http://schemas.microsoft.com/office/drawing/2014/main" id="{434058AE-1BCA-31C4-B432-134A01CC7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1271" name="Text Box 23">
              <a:extLst>
                <a:ext uri="{FF2B5EF4-FFF2-40B4-BE49-F238E27FC236}">
                  <a16:creationId xmlns:a16="http://schemas.microsoft.com/office/drawing/2014/main" id="{2C5D82F8-3D21-3874-8407-ED478FDC88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1272" name="Text Box 24">
              <a:extLst>
                <a:ext uri="{FF2B5EF4-FFF2-40B4-BE49-F238E27FC236}">
                  <a16:creationId xmlns:a16="http://schemas.microsoft.com/office/drawing/2014/main" id="{0A35B84C-1BDD-5C38-37C8-D4E082E90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1273" name="Text Box 25">
              <a:extLst>
                <a:ext uri="{FF2B5EF4-FFF2-40B4-BE49-F238E27FC236}">
                  <a16:creationId xmlns:a16="http://schemas.microsoft.com/office/drawing/2014/main" id="{FA25931F-B6D6-C24D-9792-A9B4A2AB1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1274" name="Text Box 26">
              <a:extLst>
                <a:ext uri="{FF2B5EF4-FFF2-40B4-BE49-F238E27FC236}">
                  <a16:creationId xmlns:a16="http://schemas.microsoft.com/office/drawing/2014/main" id="{0B37A1E5-EDE6-4F08-3DB9-C2A30E28D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1275" name="Text Box 27">
              <a:extLst>
                <a:ext uri="{FF2B5EF4-FFF2-40B4-BE49-F238E27FC236}">
                  <a16:creationId xmlns:a16="http://schemas.microsoft.com/office/drawing/2014/main" id="{F81A4211-1D3D-B2DD-5F24-B37292521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1276" name="Text Box 28">
              <a:extLst>
                <a:ext uri="{FF2B5EF4-FFF2-40B4-BE49-F238E27FC236}">
                  <a16:creationId xmlns:a16="http://schemas.microsoft.com/office/drawing/2014/main" id="{038B0499-75FB-31CD-0545-6152282EA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1277" name="Text Box 29">
              <a:extLst>
                <a:ext uri="{FF2B5EF4-FFF2-40B4-BE49-F238E27FC236}">
                  <a16:creationId xmlns:a16="http://schemas.microsoft.com/office/drawing/2014/main" id="{30AAC483-DF72-D9B6-6477-DF79200C7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1278" name="Text Box 30">
              <a:extLst>
                <a:ext uri="{FF2B5EF4-FFF2-40B4-BE49-F238E27FC236}">
                  <a16:creationId xmlns:a16="http://schemas.microsoft.com/office/drawing/2014/main" id="{647A6995-35F0-81A6-7A1F-11A13E5FD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1279" name="Text Box 31">
              <a:extLst>
                <a:ext uri="{FF2B5EF4-FFF2-40B4-BE49-F238E27FC236}">
                  <a16:creationId xmlns:a16="http://schemas.microsoft.com/office/drawing/2014/main" id="{2839F9ED-3182-7022-6FDD-89C7A79A3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81280" name="Group 32">
            <a:extLst>
              <a:ext uri="{FF2B5EF4-FFF2-40B4-BE49-F238E27FC236}">
                <a16:creationId xmlns:a16="http://schemas.microsoft.com/office/drawing/2014/main" id="{071DE085-C984-9C29-C2D9-51F2DE977467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81281" name="Text Box 33">
              <a:extLst>
                <a:ext uri="{FF2B5EF4-FFF2-40B4-BE49-F238E27FC236}">
                  <a16:creationId xmlns:a16="http://schemas.microsoft.com/office/drawing/2014/main" id="{480F9981-5E0A-EE7F-AE00-BF149D17C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0,8   -000</a:t>
              </a:r>
              <a:endParaRPr lang="en-US" altLang="en-US" sz="1600"/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8,9   100-</a:t>
              </a:r>
              <a:endParaRPr lang="en-US" altLang="en-US" sz="1600"/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81282" name="Line 34">
              <a:extLst>
                <a:ext uri="{FF2B5EF4-FFF2-40B4-BE49-F238E27FC236}">
                  <a16:creationId xmlns:a16="http://schemas.microsoft.com/office/drawing/2014/main" id="{E5DA7688-B185-5F66-3E91-4128C3151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1283" name="Line 35">
              <a:extLst>
                <a:ext uri="{FF2B5EF4-FFF2-40B4-BE49-F238E27FC236}">
                  <a16:creationId xmlns:a16="http://schemas.microsoft.com/office/drawing/2014/main" id="{474CB73C-F392-D3E5-DE4C-1C052C1B1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1284" name="Text Box 36">
            <a:extLst>
              <a:ext uri="{FF2B5EF4-FFF2-40B4-BE49-F238E27FC236}">
                <a16:creationId xmlns:a16="http://schemas.microsoft.com/office/drawing/2014/main" id="{E7EE43FA-DCAD-F034-BBF2-F1280C5D6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1285" name="Text Box 37">
            <a:extLst>
              <a:ext uri="{FF2B5EF4-FFF2-40B4-BE49-F238E27FC236}">
                <a16:creationId xmlns:a16="http://schemas.microsoft.com/office/drawing/2014/main" id="{BD7E69F3-22D3-2014-8849-82D627723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  <a:p>
            <a:r>
              <a:rPr lang="en-US" altLang="en-US" sz="1600"/>
              <a:t>   0,8,2,10   -0-0</a:t>
            </a:r>
          </a:p>
        </p:txBody>
      </p:sp>
      <p:sp>
        <p:nvSpPr>
          <p:cNvPr id="181286" name="Text Box 38">
            <a:extLst>
              <a:ext uri="{FF2B5EF4-FFF2-40B4-BE49-F238E27FC236}">
                <a16:creationId xmlns:a16="http://schemas.microsoft.com/office/drawing/2014/main" id="{A94E7D65-3CA8-1AC3-98F7-4FD2515D4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1287" name="Text Box 39">
            <a:extLst>
              <a:ext uri="{FF2B5EF4-FFF2-40B4-BE49-F238E27FC236}">
                <a16:creationId xmlns:a16="http://schemas.microsoft.com/office/drawing/2014/main" id="{59230E0A-E2DF-9508-1B18-3E3D8A71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1288" name="Text Box 40">
            <a:extLst>
              <a:ext uri="{FF2B5EF4-FFF2-40B4-BE49-F238E27FC236}">
                <a16:creationId xmlns:a16="http://schemas.microsoft.com/office/drawing/2014/main" id="{7C0F7DC6-B825-AC41-CBBB-C556018C9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1289" name="Text Box 41">
            <a:extLst>
              <a:ext uri="{FF2B5EF4-FFF2-40B4-BE49-F238E27FC236}">
                <a16:creationId xmlns:a16="http://schemas.microsoft.com/office/drawing/2014/main" id="{2CA9933E-7606-E487-9BDD-B4F5EA895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1290" name="Text Box 42">
            <a:extLst>
              <a:ext uri="{FF2B5EF4-FFF2-40B4-BE49-F238E27FC236}">
                <a16:creationId xmlns:a16="http://schemas.microsoft.com/office/drawing/2014/main" id="{4AEE2D48-B1B6-F7CD-5083-6643E1762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1291" name="Text Box 43">
            <a:extLst>
              <a:ext uri="{FF2B5EF4-FFF2-40B4-BE49-F238E27FC236}">
                <a16:creationId xmlns:a16="http://schemas.microsoft.com/office/drawing/2014/main" id="{AC7286F5-3B04-C1F7-7AD9-62BD1124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1292" name="Text Box 44">
            <a:extLst>
              <a:ext uri="{FF2B5EF4-FFF2-40B4-BE49-F238E27FC236}">
                <a16:creationId xmlns:a16="http://schemas.microsoft.com/office/drawing/2014/main" id="{9DC30613-E0DC-0CD7-DFAE-D24642B99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50E8F-7041-5B29-F884-1994128BED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63171" name="Line 3">
            <a:extLst>
              <a:ext uri="{FF2B5EF4-FFF2-40B4-BE49-F238E27FC236}">
                <a16:creationId xmlns:a16="http://schemas.microsoft.com/office/drawing/2014/main" id="{9B17D704-4605-EA6A-8B34-B558056F3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3172" name="Text Box 4">
            <a:extLst>
              <a:ext uri="{FF2B5EF4-FFF2-40B4-BE49-F238E27FC236}">
                <a16:creationId xmlns:a16="http://schemas.microsoft.com/office/drawing/2014/main" id="{BDAB9E11-206C-2C4A-B55E-ADCCCE5D0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3173" name="Text Box 5">
            <a:extLst>
              <a:ext uri="{FF2B5EF4-FFF2-40B4-BE49-F238E27FC236}">
                <a16:creationId xmlns:a16="http://schemas.microsoft.com/office/drawing/2014/main" id="{7F3E4E9E-A6E5-ACD3-54C5-A80059295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63174" name="Group 6">
            <a:extLst>
              <a:ext uri="{FF2B5EF4-FFF2-40B4-BE49-F238E27FC236}">
                <a16:creationId xmlns:a16="http://schemas.microsoft.com/office/drawing/2014/main" id="{A6B9401F-B37C-2CF1-5880-6AB86596ECFF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63175" name="Group 7">
              <a:extLst>
                <a:ext uri="{FF2B5EF4-FFF2-40B4-BE49-F238E27FC236}">
                  <a16:creationId xmlns:a16="http://schemas.microsoft.com/office/drawing/2014/main" id="{B56C5FF3-B5EE-EAAA-961F-BF0B0A89C9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63176" name="Text Box 8">
                <a:extLst>
                  <a:ext uri="{FF2B5EF4-FFF2-40B4-BE49-F238E27FC236}">
                    <a16:creationId xmlns:a16="http://schemas.microsoft.com/office/drawing/2014/main" id="{AB0FF280-19AA-1B31-569A-B78421F37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63177" name="Text Box 9">
                <a:extLst>
                  <a:ext uri="{FF2B5EF4-FFF2-40B4-BE49-F238E27FC236}">
                    <a16:creationId xmlns:a16="http://schemas.microsoft.com/office/drawing/2014/main" id="{8CA1C203-AEF8-290E-68BD-6BEB612457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63178" name="Text Box 10">
                <a:extLst>
                  <a:ext uri="{FF2B5EF4-FFF2-40B4-BE49-F238E27FC236}">
                    <a16:creationId xmlns:a16="http://schemas.microsoft.com/office/drawing/2014/main" id="{BB702EC7-DE51-2639-D414-02039FDB4C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63179" name="Text Box 11">
                <a:extLst>
                  <a:ext uri="{FF2B5EF4-FFF2-40B4-BE49-F238E27FC236}">
                    <a16:creationId xmlns:a16="http://schemas.microsoft.com/office/drawing/2014/main" id="{B9FB270B-79E0-1E35-FD1A-DF6723715E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63180" name="Text Box 12">
                <a:extLst>
                  <a:ext uri="{FF2B5EF4-FFF2-40B4-BE49-F238E27FC236}">
                    <a16:creationId xmlns:a16="http://schemas.microsoft.com/office/drawing/2014/main" id="{DD430E06-AC7C-C8FD-5A5C-2F9EB116F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63181" name="Text Box 13">
                <a:extLst>
                  <a:ext uri="{FF2B5EF4-FFF2-40B4-BE49-F238E27FC236}">
                    <a16:creationId xmlns:a16="http://schemas.microsoft.com/office/drawing/2014/main" id="{834D4DDB-0A2E-D5CA-EB36-65A033B051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63182" name="Text Box 14">
                <a:extLst>
                  <a:ext uri="{FF2B5EF4-FFF2-40B4-BE49-F238E27FC236}">
                    <a16:creationId xmlns:a16="http://schemas.microsoft.com/office/drawing/2014/main" id="{0A036537-1B67-130A-C564-44B80EE590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63183" name="Text Box 15">
                <a:extLst>
                  <a:ext uri="{FF2B5EF4-FFF2-40B4-BE49-F238E27FC236}">
                    <a16:creationId xmlns:a16="http://schemas.microsoft.com/office/drawing/2014/main" id="{81EA5A95-0DC0-D7E0-DFAA-04212F8E43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63184" name="Line 16">
                <a:extLst>
                  <a:ext uri="{FF2B5EF4-FFF2-40B4-BE49-F238E27FC236}">
                    <a16:creationId xmlns:a16="http://schemas.microsoft.com/office/drawing/2014/main" id="{55FC1435-5366-3B72-F96A-814B89C44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3185" name="Line 17">
                <a:extLst>
                  <a:ext uri="{FF2B5EF4-FFF2-40B4-BE49-F238E27FC236}">
                    <a16:creationId xmlns:a16="http://schemas.microsoft.com/office/drawing/2014/main" id="{54A3238E-037A-0899-7BDD-18388D09D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3186" name="Line 18">
                <a:extLst>
                  <a:ext uri="{FF2B5EF4-FFF2-40B4-BE49-F238E27FC236}">
                    <a16:creationId xmlns:a16="http://schemas.microsoft.com/office/drawing/2014/main" id="{EEEE58AC-6366-F106-82D3-D08422005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3187" name="AutoShape 19">
                <a:extLst>
                  <a:ext uri="{FF2B5EF4-FFF2-40B4-BE49-F238E27FC236}">
                    <a16:creationId xmlns:a16="http://schemas.microsoft.com/office/drawing/2014/main" id="{6608E2D4-9EA4-1B42-7E7F-16A52B62E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3188" name="AutoShape 20">
                <a:extLst>
                  <a:ext uri="{FF2B5EF4-FFF2-40B4-BE49-F238E27FC236}">
                    <a16:creationId xmlns:a16="http://schemas.microsoft.com/office/drawing/2014/main" id="{6E3DBA9A-8698-94D8-4867-455FF6F73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3189" name="AutoShape 21">
                <a:extLst>
                  <a:ext uri="{FF2B5EF4-FFF2-40B4-BE49-F238E27FC236}">
                    <a16:creationId xmlns:a16="http://schemas.microsoft.com/office/drawing/2014/main" id="{F3B4035D-AF64-9A65-8283-10B9BDC003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63190" name="Text Box 22">
              <a:extLst>
                <a:ext uri="{FF2B5EF4-FFF2-40B4-BE49-F238E27FC236}">
                  <a16:creationId xmlns:a16="http://schemas.microsoft.com/office/drawing/2014/main" id="{78615C59-28DD-0A64-2CF4-21677922C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3191" name="Text Box 23">
              <a:extLst>
                <a:ext uri="{FF2B5EF4-FFF2-40B4-BE49-F238E27FC236}">
                  <a16:creationId xmlns:a16="http://schemas.microsoft.com/office/drawing/2014/main" id="{E811BF25-4D20-1C48-A252-7021E4827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3192" name="Text Box 24">
              <a:extLst>
                <a:ext uri="{FF2B5EF4-FFF2-40B4-BE49-F238E27FC236}">
                  <a16:creationId xmlns:a16="http://schemas.microsoft.com/office/drawing/2014/main" id="{6DA796CD-47BA-56B0-A915-28E53F3B0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3193" name="Text Box 25">
              <a:extLst>
                <a:ext uri="{FF2B5EF4-FFF2-40B4-BE49-F238E27FC236}">
                  <a16:creationId xmlns:a16="http://schemas.microsoft.com/office/drawing/2014/main" id="{C6988E59-03EC-28F0-DB40-A0527A62F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3194" name="Text Box 26">
              <a:extLst>
                <a:ext uri="{FF2B5EF4-FFF2-40B4-BE49-F238E27FC236}">
                  <a16:creationId xmlns:a16="http://schemas.microsoft.com/office/drawing/2014/main" id="{14C45CD7-3F88-D27E-9AFA-423DF1E27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3195" name="Text Box 27">
              <a:extLst>
                <a:ext uri="{FF2B5EF4-FFF2-40B4-BE49-F238E27FC236}">
                  <a16:creationId xmlns:a16="http://schemas.microsoft.com/office/drawing/2014/main" id="{32553292-F59D-50ED-7664-246DFC4BE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3196" name="Text Box 28">
              <a:extLst>
                <a:ext uri="{FF2B5EF4-FFF2-40B4-BE49-F238E27FC236}">
                  <a16:creationId xmlns:a16="http://schemas.microsoft.com/office/drawing/2014/main" id="{1A059D7F-0F62-A81A-0A23-9ABF45570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3197" name="Text Box 29">
              <a:extLst>
                <a:ext uri="{FF2B5EF4-FFF2-40B4-BE49-F238E27FC236}">
                  <a16:creationId xmlns:a16="http://schemas.microsoft.com/office/drawing/2014/main" id="{DD46C49E-CBCE-48CA-69A4-5A4BEE7DB6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3198" name="Text Box 30">
              <a:extLst>
                <a:ext uri="{FF2B5EF4-FFF2-40B4-BE49-F238E27FC236}">
                  <a16:creationId xmlns:a16="http://schemas.microsoft.com/office/drawing/2014/main" id="{ABA022DE-736C-9F44-7525-AD0138E24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3199" name="Text Box 31">
              <a:extLst>
                <a:ext uri="{FF2B5EF4-FFF2-40B4-BE49-F238E27FC236}">
                  <a16:creationId xmlns:a16="http://schemas.microsoft.com/office/drawing/2014/main" id="{29421088-83C0-A97A-147D-FD92940E5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63200" name="Group 32">
            <a:extLst>
              <a:ext uri="{FF2B5EF4-FFF2-40B4-BE49-F238E27FC236}">
                <a16:creationId xmlns:a16="http://schemas.microsoft.com/office/drawing/2014/main" id="{7CC72B4D-21D9-486E-C18A-F5F258E2A497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63201" name="Text Box 33">
              <a:extLst>
                <a:ext uri="{FF2B5EF4-FFF2-40B4-BE49-F238E27FC236}">
                  <a16:creationId xmlns:a16="http://schemas.microsoft.com/office/drawing/2014/main" id="{76047691-2D3F-49AA-6E5A-257824781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0,8   -000</a:t>
              </a:r>
              <a:endParaRPr lang="en-US" altLang="en-US" sz="1600"/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8,10  10-0</a:t>
              </a:r>
              <a:endParaRPr lang="en-US" altLang="en-US" sz="1600"/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63202" name="Line 34">
              <a:extLst>
                <a:ext uri="{FF2B5EF4-FFF2-40B4-BE49-F238E27FC236}">
                  <a16:creationId xmlns:a16="http://schemas.microsoft.com/office/drawing/2014/main" id="{151AB6BD-215D-B5DA-9B0C-D3FCAACC4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3203" name="Line 35">
              <a:extLst>
                <a:ext uri="{FF2B5EF4-FFF2-40B4-BE49-F238E27FC236}">
                  <a16:creationId xmlns:a16="http://schemas.microsoft.com/office/drawing/2014/main" id="{948C01C1-D13D-9C50-861B-3E71A983B1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3204" name="Text Box 36">
            <a:extLst>
              <a:ext uri="{FF2B5EF4-FFF2-40B4-BE49-F238E27FC236}">
                <a16:creationId xmlns:a16="http://schemas.microsoft.com/office/drawing/2014/main" id="{34DB52E0-127F-68C5-4276-EF3907DC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3205" name="Text Box 37">
            <a:extLst>
              <a:ext uri="{FF2B5EF4-FFF2-40B4-BE49-F238E27FC236}">
                <a16:creationId xmlns:a16="http://schemas.microsoft.com/office/drawing/2014/main" id="{CCCA1745-CB05-7B0C-17F6-8B037F890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  <a:p>
            <a:r>
              <a:rPr lang="en-US" altLang="en-US" sz="1600"/>
              <a:t>   0,8,2,10   -0-0</a:t>
            </a:r>
          </a:p>
        </p:txBody>
      </p:sp>
      <p:sp>
        <p:nvSpPr>
          <p:cNvPr id="263206" name="Text Box 38">
            <a:extLst>
              <a:ext uri="{FF2B5EF4-FFF2-40B4-BE49-F238E27FC236}">
                <a16:creationId xmlns:a16="http://schemas.microsoft.com/office/drawing/2014/main" id="{606C7552-5AAB-6B2B-A622-708C1D363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3207" name="Text Box 39">
            <a:extLst>
              <a:ext uri="{FF2B5EF4-FFF2-40B4-BE49-F238E27FC236}">
                <a16:creationId xmlns:a16="http://schemas.microsoft.com/office/drawing/2014/main" id="{2CCB1C07-7792-B9C6-F63F-37041ADFF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3208" name="Text Box 40">
            <a:extLst>
              <a:ext uri="{FF2B5EF4-FFF2-40B4-BE49-F238E27FC236}">
                <a16:creationId xmlns:a16="http://schemas.microsoft.com/office/drawing/2014/main" id="{ADD04B01-30BD-0F02-30FF-7C685D4B8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3209" name="Text Box 41">
            <a:extLst>
              <a:ext uri="{FF2B5EF4-FFF2-40B4-BE49-F238E27FC236}">
                <a16:creationId xmlns:a16="http://schemas.microsoft.com/office/drawing/2014/main" id="{E087C765-30AB-2C94-DE9F-E717A0C62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3210" name="Text Box 42">
            <a:extLst>
              <a:ext uri="{FF2B5EF4-FFF2-40B4-BE49-F238E27FC236}">
                <a16:creationId xmlns:a16="http://schemas.microsoft.com/office/drawing/2014/main" id="{BAA2BD83-DB5E-6113-B430-36A893028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3211" name="Text Box 43">
            <a:extLst>
              <a:ext uri="{FF2B5EF4-FFF2-40B4-BE49-F238E27FC236}">
                <a16:creationId xmlns:a16="http://schemas.microsoft.com/office/drawing/2014/main" id="{E1F08698-3F99-C6A0-08FA-5958D95BD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3212" name="Text Box 44">
            <a:extLst>
              <a:ext uri="{FF2B5EF4-FFF2-40B4-BE49-F238E27FC236}">
                <a16:creationId xmlns:a16="http://schemas.microsoft.com/office/drawing/2014/main" id="{D071A6F2-8EC2-C2F4-9103-468DE595D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5DAD-735B-F228-5B88-C7FBF411E5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160788" name="Group 20">
            <a:extLst>
              <a:ext uri="{FF2B5EF4-FFF2-40B4-BE49-F238E27FC236}">
                <a16:creationId xmlns:a16="http://schemas.microsoft.com/office/drawing/2014/main" id="{7A7FEBFE-2371-89F7-606A-53D96125C71D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160773" name="Text Box 5">
              <a:extLst>
                <a:ext uri="{FF2B5EF4-FFF2-40B4-BE49-F238E27FC236}">
                  <a16:creationId xmlns:a16="http://schemas.microsoft.com/office/drawing/2014/main" id="{5ECC35AA-89CA-B359-7BB1-C716FF51B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160774" name="Text Box 6">
              <a:extLst>
                <a:ext uri="{FF2B5EF4-FFF2-40B4-BE49-F238E27FC236}">
                  <a16:creationId xmlns:a16="http://schemas.microsoft.com/office/drawing/2014/main" id="{23031608-67DA-CD09-2C95-3D7D2713A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160775" name="Text Box 7">
              <a:extLst>
                <a:ext uri="{FF2B5EF4-FFF2-40B4-BE49-F238E27FC236}">
                  <a16:creationId xmlns:a16="http://schemas.microsoft.com/office/drawing/2014/main" id="{25AA1342-D81A-F3C5-D277-ADEDBDF98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160776" name="Text Box 8">
              <a:extLst>
                <a:ext uri="{FF2B5EF4-FFF2-40B4-BE49-F238E27FC236}">
                  <a16:creationId xmlns:a16="http://schemas.microsoft.com/office/drawing/2014/main" id="{95DECF2F-F322-7DCF-6360-C5FF02A99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160777" name="Text Box 9">
              <a:extLst>
                <a:ext uri="{FF2B5EF4-FFF2-40B4-BE49-F238E27FC236}">
                  <a16:creationId xmlns:a16="http://schemas.microsoft.com/office/drawing/2014/main" id="{B5DCF596-284E-17B4-A5DB-A164B420B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>
                  <a:solidFill>
                    <a:srgbClr val="FF3300"/>
                  </a:solidFill>
                </a:rPr>
                <a:t>0   0000</a:t>
              </a:r>
              <a:endParaRPr lang="en-US" altLang="en-US" sz="1600"/>
            </a:p>
          </p:txBody>
        </p:sp>
        <p:sp>
          <p:nvSpPr>
            <p:cNvPr id="160778" name="Text Box 10">
              <a:extLst>
                <a:ext uri="{FF2B5EF4-FFF2-40B4-BE49-F238E27FC236}">
                  <a16:creationId xmlns:a16="http://schemas.microsoft.com/office/drawing/2014/main" id="{148204F0-B5E2-C132-4358-34C350E3C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rgbClr val="FF3300"/>
                  </a:solidFill>
                </a:rPr>
                <a:t>1   0001</a:t>
              </a:r>
              <a:endParaRPr lang="en-US" altLang="en-US" sz="1600"/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160779" name="Text Box 11">
              <a:extLst>
                <a:ext uri="{FF2B5EF4-FFF2-40B4-BE49-F238E27FC236}">
                  <a16:creationId xmlns:a16="http://schemas.microsoft.com/office/drawing/2014/main" id="{D53F1605-B390-1739-7B49-FED6E23F3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160780" name="Text Box 12">
              <a:extLst>
                <a:ext uri="{FF2B5EF4-FFF2-40B4-BE49-F238E27FC236}">
                  <a16:creationId xmlns:a16="http://schemas.microsoft.com/office/drawing/2014/main" id="{EBAF8620-1EAA-75C2-07DB-B904B3FCA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160781" name="Line 13">
              <a:extLst>
                <a:ext uri="{FF2B5EF4-FFF2-40B4-BE49-F238E27FC236}">
                  <a16:creationId xmlns:a16="http://schemas.microsoft.com/office/drawing/2014/main" id="{D6780340-E63E-D7A0-6CC4-49D1EE326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2" name="Line 14">
              <a:extLst>
                <a:ext uri="{FF2B5EF4-FFF2-40B4-BE49-F238E27FC236}">
                  <a16:creationId xmlns:a16="http://schemas.microsoft.com/office/drawing/2014/main" id="{DA128FBA-A009-4D25-D410-6B5DCFFC7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3" name="Line 15">
              <a:extLst>
                <a:ext uri="{FF2B5EF4-FFF2-40B4-BE49-F238E27FC236}">
                  <a16:creationId xmlns:a16="http://schemas.microsoft.com/office/drawing/2014/main" id="{769F665B-66E1-F320-F167-13E5A5454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4" name="AutoShape 16">
              <a:extLst>
                <a:ext uri="{FF2B5EF4-FFF2-40B4-BE49-F238E27FC236}">
                  <a16:creationId xmlns:a16="http://schemas.microsoft.com/office/drawing/2014/main" id="{26AB58DF-5EE7-A74C-3B62-B62CAD99A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5" name="AutoShape 17">
              <a:extLst>
                <a:ext uri="{FF2B5EF4-FFF2-40B4-BE49-F238E27FC236}">
                  <a16:creationId xmlns:a16="http://schemas.microsoft.com/office/drawing/2014/main" id="{D4275B8E-8F71-C63C-F265-A28CA449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0786" name="AutoShape 18">
              <a:extLst>
                <a:ext uri="{FF2B5EF4-FFF2-40B4-BE49-F238E27FC236}">
                  <a16:creationId xmlns:a16="http://schemas.microsoft.com/office/drawing/2014/main" id="{8F9F8973-90E7-14EE-13D0-1F36C7BCF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0789" name="Line 21">
            <a:extLst>
              <a:ext uri="{FF2B5EF4-FFF2-40B4-BE49-F238E27FC236}">
                <a16:creationId xmlns:a16="http://schemas.microsoft.com/office/drawing/2014/main" id="{3A95C51A-8658-5E46-B272-156958A27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0791" name="Text Box 23">
            <a:extLst>
              <a:ext uri="{FF2B5EF4-FFF2-40B4-BE49-F238E27FC236}">
                <a16:creationId xmlns:a16="http://schemas.microsoft.com/office/drawing/2014/main" id="{45CD8BF7-3EAC-D5E6-6812-13793CBE8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0792" name="Text Box 24">
            <a:extLst>
              <a:ext uri="{FF2B5EF4-FFF2-40B4-BE49-F238E27FC236}">
                <a16:creationId xmlns:a16="http://schemas.microsoft.com/office/drawing/2014/main" id="{32D89AC4-0CB5-DD32-D985-22DFFCC9A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0799" name="Text Box 31">
            <a:extLst>
              <a:ext uri="{FF2B5EF4-FFF2-40B4-BE49-F238E27FC236}">
                <a16:creationId xmlns:a16="http://schemas.microsoft.com/office/drawing/2014/main" id="{F80E209C-7A1C-38BB-D0DA-10C4EB0E7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732213"/>
            <a:ext cx="1403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Combining</a:t>
            </a:r>
          </a:p>
          <a:p>
            <a:pPr algn="ctr"/>
            <a:r>
              <a:rPr lang="en-US" altLang="en-US">
                <a:solidFill>
                  <a:srgbClr val="FF3300"/>
                </a:solidFill>
              </a:rPr>
              <a:t>group 0 and</a:t>
            </a:r>
          </a:p>
          <a:p>
            <a:pPr algn="ctr"/>
            <a:r>
              <a:rPr lang="en-US" altLang="en-US">
                <a:solidFill>
                  <a:srgbClr val="FF3300"/>
                </a:solidFill>
              </a:rPr>
              <a:t>group 1: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9E6B-73B6-361F-9FCA-761DF30DFE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64195" name="Line 3">
            <a:extLst>
              <a:ext uri="{FF2B5EF4-FFF2-40B4-BE49-F238E27FC236}">
                <a16:creationId xmlns:a16="http://schemas.microsoft.com/office/drawing/2014/main" id="{75F5AF3F-A7CA-11CE-179C-544BE3994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4196" name="Text Box 4">
            <a:extLst>
              <a:ext uri="{FF2B5EF4-FFF2-40B4-BE49-F238E27FC236}">
                <a16:creationId xmlns:a16="http://schemas.microsoft.com/office/drawing/2014/main" id="{1C3F3855-2656-E8D4-D7BC-BDC7F81B5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4197" name="Text Box 5">
            <a:extLst>
              <a:ext uri="{FF2B5EF4-FFF2-40B4-BE49-F238E27FC236}">
                <a16:creationId xmlns:a16="http://schemas.microsoft.com/office/drawing/2014/main" id="{2CE6E1C5-B6BF-7C9A-15F5-23B6BB5C7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64198" name="Group 6">
            <a:extLst>
              <a:ext uri="{FF2B5EF4-FFF2-40B4-BE49-F238E27FC236}">
                <a16:creationId xmlns:a16="http://schemas.microsoft.com/office/drawing/2014/main" id="{24C3010D-EF16-6275-836B-026BDB83149A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64199" name="Group 7">
              <a:extLst>
                <a:ext uri="{FF2B5EF4-FFF2-40B4-BE49-F238E27FC236}">
                  <a16:creationId xmlns:a16="http://schemas.microsoft.com/office/drawing/2014/main" id="{FD45B0BE-53D2-2D77-8D6C-F3456F4D5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64200" name="Text Box 8">
                <a:extLst>
                  <a:ext uri="{FF2B5EF4-FFF2-40B4-BE49-F238E27FC236}">
                    <a16:creationId xmlns:a16="http://schemas.microsoft.com/office/drawing/2014/main" id="{839D4762-1459-A299-F232-79E9606D0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64201" name="Text Box 9">
                <a:extLst>
                  <a:ext uri="{FF2B5EF4-FFF2-40B4-BE49-F238E27FC236}">
                    <a16:creationId xmlns:a16="http://schemas.microsoft.com/office/drawing/2014/main" id="{13086D63-67B5-B3CC-1CDA-DF3FE6BC1A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64202" name="Text Box 10">
                <a:extLst>
                  <a:ext uri="{FF2B5EF4-FFF2-40B4-BE49-F238E27FC236}">
                    <a16:creationId xmlns:a16="http://schemas.microsoft.com/office/drawing/2014/main" id="{D2992552-0488-BD38-9B59-90643B957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64203" name="Text Box 11">
                <a:extLst>
                  <a:ext uri="{FF2B5EF4-FFF2-40B4-BE49-F238E27FC236}">
                    <a16:creationId xmlns:a16="http://schemas.microsoft.com/office/drawing/2014/main" id="{F022FFDE-0B31-8D01-A768-73F2A894E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64204" name="Text Box 12">
                <a:extLst>
                  <a:ext uri="{FF2B5EF4-FFF2-40B4-BE49-F238E27FC236}">
                    <a16:creationId xmlns:a16="http://schemas.microsoft.com/office/drawing/2014/main" id="{DFDB19E2-2F01-9C23-790E-77E551794B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64205" name="Text Box 13">
                <a:extLst>
                  <a:ext uri="{FF2B5EF4-FFF2-40B4-BE49-F238E27FC236}">
                    <a16:creationId xmlns:a16="http://schemas.microsoft.com/office/drawing/2014/main" id="{07D0AE3A-104A-E10D-3BEE-2554BFDD6A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64206" name="Text Box 14">
                <a:extLst>
                  <a:ext uri="{FF2B5EF4-FFF2-40B4-BE49-F238E27FC236}">
                    <a16:creationId xmlns:a16="http://schemas.microsoft.com/office/drawing/2014/main" id="{E0F49288-EDEF-7DD0-3720-537376700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64207" name="Text Box 15">
                <a:extLst>
                  <a:ext uri="{FF2B5EF4-FFF2-40B4-BE49-F238E27FC236}">
                    <a16:creationId xmlns:a16="http://schemas.microsoft.com/office/drawing/2014/main" id="{85A14E42-EBA5-D861-340D-A46782728B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64208" name="Line 16">
                <a:extLst>
                  <a:ext uri="{FF2B5EF4-FFF2-40B4-BE49-F238E27FC236}">
                    <a16:creationId xmlns:a16="http://schemas.microsoft.com/office/drawing/2014/main" id="{BBA6D2A3-27D0-2F8F-ECEB-D4BB693CB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4209" name="Line 17">
                <a:extLst>
                  <a:ext uri="{FF2B5EF4-FFF2-40B4-BE49-F238E27FC236}">
                    <a16:creationId xmlns:a16="http://schemas.microsoft.com/office/drawing/2014/main" id="{D45C6CED-60EB-278D-ADA7-844B99607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4210" name="Line 18">
                <a:extLst>
                  <a:ext uri="{FF2B5EF4-FFF2-40B4-BE49-F238E27FC236}">
                    <a16:creationId xmlns:a16="http://schemas.microsoft.com/office/drawing/2014/main" id="{6BCC7B27-479F-48F4-A4B4-98973763A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4211" name="AutoShape 19">
                <a:extLst>
                  <a:ext uri="{FF2B5EF4-FFF2-40B4-BE49-F238E27FC236}">
                    <a16:creationId xmlns:a16="http://schemas.microsoft.com/office/drawing/2014/main" id="{25C05507-3164-83E9-A105-5E2E83A6B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4212" name="AutoShape 20">
                <a:extLst>
                  <a:ext uri="{FF2B5EF4-FFF2-40B4-BE49-F238E27FC236}">
                    <a16:creationId xmlns:a16="http://schemas.microsoft.com/office/drawing/2014/main" id="{74A11E8C-F5D6-8316-7BF5-2C277DF2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4213" name="AutoShape 21">
                <a:extLst>
                  <a:ext uri="{FF2B5EF4-FFF2-40B4-BE49-F238E27FC236}">
                    <a16:creationId xmlns:a16="http://schemas.microsoft.com/office/drawing/2014/main" id="{5FFED99B-DD5C-E8C2-AF35-2BE4C357F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64214" name="Text Box 22">
              <a:extLst>
                <a:ext uri="{FF2B5EF4-FFF2-40B4-BE49-F238E27FC236}">
                  <a16:creationId xmlns:a16="http://schemas.microsoft.com/office/drawing/2014/main" id="{60F63465-CFA4-99FE-B8AC-FD0555331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4215" name="Text Box 23">
              <a:extLst>
                <a:ext uri="{FF2B5EF4-FFF2-40B4-BE49-F238E27FC236}">
                  <a16:creationId xmlns:a16="http://schemas.microsoft.com/office/drawing/2014/main" id="{E8542C36-AB4E-1645-2AEB-930023EC3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4216" name="Text Box 24">
              <a:extLst>
                <a:ext uri="{FF2B5EF4-FFF2-40B4-BE49-F238E27FC236}">
                  <a16:creationId xmlns:a16="http://schemas.microsoft.com/office/drawing/2014/main" id="{70FE321B-C241-0D13-749A-5730D827B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4217" name="Text Box 25">
              <a:extLst>
                <a:ext uri="{FF2B5EF4-FFF2-40B4-BE49-F238E27FC236}">
                  <a16:creationId xmlns:a16="http://schemas.microsoft.com/office/drawing/2014/main" id="{43B7A1A2-B1A6-B0DA-AEF2-B7285EA93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4218" name="Text Box 26">
              <a:extLst>
                <a:ext uri="{FF2B5EF4-FFF2-40B4-BE49-F238E27FC236}">
                  <a16:creationId xmlns:a16="http://schemas.microsoft.com/office/drawing/2014/main" id="{772ED54E-4A3C-F037-4A33-E67B11CAF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4219" name="Text Box 27">
              <a:extLst>
                <a:ext uri="{FF2B5EF4-FFF2-40B4-BE49-F238E27FC236}">
                  <a16:creationId xmlns:a16="http://schemas.microsoft.com/office/drawing/2014/main" id="{204E83E0-A8B7-C25A-358A-EAA7C720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4220" name="Text Box 28">
              <a:extLst>
                <a:ext uri="{FF2B5EF4-FFF2-40B4-BE49-F238E27FC236}">
                  <a16:creationId xmlns:a16="http://schemas.microsoft.com/office/drawing/2014/main" id="{25432455-7218-DDE3-B8F7-2B7189C708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4221" name="Text Box 29">
              <a:extLst>
                <a:ext uri="{FF2B5EF4-FFF2-40B4-BE49-F238E27FC236}">
                  <a16:creationId xmlns:a16="http://schemas.microsoft.com/office/drawing/2014/main" id="{7EC2583E-8D8A-462E-4F5E-7139B806B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4222" name="Text Box 30">
              <a:extLst>
                <a:ext uri="{FF2B5EF4-FFF2-40B4-BE49-F238E27FC236}">
                  <a16:creationId xmlns:a16="http://schemas.microsoft.com/office/drawing/2014/main" id="{56565B97-2F4E-3063-DF45-6EEA1CBC8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4223" name="Text Box 31">
              <a:extLst>
                <a:ext uri="{FF2B5EF4-FFF2-40B4-BE49-F238E27FC236}">
                  <a16:creationId xmlns:a16="http://schemas.microsoft.com/office/drawing/2014/main" id="{1970B79B-2892-B51F-968E-FA27D077F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64224" name="Group 32">
            <a:extLst>
              <a:ext uri="{FF2B5EF4-FFF2-40B4-BE49-F238E27FC236}">
                <a16:creationId xmlns:a16="http://schemas.microsoft.com/office/drawing/2014/main" id="{C80AC046-46CA-8A90-A940-A129675B91EF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64225" name="Text Box 33">
              <a:extLst>
                <a:ext uri="{FF2B5EF4-FFF2-40B4-BE49-F238E27FC236}">
                  <a16:creationId xmlns:a16="http://schemas.microsoft.com/office/drawing/2014/main" id="{C737EDE3-6DD7-6845-1DD3-564FEB0F2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1,5   0-01</a:t>
              </a:r>
              <a:endParaRPr lang="en-US" altLang="en-US" sz="1600"/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10,14 1-10</a:t>
              </a:r>
            </a:p>
          </p:txBody>
        </p:sp>
        <p:sp>
          <p:nvSpPr>
            <p:cNvPr id="264226" name="Line 34">
              <a:extLst>
                <a:ext uri="{FF2B5EF4-FFF2-40B4-BE49-F238E27FC236}">
                  <a16:creationId xmlns:a16="http://schemas.microsoft.com/office/drawing/2014/main" id="{DA183423-3FCF-8FD5-E50E-B0CD6DA8D6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4227" name="Line 35">
              <a:extLst>
                <a:ext uri="{FF2B5EF4-FFF2-40B4-BE49-F238E27FC236}">
                  <a16:creationId xmlns:a16="http://schemas.microsoft.com/office/drawing/2014/main" id="{D925562E-00D4-A230-FD5D-E0710CEF4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4228" name="Text Box 36">
            <a:extLst>
              <a:ext uri="{FF2B5EF4-FFF2-40B4-BE49-F238E27FC236}">
                <a16:creationId xmlns:a16="http://schemas.microsoft.com/office/drawing/2014/main" id="{81D6096F-9FFD-E70D-5ECA-73AAFE9A9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4229" name="Text Box 37">
            <a:extLst>
              <a:ext uri="{FF2B5EF4-FFF2-40B4-BE49-F238E27FC236}">
                <a16:creationId xmlns:a16="http://schemas.microsoft.com/office/drawing/2014/main" id="{C2CBD3CC-82A2-39F8-57C9-7B3303C4E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  <a:p>
            <a:r>
              <a:rPr lang="en-US" altLang="en-US" sz="1600"/>
              <a:t>   0,8,2,10   -0-0</a:t>
            </a:r>
          </a:p>
        </p:txBody>
      </p:sp>
      <p:sp>
        <p:nvSpPr>
          <p:cNvPr id="264230" name="Text Box 38">
            <a:extLst>
              <a:ext uri="{FF2B5EF4-FFF2-40B4-BE49-F238E27FC236}">
                <a16:creationId xmlns:a16="http://schemas.microsoft.com/office/drawing/2014/main" id="{EF981E23-F9A0-95E4-0A92-8C63E96B4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4231" name="Text Box 39">
            <a:extLst>
              <a:ext uri="{FF2B5EF4-FFF2-40B4-BE49-F238E27FC236}">
                <a16:creationId xmlns:a16="http://schemas.microsoft.com/office/drawing/2014/main" id="{55AC6DAF-0659-C370-48EB-FE677F6AE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4232" name="Text Box 40">
            <a:extLst>
              <a:ext uri="{FF2B5EF4-FFF2-40B4-BE49-F238E27FC236}">
                <a16:creationId xmlns:a16="http://schemas.microsoft.com/office/drawing/2014/main" id="{D64BD49F-8752-1214-7222-7BE417677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4233" name="Text Box 41">
            <a:extLst>
              <a:ext uri="{FF2B5EF4-FFF2-40B4-BE49-F238E27FC236}">
                <a16:creationId xmlns:a16="http://schemas.microsoft.com/office/drawing/2014/main" id="{CE5A5F28-1AE2-0A28-3DE4-3FE29CAAD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4234" name="Text Box 42">
            <a:extLst>
              <a:ext uri="{FF2B5EF4-FFF2-40B4-BE49-F238E27FC236}">
                <a16:creationId xmlns:a16="http://schemas.microsoft.com/office/drawing/2014/main" id="{BE39423D-456E-DE59-0283-143B843B1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4235" name="Text Box 43">
            <a:extLst>
              <a:ext uri="{FF2B5EF4-FFF2-40B4-BE49-F238E27FC236}">
                <a16:creationId xmlns:a16="http://schemas.microsoft.com/office/drawing/2014/main" id="{E44ADBCD-A4EE-A087-E3D4-4C581256C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4236" name="Text Box 44">
            <a:extLst>
              <a:ext uri="{FF2B5EF4-FFF2-40B4-BE49-F238E27FC236}">
                <a16:creationId xmlns:a16="http://schemas.microsoft.com/office/drawing/2014/main" id="{B5246FF7-3402-ABF8-E1BF-5A1F9F359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6D79-69E9-4C65-A7C0-96B5D0FD53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65219" name="Line 3">
            <a:extLst>
              <a:ext uri="{FF2B5EF4-FFF2-40B4-BE49-F238E27FC236}">
                <a16:creationId xmlns:a16="http://schemas.microsoft.com/office/drawing/2014/main" id="{DAF3E7C5-A6D3-8303-11E9-5830A35FC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5220" name="Text Box 4">
            <a:extLst>
              <a:ext uri="{FF2B5EF4-FFF2-40B4-BE49-F238E27FC236}">
                <a16:creationId xmlns:a16="http://schemas.microsoft.com/office/drawing/2014/main" id="{E42E185C-851D-C02D-0148-76E63F784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5221" name="Text Box 5">
            <a:extLst>
              <a:ext uri="{FF2B5EF4-FFF2-40B4-BE49-F238E27FC236}">
                <a16:creationId xmlns:a16="http://schemas.microsoft.com/office/drawing/2014/main" id="{816F8FBD-1DE5-EE9C-23DD-FC9FA582E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65222" name="Group 6">
            <a:extLst>
              <a:ext uri="{FF2B5EF4-FFF2-40B4-BE49-F238E27FC236}">
                <a16:creationId xmlns:a16="http://schemas.microsoft.com/office/drawing/2014/main" id="{A5245ACC-2AEE-C634-3E1A-F2F1E218680D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65223" name="Group 7">
              <a:extLst>
                <a:ext uri="{FF2B5EF4-FFF2-40B4-BE49-F238E27FC236}">
                  <a16:creationId xmlns:a16="http://schemas.microsoft.com/office/drawing/2014/main" id="{D25350CD-0C05-099E-A31E-CE9DD8CCB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65224" name="Text Box 8">
                <a:extLst>
                  <a:ext uri="{FF2B5EF4-FFF2-40B4-BE49-F238E27FC236}">
                    <a16:creationId xmlns:a16="http://schemas.microsoft.com/office/drawing/2014/main" id="{AD6F9DAD-16C8-C2E2-D5E0-7259511B36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65225" name="Text Box 9">
                <a:extLst>
                  <a:ext uri="{FF2B5EF4-FFF2-40B4-BE49-F238E27FC236}">
                    <a16:creationId xmlns:a16="http://schemas.microsoft.com/office/drawing/2014/main" id="{7584EEAB-F5CA-4B58-FB37-CF75351CBB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65226" name="Text Box 10">
                <a:extLst>
                  <a:ext uri="{FF2B5EF4-FFF2-40B4-BE49-F238E27FC236}">
                    <a16:creationId xmlns:a16="http://schemas.microsoft.com/office/drawing/2014/main" id="{60D35D11-C1C8-6FD7-0E45-8D7F8FEF1E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65227" name="Text Box 11">
                <a:extLst>
                  <a:ext uri="{FF2B5EF4-FFF2-40B4-BE49-F238E27FC236}">
                    <a16:creationId xmlns:a16="http://schemas.microsoft.com/office/drawing/2014/main" id="{54F9D427-E32B-D1BE-A939-8BA26D2A7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65228" name="Text Box 12">
                <a:extLst>
                  <a:ext uri="{FF2B5EF4-FFF2-40B4-BE49-F238E27FC236}">
                    <a16:creationId xmlns:a16="http://schemas.microsoft.com/office/drawing/2014/main" id="{1FC34359-FE7D-BFB0-EA33-7DB9129F1F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65229" name="Text Box 13">
                <a:extLst>
                  <a:ext uri="{FF2B5EF4-FFF2-40B4-BE49-F238E27FC236}">
                    <a16:creationId xmlns:a16="http://schemas.microsoft.com/office/drawing/2014/main" id="{6E03211E-9209-046A-3B5E-D767E0DF2A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65230" name="Text Box 14">
                <a:extLst>
                  <a:ext uri="{FF2B5EF4-FFF2-40B4-BE49-F238E27FC236}">
                    <a16:creationId xmlns:a16="http://schemas.microsoft.com/office/drawing/2014/main" id="{2093D3C0-72EC-887B-A372-CA34A72AD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65231" name="Text Box 15">
                <a:extLst>
                  <a:ext uri="{FF2B5EF4-FFF2-40B4-BE49-F238E27FC236}">
                    <a16:creationId xmlns:a16="http://schemas.microsoft.com/office/drawing/2014/main" id="{D8AA800A-08C6-E882-4FBA-C3362F82D5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65232" name="Line 16">
                <a:extLst>
                  <a:ext uri="{FF2B5EF4-FFF2-40B4-BE49-F238E27FC236}">
                    <a16:creationId xmlns:a16="http://schemas.microsoft.com/office/drawing/2014/main" id="{599DD212-065A-6ACB-1DE4-C46CC154B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5233" name="Line 17">
                <a:extLst>
                  <a:ext uri="{FF2B5EF4-FFF2-40B4-BE49-F238E27FC236}">
                    <a16:creationId xmlns:a16="http://schemas.microsoft.com/office/drawing/2014/main" id="{C7E8268C-6280-C241-A596-BC8B807DB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5234" name="Line 18">
                <a:extLst>
                  <a:ext uri="{FF2B5EF4-FFF2-40B4-BE49-F238E27FC236}">
                    <a16:creationId xmlns:a16="http://schemas.microsoft.com/office/drawing/2014/main" id="{8BD6FFCE-0082-68F2-028A-02DDAD3F4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5235" name="AutoShape 19">
                <a:extLst>
                  <a:ext uri="{FF2B5EF4-FFF2-40B4-BE49-F238E27FC236}">
                    <a16:creationId xmlns:a16="http://schemas.microsoft.com/office/drawing/2014/main" id="{0CC8D82E-4C4A-906F-8F1F-C6BAF816A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5236" name="AutoShape 20">
                <a:extLst>
                  <a:ext uri="{FF2B5EF4-FFF2-40B4-BE49-F238E27FC236}">
                    <a16:creationId xmlns:a16="http://schemas.microsoft.com/office/drawing/2014/main" id="{E4AD5011-B42A-66BF-B043-04D948AB1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5237" name="AutoShape 21">
                <a:extLst>
                  <a:ext uri="{FF2B5EF4-FFF2-40B4-BE49-F238E27FC236}">
                    <a16:creationId xmlns:a16="http://schemas.microsoft.com/office/drawing/2014/main" id="{6C4EF9EF-B0A0-82FB-24CB-1D31C0B7C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65238" name="Text Box 22">
              <a:extLst>
                <a:ext uri="{FF2B5EF4-FFF2-40B4-BE49-F238E27FC236}">
                  <a16:creationId xmlns:a16="http://schemas.microsoft.com/office/drawing/2014/main" id="{2A3964CC-5E96-4812-A3E4-C4A830F01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5239" name="Text Box 23">
              <a:extLst>
                <a:ext uri="{FF2B5EF4-FFF2-40B4-BE49-F238E27FC236}">
                  <a16:creationId xmlns:a16="http://schemas.microsoft.com/office/drawing/2014/main" id="{AAB5A459-DA3E-D96F-0D4E-A83404021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5240" name="Text Box 24">
              <a:extLst>
                <a:ext uri="{FF2B5EF4-FFF2-40B4-BE49-F238E27FC236}">
                  <a16:creationId xmlns:a16="http://schemas.microsoft.com/office/drawing/2014/main" id="{9CC0A021-C39F-1707-30C2-96D867416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5241" name="Text Box 25">
              <a:extLst>
                <a:ext uri="{FF2B5EF4-FFF2-40B4-BE49-F238E27FC236}">
                  <a16:creationId xmlns:a16="http://schemas.microsoft.com/office/drawing/2014/main" id="{7BA49FF0-803C-BB9A-0787-55EF0A7F0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5242" name="Text Box 26">
              <a:extLst>
                <a:ext uri="{FF2B5EF4-FFF2-40B4-BE49-F238E27FC236}">
                  <a16:creationId xmlns:a16="http://schemas.microsoft.com/office/drawing/2014/main" id="{79004B21-7A11-0F88-91B1-B128DB643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5243" name="Text Box 27">
              <a:extLst>
                <a:ext uri="{FF2B5EF4-FFF2-40B4-BE49-F238E27FC236}">
                  <a16:creationId xmlns:a16="http://schemas.microsoft.com/office/drawing/2014/main" id="{CC0EA5E7-9506-1509-61C7-08D585140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5244" name="Text Box 28">
              <a:extLst>
                <a:ext uri="{FF2B5EF4-FFF2-40B4-BE49-F238E27FC236}">
                  <a16:creationId xmlns:a16="http://schemas.microsoft.com/office/drawing/2014/main" id="{8CB9DCBA-DD49-A18D-553B-3F7B64A7F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5245" name="Text Box 29">
              <a:extLst>
                <a:ext uri="{FF2B5EF4-FFF2-40B4-BE49-F238E27FC236}">
                  <a16:creationId xmlns:a16="http://schemas.microsoft.com/office/drawing/2014/main" id="{2409CFD8-DA55-513E-B1FE-72B63836D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5246" name="Text Box 30">
              <a:extLst>
                <a:ext uri="{FF2B5EF4-FFF2-40B4-BE49-F238E27FC236}">
                  <a16:creationId xmlns:a16="http://schemas.microsoft.com/office/drawing/2014/main" id="{36AFFB81-3C78-7EDE-A4FC-8786D58AA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5247" name="Text Box 31">
              <a:extLst>
                <a:ext uri="{FF2B5EF4-FFF2-40B4-BE49-F238E27FC236}">
                  <a16:creationId xmlns:a16="http://schemas.microsoft.com/office/drawing/2014/main" id="{AC94B4B4-3B5C-F35E-17DE-5EF823062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65248" name="Group 32">
            <a:extLst>
              <a:ext uri="{FF2B5EF4-FFF2-40B4-BE49-F238E27FC236}">
                <a16:creationId xmlns:a16="http://schemas.microsoft.com/office/drawing/2014/main" id="{EC3E69DF-C02D-532B-84FE-6F2BEA6D29FF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65249" name="Text Box 33">
              <a:extLst>
                <a:ext uri="{FF2B5EF4-FFF2-40B4-BE49-F238E27FC236}">
                  <a16:creationId xmlns:a16="http://schemas.microsoft.com/office/drawing/2014/main" id="{50EE4907-101E-F3B3-3B67-87B00C6B6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1,9   -001</a:t>
              </a:r>
              <a:endParaRPr lang="en-US" altLang="en-US" sz="1600"/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6,14  -110</a:t>
              </a:r>
              <a:endParaRPr lang="en-US" altLang="en-US" sz="1600"/>
            </a:p>
            <a:p>
              <a:r>
                <a:rPr lang="en-US" altLang="en-US" sz="1600"/>
                <a:t>10,14 1-10</a:t>
              </a:r>
              <a:endParaRPr lang="en-US" altLang="en-US" sz="1600">
                <a:solidFill>
                  <a:srgbClr val="FF3300"/>
                </a:solidFill>
              </a:endParaRPr>
            </a:p>
          </p:txBody>
        </p:sp>
        <p:sp>
          <p:nvSpPr>
            <p:cNvPr id="265250" name="Line 34">
              <a:extLst>
                <a:ext uri="{FF2B5EF4-FFF2-40B4-BE49-F238E27FC236}">
                  <a16:creationId xmlns:a16="http://schemas.microsoft.com/office/drawing/2014/main" id="{1812379D-5C67-C65E-D0E2-B5A184F60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5251" name="Line 35">
              <a:extLst>
                <a:ext uri="{FF2B5EF4-FFF2-40B4-BE49-F238E27FC236}">
                  <a16:creationId xmlns:a16="http://schemas.microsoft.com/office/drawing/2014/main" id="{0CD4D590-EE5D-D1E9-09A8-1F042D237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5252" name="Text Box 36">
            <a:extLst>
              <a:ext uri="{FF2B5EF4-FFF2-40B4-BE49-F238E27FC236}">
                <a16:creationId xmlns:a16="http://schemas.microsoft.com/office/drawing/2014/main" id="{834AE454-7739-23BE-4F68-59FBC339A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5253" name="Text Box 37">
            <a:extLst>
              <a:ext uri="{FF2B5EF4-FFF2-40B4-BE49-F238E27FC236}">
                <a16:creationId xmlns:a16="http://schemas.microsoft.com/office/drawing/2014/main" id="{5EB8BDAD-98FA-CD30-3D11-467D0344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  <a:p>
            <a:r>
              <a:rPr lang="en-US" altLang="en-US" sz="1600"/>
              <a:t>   0,8,2,10   -0-0</a:t>
            </a:r>
          </a:p>
        </p:txBody>
      </p:sp>
      <p:sp>
        <p:nvSpPr>
          <p:cNvPr id="265254" name="Text Box 38">
            <a:extLst>
              <a:ext uri="{FF2B5EF4-FFF2-40B4-BE49-F238E27FC236}">
                <a16:creationId xmlns:a16="http://schemas.microsoft.com/office/drawing/2014/main" id="{2A7E8DA2-E939-A75A-C879-016D4C254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5255" name="Text Box 39">
            <a:extLst>
              <a:ext uri="{FF2B5EF4-FFF2-40B4-BE49-F238E27FC236}">
                <a16:creationId xmlns:a16="http://schemas.microsoft.com/office/drawing/2014/main" id="{1A87BF37-A530-045B-E46E-C2C2E1DA3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5256" name="Text Box 40">
            <a:extLst>
              <a:ext uri="{FF2B5EF4-FFF2-40B4-BE49-F238E27FC236}">
                <a16:creationId xmlns:a16="http://schemas.microsoft.com/office/drawing/2014/main" id="{F332BF07-9985-6E12-B03E-D9426E512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5257" name="Text Box 41">
            <a:extLst>
              <a:ext uri="{FF2B5EF4-FFF2-40B4-BE49-F238E27FC236}">
                <a16:creationId xmlns:a16="http://schemas.microsoft.com/office/drawing/2014/main" id="{5A4D4B99-5D1C-20C2-9AA0-35570372B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5258" name="Text Box 42">
            <a:extLst>
              <a:ext uri="{FF2B5EF4-FFF2-40B4-BE49-F238E27FC236}">
                <a16:creationId xmlns:a16="http://schemas.microsoft.com/office/drawing/2014/main" id="{FB548298-CA55-F382-6230-0E31D1375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5259" name="Text Box 43">
            <a:extLst>
              <a:ext uri="{FF2B5EF4-FFF2-40B4-BE49-F238E27FC236}">
                <a16:creationId xmlns:a16="http://schemas.microsoft.com/office/drawing/2014/main" id="{158324A6-A8AA-64DA-A348-16306A655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5260" name="Text Box 44">
            <a:extLst>
              <a:ext uri="{FF2B5EF4-FFF2-40B4-BE49-F238E27FC236}">
                <a16:creationId xmlns:a16="http://schemas.microsoft.com/office/drawing/2014/main" id="{B0100AE7-5107-7B8F-D7AF-6AA3FF3EA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86DB9-6442-2D04-A2C5-3D3750C141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66243" name="Line 3">
            <a:extLst>
              <a:ext uri="{FF2B5EF4-FFF2-40B4-BE49-F238E27FC236}">
                <a16:creationId xmlns:a16="http://schemas.microsoft.com/office/drawing/2014/main" id="{2FC48FEB-5390-C01F-CEEE-F92758372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id="{C3DCDCBE-4F0A-BFBF-0231-5746C80B6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245" name="Text Box 5">
            <a:extLst>
              <a:ext uri="{FF2B5EF4-FFF2-40B4-BE49-F238E27FC236}">
                <a16:creationId xmlns:a16="http://schemas.microsoft.com/office/drawing/2014/main" id="{9D497E88-F1E0-F6D6-5A3E-6695F81AF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66246" name="Group 6">
            <a:extLst>
              <a:ext uri="{FF2B5EF4-FFF2-40B4-BE49-F238E27FC236}">
                <a16:creationId xmlns:a16="http://schemas.microsoft.com/office/drawing/2014/main" id="{745ACE80-4C4E-5869-3A35-39B366FE500C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66247" name="Group 7">
              <a:extLst>
                <a:ext uri="{FF2B5EF4-FFF2-40B4-BE49-F238E27FC236}">
                  <a16:creationId xmlns:a16="http://schemas.microsoft.com/office/drawing/2014/main" id="{34A56073-F87D-0B6E-41BB-00ADD1474A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66248" name="Text Box 8">
                <a:extLst>
                  <a:ext uri="{FF2B5EF4-FFF2-40B4-BE49-F238E27FC236}">
                    <a16:creationId xmlns:a16="http://schemas.microsoft.com/office/drawing/2014/main" id="{FB47446A-EC77-303A-7B05-3A0CC04C28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66249" name="Text Box 9">
                <a:extLst>
                  <a:ext uri="{FF2B5EF4-FFF2-40B4-BE49-F238E27FC236}">
                    <a16:creationId xmlns:a16="http://schemas.microsoft.com/office/drawing/2014/main" id="{74185925-57E8-377F-6446-1E3DD28A0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66250" name="Text Box 10">
                <a:extLst>
                  <a:ext uri="{FF2B5EF4-FFF2-40B4-BE49-F238E27FC236}">
                    <a16:creationId xmlns:a16="http://schemas.microsoft.com/office/drawing/2014/main" id="{9EEC9F7A-7B3F-E491-D658-2F4F7AB1F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66251" name="Text Box 11">
                <a:extLst>
                  <a:ext uri="{FF2B5EF4-FFF2-40B4-BE49-F238E27FC236}">
                    <a16:creationId xmlns:a16="http://schemas.microsoft.com/office/drawing/2014/main" id="{599AA6B9-9941-7137-831D-D8FFB47F3B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66252" name="Text Box 12">
                <a:extLst>
                  <a:ext uri="{FF2B5EF4-FFF2-40B4-BE49-F238E27FC236}">
                    <a16:creationId xmlns:a16="http://schemas.microsoft.com/office/drawing/2014/main" id="{4833C824-E857-A879-3DED-79338A8DA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66253" name="Text Box 13">
                <a:extLst>
                  <a:ext uri="{FF2B5EF4-FFF2-40B4-BE49-F238E27FC236}">
                    <a16:creationId xmlns:a16="http://schemas.microsoft.com/office/drawing/2014/main" id="{F9D72E14-292B-847D-739A-6263AB2E51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66254" name="Text Box 14">
                <a:extLst>
                  <a:ext uri="{FF2B5EF4-FFF2-40B4-BE49-F238E27FC236}">
                    <a16:creationId xmlns:a16="http://schemas.microsoft.com/office/drawing/2014/main" id="{2CBABEBF-EBBC-A837-E6CC-0787899C36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66255" name="Text Box 15">
                <a:extLst>
                  <a:ext uri="{FF2B5EF4-FFF2-40B4-BE49-F238E27FC236}">
                    <a16:creationId xmlns:a16="http://schemas.microsoft.com/office/drawing/2014/main" id="{CAD30F57-E358-7A4B-87B0-559BC7DE3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66256" name="Line 16">
                <a:extLst>
                  <a:ext uri="{FF2B5EF4-FFF2-40B4-BE49-F238E27FC236}">
                    <a16:creationId xmlns:a16="http://schemas.microsoft.com/office/drawing/2014/main" id="{1BD291AA-FD6C-D532-3A14-C1B6622FD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257" name="Line 17">
                <a:extLst>
                  <a:ext uri="{FF2B5EF4-FFF2-40B4-BE49-F238E27FC236}">
                    <a16:creationId xmlns:a16="http://schemas.microsoft.com/office/drawing/2014/main" id="{80756F04-4277-80A5-FE33-792AADB40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258" name="Line 18">
                <a:extLst>
                  <a:ext uri="{FF2B5EF4-FFF2-40B4-BE49-F238E27FC236}">
                    <a16:creationId xmlns:a16="http://schemas.microsoft.com/office/drawing/2014/main" id="{D3BE642A-B81F-DFD7-5EB6-0C38D7435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259" name="AutoShape 19">
                <a:extLst>
                  <a:ext uri="{FF2B5EF4-FFF2-40B4-BE49-F238E27FC236}">
                    <a16:creationId xmlns:a16="http://schemas.microsoft.com/office/drawing/2014/main" id="{9671F98E-4C8B-DE12-4CD8-ED9F55350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260" name="AutoShape 20">
                <a:extLst>
                  <a:ext uri="{FF2B5EF4-FFF2-40B4-BE49-F238E27FC236}">
                    <a16:creationId xmlns:a16="http://schemas.microsoft.com/office/drawing/2014/main" id="{A9EEBCC3-CA47-7E62-AE9A-4C8CF4033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6261" name="AutoShape 21">
                <a:extLst>
                  <a:ext uri="{FF2B5EF4-FFF2-40B4-BE49-F238E27FC236}">
                    <a16:creationId xmlns:a16="http://schemas.microsoft.com/office/drawing/2014/main" id="{0071F8B9-CE5A-6074-EDD7-FD7CA9882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66262" name="Text Box 22">
              <a:extLst>
                <a:ext uri="{FF2B5EF4-FFF2-40B4-BE49-F238E27FC236}">
                  <a16:creationId xmlns:a16="http://schemas.microsoft.com/office/drawing/2014/main" id="{5FA97932-3733-0AA1-DD93-2D2AA08A9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6263" name="Text Box 23">
              <a:extLst>
                <a:ext uri="{FF2B5EF4-FFF2-40B4-BE49-F238E27FC236}">
                  <a16:creationId xmlns:a16="http://schemas.microsoft.com/office/drawing/2014/main" id="{2F43C8D8-4897-8AAF-557C-40C0E7791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6264" name="Text Box 24">
              <a:extLst>
                <a:ext uri="{FF2B5EF4-FFF2-40B4-BE49-F238E27FC236}">
                  <a16:creationId xmlns:a16="http://schemas.microsoft.com/office/drawing/2014/main" id="{28BEB832-FC93-2B8F-423E-25C86C087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6265" name="Text Box 25">
              <a:extLst>
                <a:ext uri="{FF2B5EF4-FFF2-40B4-BE49-F238E27FC236}">
                  <a16:creationId xmlns:a16="http://schemas.microsoft.com/office/drawing/2014/main" id="{A6C4673E-CA4F-D5B7-F065-FB154BFA7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6266" name="Text Box 26">
              <a:extLst>
                <a:ext uri="{FF2B5EF4-FFF2-40B4-BE49-F238E27FC236}">
                  <a16:creationId xmlns:a16="http://schemas.microsoft.com/office/drawing/2014/main" id="{D2C056BA-9EC9-3B98-C787-CC7BC2AF1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6267" name="Text Box 27">
              <a:extLst>
                <a:ext uri="{FF2B5EF4-FFF2-40B4-BE49-F238E27FC236}">
                  <a16:creationId xmlns:a16="http://schemas.microsoft.com/office/drawing/2014/main" id="{E20B9CB7-A7E6-D559-37EE-92FFCF791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6268" name="Text Box 28">
              <a:extLst>
                <a:ext uri="{FF2B5EF4-FFF2-40B4-BE49-F238E27FC236}">
                  <a16:creationId xmlns:a16="http://schemas.microsoft.com/office/drawing/2014/main" id="{93488A73-F843-5EBF-255C-3F217B54C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6269" name="Text Box 29">
              <a:extLst>
                <a:ext uri="{FF2B5EF4-FFF2-40B4-BE49-F238E27FC236}">
                  <a16:creationId xmlns:a16="http://schemas.microsoft.com/office/drawing/2014/main" id="{3DF7BCDD-30A2-E774-9F44-15C95B574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6270" name="Text Box 30">
              <a:extLst>
                <a:ext uri="{FF2B5EF4-FFF2-40B4-BE49-F238E27FC236}">
                  <a16:creationId xmlns:a16="http://schemas.microsoft.com/office/drawing/2014/main" id="{8DAC3FE5-ADBC-7C80-3853-5420F5EA2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6271" name="Text Box 31">
              <a:extLst>
                <a:ext uri="{FF2B5EF4-FFF2-40B4-BE49-F238E27FC236}">
                  <a16:creationId xmlns:a16="http://schemas.microsoft.com/office/drawing/2014/main" id="{BCFA930E-50A7-7D41-3108-585869DA4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66272" name="Group 32">
            <a:extLst>
              <a:ext uri="{FF2B5EF4-FFF2-40B4-BE49-F238E27FC236}">
                <a16:creationId xmlns:a16="http://schemas.microsoft.com/office/drawing/2014/main" id="{9682A195-3453-F48A-5652-A452E652DF36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66273" name="Text Box 33">
              <a:extLst>
                <a:ext uri="{FF2B5EF4-FFF2-40B4-BE49-F238E27FC236}">
                  <a16:creationId xmlns:a16="http://schemas.microsoft.com/office/drawing/2014/main" id="{1AA2AF21-7392-26DC-67AF-43A4FC434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2,6   0-10</a:t>
              </a:r>
              <a:endParaRPr lang="en-US" altLang="en-US" sz="1600"/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10,14 1-10</a:t>
              </a:r>
            </a:p>
          </p:txBody>
        </p:sp>
        <p:sp>
          <p:nvSpPr>
            <p:cNvPr id="266274" name="Line 34">
              <a:extLst>
                <a:ext uri="{FF2B5EF4-FFF2-40B4-BE49-F238E27FC236}">
                  <a16:creationId xmlns:a16="http://schemas.microsoft.com/office/drawing/2014/main" id="{47913D38-04C3-3455-F063-274122F79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6275" name="Line 35">
              <a:extLst>
                <a:ext uri="{FF2B5EF4-FFF2-40B4-BE49-F238E27FC236}">
                  <a16:creationId xmlns:a16="http://schemas.microsoft.com/office/drawing/2014/main" id="{E5D7C60C-4B07-00BA-2799-613A252DF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6276" name="Text Box 36">
            <a:extLst>
              <a:ext uri="{FF2B5EF4-FFF2-40B4-BE49-F238E27FC236}">
                <a16:creationId xmlns:a16="http://schemas.microsoft.com/office/drawing/2014/main" id="{EBC325A3-A12A-E2ED-10EB-F63B3A3A2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6277" name="Text Box 37">
            <a:extLst>
              <a:ext uri="{FF2B5EF4-FFF2-40B4-BE49-F238E27FC236}">
                <a16:creationId xmlns:a16="http://schemas.microsoft.com/office/drawing/2014/main" id="{DCA83295-BC10-DA1D-063C-201EA1E77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  <a:p>
            <a:r>
              <a:rPr lang="en-US" altLang="en-US" sz="1600"/>
              <a:t>   0,8,2,10   -0-0</a:t>
            </a:r>
          </a:p>
        </p:txBody>
      </p:sp>
      <p:sp>
        <p:nvSpPr>
          <p:cNvPr id="266278" name="Text Box 38">
            <a:extLst>
              <a:ext uri="{FF2B5EF4-FFF2-40B4-BE49-F238E27FC236}">
                <a16:creationId xmlns:a16="http://schemas.microsoft.com/office/drawing/2014/main" id="{A98DAC16-BB72-FCB8-C171-B663E523B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6279" name="Text Box 39">
            <a:extLst>
              <a:ext uri="{FF2B5EF4-FFF2-40B4-BE49-F238E27FC236}">
                <a16:creationId xmlns:a16="http://schemas.microsoft.com/office/drawing/2014/main" id="{261973FE-6C3A-E1BA-59A7-BFD201766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6280" name="Text Box 40">
            <a:extLst>
              <a:ext uri="{FF2B5EF4-FFF2-40B4-BE49-F238E27FC236}">
                <a16:creationId xmlns:a16="http://schemas.microsoft.com/office/drawing/2014/main" id="{6E404CC9-7D02-DCE8-98EA-EA2DFEBE2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6281" name="Text Box 41">
            <a:extLst>
              <a:ext uri="{FF2B5EF4-FFF2-40B4-BE49-F238E27FC236}">
                <a16:creationId xmlns:a16="http://schemas.microsoft.com/office/drawing/2014/main" id="{69E31CDA-D525-1781-3BBB-B9F6964DE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6282" name="Text Box 42">
            <a:extLst>
              <a:ext uri="{FF2B5EF4-FFF2-40B4-BE49-F238E27FC236}">
                <a16:creationId xmlns:a16="http://schemas.microsoft.com/office/drawing/2014/main" id="{F25AE206-7FF2-3854-AA20-7B8456776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6283" name="Text Box 43">
            <a:extLst>
              <a:ext uri="{FF2B5EF4-FFF2-40B4-BE49-F238E27FC236}">
                <a16:creationId xmlns:a16="http://schemas.microsoft.com/office/drawing/2014/main" id="{6BF11BCE-F70F-6DF8-BBE2-96FBA12AB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6284" name="Text Box 44">
            <a:extLst>
              <a:ext uri="{FF2B5EF4-FFF2-40B4-BE49-F238E27FC236}">
                <a16:creationId xmlns:a16="http://schemas.microsoft.com/office/drawing/2014/main" id="{1B363891-97A6-8FA7-1E76-6F2A9CCB9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71F9-2A4E-31F1-71AF-551A9E0D1E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82275" name="Line 3">
            <a:extLst>
              <a:ext uri="{FF2B5EF4-FFF2-40B4-BE49-F238E27FC236}">
                <a16:creationId xmlns:a16="http://schemas.microsoft.com/office/drawing/2014/main" id="{8BD2DE99-C7A6-64F8-89E7-E206CD52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2276" name="Text Box 4">
            <a:extLst>
              <a:ext uri="{FF2B5EF4-FFF2-40B4-BE49-F238E27FC236}">
                <a16:creationId xmlns:a16="http://schemas.microsoft.com/office/drawing/2014/main" id="{109A8090-9AF5-C095-017F-627819B5B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2277" name="Text Box 5">
            <a:extLst>
              <a:ext uri="{FF2B5EF4-FFF2-40B4-BE49-F238E27FC236}">
                <a16:creationId xmlns:a16="http://schemas.microsoft.com/office/drawing/2014/main" id="{2D999BDB-4EDF-EF53-4E04-6D84F3141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2278" name="Group 6">
            <a:extLst>
              <a:ext uri="{FF2B5EF4-FFF2-40B4-BE49-F238E27FC236}">
                <a16:creationId xmlns:a16="http://schemas.microsoft.com/office/drawing/2014/main" id="{AF30D436-39D9-576F-2440-F9B943C8CDF1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82279" name="Group 7">
              <a:extLst>
                <a:ext uri="{FF2B5EF4-FFF2-40B4-BE49-F238E27FC236}">
                  <a16:creationId xmlns:a16="http://schemas.microsoft.com/office/drawing/2014/main" id="{6DFB8C8A-E7CA-5736-4982-5CD93D781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82280" name="Text Box 8">
                <a:extLst>
                  <a:ext uri="{FF2B5EF4-FFF2-40B4-BE49-F238E27FC236}">
                    <a16:creationId xmlns:a16="http://schemas.microsoft.com/office/drawing/2014/main" id="{0926E5DF-2870-BE32-AB0E-C36E59898E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82281" name="Text Box 9">
                <a:extLst>
                  <a:ext uri="{FF2B5EF4-FFF2-40B4-BE49-F238E27FC236}">
                    <a16:creationId xmlns:a16="http://schemas.microsoft.com/office/drawing/2014/main" id="{D0A32397-0C81-74CC-502A-C18277FD7A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82282" name="Text Box 10">
                <a:extLst>
                  <a:ext uri="{FF2B5EF4-FFF2-40B4-BE49-F238E27FC236}">
                    <a16:creationId xmlns:a16="http://schemas.microsoft.com/office/drawing/2014/main" id="{BF317EB5-806E-42BD-2E65-8DC0CCAB02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82283" name="Text Box 11">
                <a:extLst>
                  <a:ext uri="{FF2B5EF4-FFF2-40B4-BE49-F238E27FC236}">
                    <a16:creationId xmlns:a16="http://schemas.microsoft.com/office/drawing/2014/main" id="{AED81D8D-404E-9753-38BD-DC2F19EC15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82284" name="Text Box 12">
                <a:extLst>
                  <a:ext uri="{FF2B5EF4-FFF2-40B4-BE49-F238E27FC236}">
                    <a16:creationId xmlns:a16="http://schemas.microsoft.com/office/drawing/2014/main" id="{69A5F60D-F6B8-3704-1944-85E44F521A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82285" name="Text Box 13">
                <a:extLst>
                  <a:ext uri="{FF2B5EF4-FFF2-40B4-BE49-F238E27FC236}">
                    <a16:creationId xmlns:a16="http://schemas.microsoft.com/office/drawing/2014/main" id="{5447E4A4-BE60-3827-E85A-5672FCCBC0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82286" name="Text Box 14">
                <a:extLst>
                  <a:ext uri="{FF2B5EF4-FFF2-40B4-BE49-F238E27FC236}">
                    <a16:creationId xmlns:a16="http://schemas.microsoft.com/office/drawing/2014/main" id="{7715A1FE-C47C-875E-AEA2-CB395D0887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82287" name="Text Box 15">
                <a:extLst>
                  <a:ext uri="{FF2B5EF4-FFF2-40B4-BE49-F238E27FC236}">
                    <a16:creationId xmlns:a16="http://schemas.microsoft.com/office/drawing/2014/main" id="{3E22B9BC-8BE6-FB99-CDD3-AC93B8241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82288" name="Line 16">
                <a:extLst>
                  <a:ext uri="{FF2B5EF4-FFF2-40B4-BE49-F238E27FC236}">
                    <a16:creationId xmlns:a16="http://schemas.microsoft.com/office/drawing/2014/main" id="{199423C0-14BE-169C-6252-7507C0BD5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2289" name="Line 17">
                <a:extLst>
                  <a:ext uri="{FF2B5EF4-FFF2-40B4-BE49-F238E27FC236}">
                    <a16:creationId xmlns:a16="http://schemas.microsoft.com/office/drawing/2014/main" id="{1D769AE2-289F-01C7-8A13-BC4A6829B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2290" name="Line 18">
                <a:extLst>
                  <a:ext uri="{FF2B5EF4-FFF2-40B4-BE49-F238E27FC236}">
                    <a16:creationId xmlns:a16="http://schemas.microsoft.com/office/drawing/2014/main" id="{8810B9CA-4EC8-34DA-0D1D-72859B494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2291" name="AutoShape 19">
                <a:extLst>
                  <a:ext uri="{FF2B5EF4-FFF2-40B4-BE49-F238E27FC236}">
                    <a16:creationId xmlns:a16="http://schemas.microsoft.com/office/drawing/2014/main" id="{BECE76A9-70F0-EA23-A68A-65EF672E10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2292" name="AutoShape 20">
                <a:extLst>
                  <a:ext uri="{FF2B5EF4-FFF2-40B4-BE49-F238E27FC236}">
                    <a16:creationId xmlns:a16="http://schemas.microsoft.com/office/drawing/2014/main" id="{6D34FC25-E19D-5DA4-E4A9-9F15B4956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2293" name="AutoShape 21">
                <a:extLst>
                  <a:ext uri="{FF2B5EF4-FFF2-40B4-BE49-F238E27FC236}">
                    <a16:creationId xmlns:a16="http://schemas.microsoft.com/office/drawing/2014/main" id="{7F55AB6B-AF42-9959-B937-E0D43C71F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82294" name="Text Box 22">
              <a:extLst>
                <a:ext uri="{FF2B5EF4-FFF2-40B4-BE49-F238E27FC236}">
                  <a16:creationId xmlns:a16="http://schemas.microsoft.com/office/drawing/2014/main" id="{74597055-4C8C-4C5C-5E54-57797CB38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2295" name="Text Box 23">
              <a:extLst>
                <a:ext uri="{FF2B5EF4-FFF2-40B4-BE49-F238E27FC236}">
                  <a16:creationId xmlns:a16="http://schemas.microsoft.com/office/drawing/2014/main" id="{FA6C9FCC-3949-F9FB-18C3-8C48D02FF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2296" name="Text Box 24">
              <a:extLst>
                <a:ext uri="{FF2B5EF4-FFF2-40B4-BE49-F238E27FC236}">
                  <a16:creationId xmlns:a16="http://schemas.microsoft.com/office/drawing/2014/main" id="{0A7F0D69-DD4F-0782-B0EC-62836BA7C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2297" name="Text Box 25">
              <a:extLst>
                <a:ext uri="{FF2B5EF4-FFF2-40B4-BE49-F238E27FC236}">
                  <a16:creationId xmlns:a16="http://schemas.microsoft.com/office/drawing/2014/main" id="{8050A4DE-79D7-4148-FCD1-5BD324197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2298" name="Text Box 26">
              <a:extLst>
                <a:ext uri="{FF2B5EF4-FFF2-40B4-BE49-F238E27FC236}">
                  <a16:creationId xmlns:a16="http://schemas.microsoft.com/office/drawing/2014/main" id="{2FF126AB-16B2-9D0D-8E00-F9F097763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2299" name="Text Box 27">
              <a:extLst>
                <a:ext uri="{FF2B5EF4-FFF2-40B4-BE49-F238E27FC236}">
                  <a16:creationId xmlns:a16="http://schemas.microsoft.com/office/drawing/2014/main" id="{0B0FB7FC-8F8D-7A69-17E3-D79D4018B1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2300" name="Text Box 28">
              <a:extLst>
                <a:ext uri="{FF2B5EF4-FFF2-40B4-BE49-F238E27FC236}">
                  <a16:creationId xmlns:a16="http://schemas.microsoft.com/office/drawing/2014/main" id="{86E212DE-A209-BF87-1001-1DE44CFA9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2301" name="Text Box 29">
              <a:extLst>
                <a:ext uri="{FF2B5EF4-FFF2-40B4-BE49-F238E27FC236}">
                  <a16:creationId xmlns:a16="http://schemas.microsoft.com/office/drawing/2014/main" id="{F565C6A5-FAB2-303F-9E00-6CBC2AA59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2302" name="Text Box 30">
              <a:extLst>
                <a:ext uri="{FF2B5EF4-FFF2-40B4-BE49-F238E27FC236}">
                  <a16:creationId xmlns:a16="http://schemas.microsoft.com/office/drawing/2014/main" id="{9E97DE02-9882-6978-06C3-AF8EFAA6B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2303" name="Text Box 31">
              <a:extLst>
                <a:ext uri="{FF2B5EF4-FFF2-40B4-BE49-F238E27FC236}">
                  <a16:creationId xmlns:a16="http://schemas.microsoft.com/office/drawing/2014/main" id="{4A20F8F6-1059-CA2D-7AC3-211B6B2A9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82304" name="Group 32">
            <a:extLst>
              <a:ext uri="{FF2B5EF4-FFF2-40B4-BE49-F238E27FC236}">
                <a16:creationId xmlns:a16="http://schemas.microsoft.com/office/drawing/2014/main" id="{A776FFD5-D3F6-282D-6F17-4A8A998C4062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82305" name="Text Box 33">
              <a:extLst>
                <a:ext uri="{FF2B5EF4-FFF2-40B4-BE49-F238E27FC236}">
                  <a16:creationId xmlns:a16="http://schemas.microsoft.com/office/drawing/2014/main" id="{C69C6858-397D-06FB-8F2E-003D4A8C6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2,10  -010</a:t>
              </a:r>
              <a:endParaRPr lang="en-US" altLang="en-US" sz="1600"/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6,14  -110</a:t>
              </a:r>
              <a:endParaRPr lang="en-US" altLang="en-US" sz="1600"/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82306" name="Line 34">
              <a:extLst>
                <a:ext uri="{FF2B5EF4-FFF2-40B4-BE49-F238E27FC236}">
                  <a16:creationId xmlns:a16="http://schemas.microsoft.com/office/drawing/2014/main" id="{F6457FF1-4854-2CE1-C695-26EBA74E6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2307" name="Line 35">
              <a:extLst>
                <a:ext uri="{FF2B5EF4-FFF2-40B4-BE49-F238E27FC236}">
                  <a16:creationId xmlns:a16="http://schemas.microsoft.com/office/drawing/2014/main" id="{402D5A90-71AB-C7A6-FCED-BA93C867B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2308" name="Text Box 36">
            <a:extLst>
              <a:ext uri="{FF2B5EF4-FFF2-40B4-BE49-F238E27FC236}">
                <a16:creationId xmlns:a16="http://schemas.microsoft.com/office/drawing/2014/main" id="{A7B8E3D5-55D3-A8C5-BECE-72E744AB0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2309" name="Text Box 37">
            <a:extLst>
              <a:ext uri="{FF2B5EF4-FFF2-40B4-BE49-F238E27FC236}">
                <a16:creationId xmlns:a16="http://schemas.microsoft.com/office/drawing/2014/main" id="{FD9DFABC-E6CE-94DE-5E7F-10B930FC7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  <a:p>
            <a:r>
              <a:rPr lang="en-US" altLang="en-US" sz="1600"/>
              <a:t>   0,8,2,10   -0-0</a:t>
            </a:r>
          </a:p>
          <a:p>
            <a:r>
              <a:rPr lang="en-US" altLang="en-US" sz="1600"/>
              <a:t> 2,6,10,14   --10</a:t>
            </a:r>
          </a:p>
        </p:txBody>
      </p:sp>
      <p:sp>
        <p:nvSpPr>
          <p:cNvPr id="182310" name="Text Box 38">
            <a:extLst>
              <a:ext uri="{FF2B5EF4-FFF2-40B4-BE49-F238E27FC236}">
                <a16:creationId xmlns:a16="http://schemas.microsoft.com/office/drawing/2014/main" id="{4904603E-E917-ED12-C3D7-CCF15807B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2311" name="Text Box 39">
            <a:extLst>
              <a:ext uri="{FF2B5EF4-FFF2-40B4-BE49-F238E27FC236}">
                <a16:creationId xmlns:a16="http://schemas.microsoft.com/office/drawing/2014/main" id="{4AC501FB-7015-C8CA-5397-79A9C3358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2312" name="Text Box 40">
            <a:extLst>
              <a:ext uri="{FF2B5EF4-FFF2-40B4-BE49-F238E27FC236}">
                <a16:creationId xmlns:a16="http://schemas.microsoft.com/office/drawing/2014/main" id="{ABE5E0BD-ECD2-FE6C-57A4-19F7C7B56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2313" name="Text Box 41">
            <a:extLst>
              <a:ext uri="{FF2B5EF4-FFF2-40B4-BE49-F238E27FC236}">
                <a16:creationId xmlns:a16="http://schemas.microsoft.com/office/drawing/2014/main" id="{B406843E-8F99-6E43-8A53-744EB0EF8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2314" name="Text Box 42">
            <a:extLst>
              <a:ext uri="{FF2B5EF4-FFF2-40B4-BE49-F238E27FC236}">
                <a16:creationId xmlns:a16="http://schemas.microsoft.com/office/drawing/2014/main" id="{956D3AB9-B7DA-DBB4-7EC9-DD7AE1283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2315" name="Text Box 43">
            <a:extLst>
              <a:ext uri="{FF2B5EF4-FFF2-40B4-BE49-F238E27FC236}">
                <a16:creationId xmlns:a16="http://schemas.microsoft.com/office/drawing/2014/main" id="{46BB642C-B3EA-98EB-9587-3425EF640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2316" name="Text Box 44">
            <a:extLst>
              <a:ext uri="{FF2B5EF4-FFF2-40B4-BE49-F238E27FC236}">
                <a16:creationId xmlns:a16="http://schemas.microsoft.com/office/drawing/2014/main" id="{6C973E4B-520D-EFD4-F0B0-3A25CBD2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2317" name="Text Box 45">
            <a:extLst>
              <a:ext uri="{FF2B5EF4-FFF2-40B4-BE49-F238E27FC236}">
                <a16:creationId xmlns:a16="http://schemas.microsoft.com/office/drawing/2014/main" id="{921CA588-1BDE-51F3-56F1-75A1133E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791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2318" name="Text Box 46">
            <a:extLst>
              <a:ext uri="{FF2B5EF4-FFF2-40B4-BE49-F238E27FC236}">
                <a16:creationId xmlns:a16="http://schemas.microsoft.com/office/drawing/2014/main" id="{DD8D062B-60E2-010A-3286-87582D933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051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83A4-58EA-237B-834B-6E0AEBB225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83299" name="Line 3">
            <a:extLst>
              <a:ext uri="{FF2B5EF4-FFF2-40B4-BE49-F238E27FC236}">
                <a16:creationId xmlns:a16="http://schemas.microsoft.com/office/drawing/2014/main" id="{FF06D64A-7F30-4D30-630F-22F252939F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3300" name="Text Box 4">
            <a:extLst>
              <a:ext uri="{FF2B5EF4-FFF2-40B4-BE49-F238E27FC236}">
                <a16:creationId xmlns:a16="http://schemas.microsoft.com/office/drawing/2014/main" id="{50E25308-DF38-8458-19C6-EE62FFE23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3301" name="Text Box 5">
            <a:extLst>
              <a:ext uri="{FF2B5EF4-FFF2-40B4-BE49-F238E27FC236}">
                <a16:creationId xmlns:a16="http://schemas.microsoft.com/office/drawing/2014/main" id="{B48784C0-42A2-BF3E-37C2-540DCDB3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3302" name="Group 6">
            <a:extLst>
              <a:ext uri="{FF2B5EF4-FFF2-40B4-BE49-F238E27FC236}">
                <a16:creationId xmlns:a16="http://schemas.microsoft.com/office/drawing/2014/main" id="{A224D644-63D4-C992-BBCE-6F41D0B37A96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83303" name="Group 7">
              <a:extLst>
                <a:ext uri="{FF2B5EF4-FFF2-40B4-BE49-F238E27FC236}">
                  <a16:creationId xmlns:a16="http://schemas.microsoft.com/office/drawing/2014/main" id="{67F91519-7516-71E7-9AF3-998227F5B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83304" name="Text Box 8">
                <a:extLst>
                  <a:ext uri="{FF2B5EF4-FFF2-40B4-BE49-F238E27FC236}">
                    <a16:creationId xmlns:a16="http://schemas.microsoft.com/office/drawing/2014/main" id="{C59BF993-76BA-50D2-0E8D-EC73530EF8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83305" name="Text Box 9">
                <a:extLst>
                  <a:ext uri="{FF2B5EF4-FFF2-40B4-BE49-F238E27FC236}">
                    <a16:creationId xmlns:a16="http://schemas.microsoft.com/office/drawing/2014/main" id="{0039699F-49BA-50A7-681A-A9830470EE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83306" name="Text Box 10">
                <a:extLst>
                  <a:ext uri="{FF2B5EF4-FFF2-40B4-BE49-F238E27FC236}">
                    <a16:creationId xmlns:a16="http://schemas.microsoft.com/office/drawing/2014/main" id="{8F29077B-545F-F484-EC64-679B8F0181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83307" name="Text Box 11">
                <a:extLst>
                  <a:ext uri="{FF2B5EF4-FFF2-40B4-BE49-F238E27FC236}">
                    <a16:creationId xmlns:a16="http://schemas.microsoft.com/office/drawing/2014/main" id="{3E9F73E0-48B6-12FD-64E6-E8A1A0A08D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83308" name="Text Box 12">
                <a:extLst>
                  <a:ext uri="{FF2B5EF4-FFF2-40B4-BE49-F238E27FC236}">
                    <a16:creationId xmlns:a16="http://schemas.microsoft.com/office/drawing/2014/main" id="{B8044035-879B-3E03-37E9-A69F0A250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83309" name="Text Box 13">
                <a:extLst>
                  <a:ext uri="{FF2B5EF4-FFF2-40B4-BE49-F238E27FC236}">
                    <a16:creationId xmlns:a16="http://schemas.microsoft.com/office/drawing/2014/main" id="{39A009D1-5163-9CEA-58B6-29B03A8199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83310" name="Text Box 14">
                <a:extLst>
                  <a:ext uri="{FF2B5EF4-FFF2-40B4-BE49-F238E27FC236}">
                    <a16:creationId xmlns:a16="http://schemas.microsoft.com/office/drawing/2014/main" id="{EF023108-E7A5-6349-4C06-C4F502841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83311" name="Text Box 15">
                <a:extLst>
                  <a:ext uri="{FF2B5EF4-FFF2-40B4-BE49-F238E27FC236}">
                    <a16:creationId xmlns:a16="http://schemas.microsoft.com/office/drawing/2014/main" id="{F047B147-2F14-ED55-0DCB-38213DC11E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83312" name="Line 16">
                <a:extLst>
                  <a:ext uri="{FF2B5EF4-FFF2-40B4-BE49-F238E27FC236}">
                    <a16:creationId xmlns:a16="http://schemas.microsoft.com/office/drawing/2014/main" id="{4BE47559-DAFC-4304-376A-86143474A1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3313" name="Line 17">
                <a:extLst>
                  <a:ext uri="{FF2B5EF4-FFF2-40B4-BE49-F238E27FC236}">
                    <a16:creationId xmlns:a16="http://schemas.microsoft.com/office/drawing/2014/main" id="{B8CA24A4-1D3D-FF2C-EAC4-8E7FA1E530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3314" name="Line 18">
                <a:extLst>
                  <a:ext uri="{FF2B5EF4-FFF2-40B4-BE49-F238E27FC236}">
                    <a16:creationId xmlns:a16="http://schemas.microsoft.com/office/drawing/2014/main" id="{D89B0AA1-B82C-B5B4-E449-A685F6917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3315" name="AutoShape 19">
                <a:extLst>
                  <a:ext uri="{FF2B5EF4-FFF2-40B4-BE49-F238E27FC236}">
                    <a16:creationId xmlns:a16="http://schemas.microsoft.com/office/drawing/2014/main" id="{D78099D6-D9DB-3DB4-C2B0-7A845E769D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3316" name="AutoShape 20">
                <a:extLst>
                  <a:ext uri="{FF2B5EF4-FFF2-40B4-BE49-F238E27FC236}">
                    <a16:creationId xmlns:a16="http://schemas.microsoft.com/office/drawing/2014/main" id="{CD005361-2E59-25E9-FC6B-055EC23EB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3317" name="AutoShape 21">
                <a:extLst>
                  <a:ext uri="{FF2B5EF4-FFF2-40B4-BE49-F238E27FC236}">
                    <a16:creationId xmlns:a16="http://schemas.microsoft.com/office/drawing/2014/main" id="{20C52705-B19E-2A45-8C2B-ED9ACB1D7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83318" name="Text Box 22">
              <a:extLst>
                <a:ext uri="{FF2B5EF4-FFF2-40B4-BE49-F238E27FC236}">
                  <a16:creationId xmlns:a16="http://schemas.microsoft.com/office/drawing/2014/main" id="{334DE981-0CB9-3545-D902-2DBD0558C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3319" name="Text Box 23">
              <a:extLst>
                <a:ext uri="{FF2B5EF4-FFF2-40B4-BE49-F238E27FC236}">
                  <a16:creationId xmlns:a16="http://schemas.microsoft.com/office/drawing/2014/main" id="{5B0B5A09-5AAF-CF75-5992-4B332E37B7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3320" name="Text Box 24">
              <a:extLst>
                <a:ext uri="{FF2B5EF4-FFF2-40B4-BE49-F238E27FC236}">
                  <a16:creationId xmlns:a16="http://schemas.microsoft.com/office/drawing/2014/main" id="{A80955DF-41CD-D55A-1F9B-C35BE2A97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3321" name="Text Box 25">
              <a:extLst>
                <a:ext uri="{FF2B5EF4-FFF2-40B4-BE49-F238E27FC236}">
                  <a16:creationId xmlns:a16="http://schemas.microsoft.com/office/drawing/2014/main" id="{FF705CC2-E5FC-6F42-895B-0CC459EF9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3322" name="Text Box 26">
              <a:extLst>
                <a:ext uri="{FF2B5EF4-FFF2-40B4-BE49-F238E27FC236}">
                  <a16:creationId xmlns:a16="http://schemas.microsoft.com/office/drawing/2014/main" id="{87E0E9DF-E271-DD42-75BA-2A5C22051E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3323" name="Text Box 27">
              <a:extLst>
                <a:ext uri="{FF2B5EF4-FFF2-40B4-BE49-F238E27FC236}">
                  <a16:creationId xmlns:a16="http://schemas.microsoft.com/office/drawing/2014/main" id="{CED8ECDB-1DD6-10BD-7B6F-340EDADC0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3324" name="Text Box 28">
              <a:extLst>
                <a:ext uri="{FF2B5EF4-FFF2-40B4-BE49-F238E27FC236}">
                  <a16:creationId xmlns:a16="http://schemas.microsoft.com/office/drawing/2014/main" id="{4987C930-D35E-2339-0587-2F01A62B0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3325" name="Text Box 29">
              <a:extLst>
                <a:ext uri="{FF2B5EF4-FFF2-40B4-BE49-F238E27FC236}">
                  <a16:creationId xmlns:a16="http://schemas.microsoft.com/office/drawing/2014/main" id="{A6BE5B08-20F8-B9EB-0E16-A92BC6862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3326" name="Text Box 30">
              <a:extLst>
                <a:ext uri="{FF2B5EF4-FFF2-40B4-BE49-F238E27FC236}">
                  <a16:creationId xmlns:a16="http://schemas.microsoft.com/office/drawing/2014/main" id="{69E31E94-65B7-2DA3-D23B-F16CA66A1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3327" name="Text Box 31">
              <a:extLst>
                <a:ext uri="{FF2B5EF4-FFF2-40B4-BE49-F238E27FC236}">
                  <a16:creationId xmlns:a16="http://schemas.microsoft.com/office/drawing/2014/main" id="{B798AF07-397B-50F3-F4C1-F79E23F73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83328" name="Group 32">
            <a:extLst>
              <a:ext uri="{FF2B5EF4-FFF2-40B4-BE49-F238E27FC236}">
                <a16:creationId xmlns:a16="http://schemas.microsoft.com/office/drawing/2014/main" id="{54DE90E6-9864-7884-B9EE-0796EA900985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83329" name="Text Box 33">
              <a:extLst>
                <a:ext uri="{FF2B5EF4-FFF2-40B4-BE49-F238E27FC236}">
                  <a16:creationId xmlns:a16="http://schemas.microsoft.com/office/drawing/2014/main" id="{F7C8FBEC-B312-F472-FA32-CAFF35246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8,9   100-</a:t>
              </a:r>
              <a:endParaRPr lang="en-US" altLang="en-US" sz="1600"/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6,7   011-</a:t>
              </a:r>
              <a:endParaRPr lang="en-US" altLang="en-US" sz="1600"/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83330" name="Line 34">
              <a:extLst>
                <a:ext uri="{FF2B5EF4-FFF2-40B4-BE49-F238E27FC236}">
                  <a16:creationId xmlns:a16="http://schemas.microsoft.com/office/drawing/2014/main" id="{B0CF81C6-F006-051C-E198-639BC7176F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3331" name="Line 35">
              <a:extLst>
                <a:ext uri="{FF2B5EF4-FFF2-40B4-BE49-F238E27FC236}">
                  <a16:creationId xmlns:a16="http://schemas.microsoft.com/office/drawing/2014/main" id="{12AB3215-1ED3-B1AC-3522-90E3677B2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3332" name="Text Box 36">
            <a:extLst>
              <a:ext uri="{FF2B5EF4-FFF2-40B4-BE49-F238E27FC236}">
                <a16:creationId xmlns:a16="http://schemas.microsoft.com/office/drawing/2014/main" id="{D32C1C22-9FED-219D-9C03-5FA764CF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3333" name="Text Box 37">
            <a:extLst>
              <a:ext uri="{FF2B5EF4-FFF2-40B4-BE49-F238E27FC236}">
                <a16:creationId xmlns:a16="http://schemas.microsoft.com/office/drawing/2014/main" id="{B7B7770E-49F4-9A28-6814-D6FC1B329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  <a:p>
            <a:r>
              <a:rPr lang="en-US" altLang="en-US" sz="1600"/>
              <a:t>   0,8,2,10   -0-0</a:t>
            </a:r>
          </a:p>
          <a:p>
            <a:r>
              <a:rPr lang="en-US" altLang="en-US" sz="1600"/>
              <a:t> 2,6,10,14   --10</a:t>
            </a:r>
          </a:p>
          <a:p>
            <a:r>
              <a:rPr lang="en-US" altLang="en-US" sz="1600"/>
              <a:t> 2,10,6,14   --10</a:t>
            </a:r>
          </a:p>
        </p:txBody>
      </p:sp>
      <p:sp>
        <p:nvSpPr>
          <p:cNvPr id="183334" name="Text Box 38">
            <a:extLst>
              <a:ext uri="{FF2B5EF4-FFF2-40B4-BE49-F238E27FC236}">
                <a16:creationId xmlns:a16="http://schemas.microsoft.com/office/drawing/2014/main" id="{3B870CBB-705A-51DF-D486-216E969BB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3335" name="Text Box 39">
            <a:extLst>
              <a:ext uri="{FF2B5EF4-FFF2-40B4-BE49-F238E27FC236}">
                <a16:creationId xmlns:a16="http://schemas.microsoft.com/office/drawing/2014/main" id="{2966FB3B-EAB3-32A3-1164-80A85FD33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3336" name="Text Box 40">
            <a:extLst>
              <a:ext uri="{FF2B5EF4-FFF2-40B4-BE49-F238E27FC236}">
                <a16:creationId xmlns:a16="http://schemas.microsoft.com/office/drawing/2014/main" id="{43CBC97E-2C41-9B78-CBF6-716D25DB9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3337" name="Text Box 41">
            <a:extLst>
              <a:ext uri="{FF2B5EF4-FFF2-40B4-BE49-F238E27FC236}">
                <a16:creationId xmlns:a16="http://schemas.microsoft.com/office/drawing/2014/main" id="{2037A883-8304-7B0D-B405-5F0C1A594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3338" name="Text Box 42">
            <a:extLst>
              <a:ext uri="{FF2B5EF4-FFF2-40B4-BE49-F238E27FC236}">
                <a16:creationId xmlns:a16="http://schemas.microsoft.com/office/drawing/2014/main" id="{1995869D-F826-6F2B-A998-F53A40C3D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3339" name="Text Box 43">
            <a:extLst>
              <a:ext uri="{FF2B5EF4-FFF2-40B4-BE49-F238E27FC236}">
                <a16:creationId xmlns:a16="http://schemas.microsoft.com/office/drawing/2014/main" id="{72BC76E0-8BA6-8BC6-B3A6-DA5C47AE9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3340" name="Text Box 44">
            <a:extLst>
              <a:ext uri="{FF2B5EF4-FFF2-40B4-BE49-F238E27FC236}">
                <a16:creationId xmlns:a16="http://schemas.microsoft.com/office/drawing/2014/main" id="{A13B4E54-27DA-39F0-65D5-C8794FABD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3341" name="Text Box 45">
            <a:extLst>
              <a:ext uri="{FF2B5EF4-FFF2-40B4-BE49-F238E27FC236}">
                <a16:creationId xmlns:a16="http://schemas.microsoft.com/office/drawing/2014/main" id="{EDA39226-FC23-4696-B754-B0806A603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791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3342" name="Text Box 46">
            <a:extLst>
              <a:ext uri="{FF2B5EF4-FFF2-40B4-BE49-F238E27FC236}">
                <a16:creationId xmlns:a16="http://schemas.microsoft.com/office/drawing/2014/main" id="{6FCF5C11-4E92-842B-5F63-7079E95E5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537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3343" name="Text Box 47">
            <a:extLst>
              <a:ext uri="{FF2B5EF4-FFF2-40B4-BE49-F238E27FC236}">
                <a16:creationId xmlns:a16="http://schemas.microsoft.com/office/drawing/2014/main" id="{3424F7F4-32D6-D17A-BD58-4092580B4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051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9E81-45B4-9DCB-6298-E905FFA255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67267" name="Line 3">
            <a:extLst>
              <a:ext uri="{FF2B5EF4-FFF2-40B4-BE49-F238E27FC236}">
                <a16:creationId xmlns:a16="http://schemas.microsoft.com/office/drawing/2014/main" id="{55055C20-D542-2E80-81A5-9661B0ACA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7268" name="Text Box 4">
            <a:extLst>
              <a:ext uri="{FF2B5EF4-FFF2-40B4-BE49-F238E27FC236}">
                <a16:creationId xmlns:a16="http://schemas.microsoft.com/office/drawing/2014/main" id="{B512FCE3-4A25-7571-F93A-A4D2075EC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7269" name="Text Box 5">
            <a:extLst>
              <a:ext uri="{FF2B5EF4-FFF2-40B4-BE49-F238E27FC236}">
                <a16:creationId xmlns:a16="http://schemas.microsoft.com/office/drawing/2014/main" id="{0DBA5FEB-D795-A2DA-B22A-56F42A5E5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67270" name="Group 6">
            <a:extLst>
              <a:ext uri="{FF2B5EF4-FFF2-40B4-BE49-F238E27FC236}">
                <a16:creationId xmlns:a16="http://schemas.microsoft.com/office/drawing/2014/main" id="{199C2314-D5B0-4330-28EF-F77AED2F765F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267271" name="Group 7">
              <a:extLst>
                <a:ext uri="{FF2B5EF4-FFF2-40B4-BE49-F238E27FC236}">
                  <a16:creationId xmlns:a16="http://schemas.microsoft.com/office/drawing/2014/main" id="{66FCF3DC-C628-7731-8EF2-5B079E429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267272" name="Text Box 8">
                <a:extLst>
                  <a:ext uri="{FF2B5EF4-FFF2-40B4-BE49-F238E27FC236}">
                    <a16:creationId xmlns:a16="http://schemas.microsoft.com/office/drawing/2014/main" id="{5843C976-7D19-9088-AAA6-C7710C5EF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267273" name="Text Box 9">
                <a:extLst>
                  <a:ext uri="{FF2B5EF4-FFF2-40B4-BE49-F238E27FC236}">
                    <a16:creationId xmlns:a16="http://schemas.microsoft.com/office/drawing/2014/main" id="{1508F875-7AD3-92B0-BDC5-87375BC6BC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267274" name="Text Box 10">
                <a:extLst>
                  <a:ext uri="{FF2B5EF4-FFF2-40B4-BE49-F238E27FC236}">
                    <a16:creationId xmlns:a16="http://schemas.microsoft.com/office/drawing/2014/main" id="{6AD8EC93-1CB0-961F-529C-769F99456F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267275" name="Text Box 11">
                <a:extLst>
                  <a:ext uri="{FF2B5EF4-FFF2-40B4-BE49-F238E27FC236}">
                    <a16:creationId xmlns:a16="http://schemas.microsoft.com/office/drawing/2014/main" id="{5E4D5C49-C862-B0F7-EC8E-F318901687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267276" name="Text Box 12">
                <a:extLst>
                  <a:ext uri="{FF2B5EF4-FFF2-40B4-BE49-F238E27FC236}">
                    <a16:creationId xmlns:a16="http://schemas.microsoft.com/office/drawing/2014/main" id="{CEFA7206-89EB-FA5E-A768-3257E561D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267277" name="Text Box 13">
                <a:extLst>
                  <a:ext uri="{FF2B5EF4-FFF2-40B4-BE49-F238E27FC236}">
                    <a16:creationId xmlns:a16="http://schemas.microsoft.com/office/drawing/2014/main" id="{19793C13-2A96-8BC9-D0B5-84EA9E305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267278" name="Text Box 14">
                <a:extLst>
                  <a:ext uri="{FF2B5EF4-FFF2-40B4-BE49-F238E27FC236}">
                    <a16:creationId xmlns:a16="http://schemas.microsoft.com/office/drawing/2014/main" id="{0F3E91C6-7BCC-4B70-78DC-64761C1F56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267279" name="Text Box 15">
                <a:extLst>
                  <a:ext uri="{FF2B5EF4-FFF2-40B4-BE49-F238E27FC236}">
                    <a16:creationId xmlns:a16="http://schemas.microsoft.com/office/drawing/2014/main" id="{752D52F7-E52B-DD9D-918D-E672EB11A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267280" name="Line 16">
                <a:extLst>
                  <a:ext uri="{FF2B5EF4-FFF2-40B4-BE49-F238E27FC236}">
                    <a16:creationId xmlns:a16="http://schemas.microsoft.com/office/drawing/2014/main" id="{C9F1C7DB-B48E-E97B-4920-3A80634E3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7281" name="Line 17">
                <a:extLst>
                  <a:ext uri="{FF2B5EF4-FFF2-40B4-BE49-F238E27FC236}">
                    <a16:creationId xmlns:a16="http://schemas.microsoft.com/office/drawing/2014/main" id="{480BDAED-014D-91ED-189A-DD0B68E0C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7282" name="Line 18">
                <a:extLst>
                  <a:ext uri="{FF2B5EF4-FFF2-40B4-BE49-F238E27FC236}">
                    <a16:creationId xmlns:a16="http://schemas.microsoft.com/office/drawing/2014/main" id="{5A35C455-DC3D-EC89-BAB7-E7B531B8F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7283" name="AutoShape 19">
                <a:extLst>
                  <a:ext uri="{FF2B5EF4-FFF2-40B4-BE49-F238E27FC236}">
                    <a16:creationId xmlns:a16="http://schemas.microsoft.com/office/drawing/2014/main" id="{B743FCE9-A01A-C5C6-C98A-A7928D6FD1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7284" name="AutoShape 20">
                <a:extLst>
                  <a:ext uri="{FF2B5EF4-FFF2-40B4-BE49-F238E27FC236}">
                    <a16:creationId xmlns:a16="http://schemas.microsoft.com/office/drawing/2014/main" id="{923B1CD9-B751-134F-1855-06A7C736A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7285" name="AutoShape 21">
                <a:extLst>
                  <a:ext uri="{FF2B5EF4-FFF2-40B4-BE49-F238E27FC236}">
                    <a16:creationId xmlns:a16="http://schemas.microsoft.com/office/drawing/2014/main" id="{1D97B8C8-BC33-DA4E-21A6-86A60478E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267286" name="Text Box 22">
              <a:extLst>
                <a:ext uri="{FF2B5EF4-FFF2-40B4-BE49-F238E27FC236}">
                  <a16:creationId xmlns:a16="http://schemas.microsoft.com/office/drawing/2014/main" id="{BF6D1212-77AB-E080-448C-43306D52F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>
                  <a:sym typeface="Monotype Sorts" pitchFamily="2" charset="2"/>
                </a:rPr>
                <a:t></a:t>
              </a:r>
              <a:endParaRPr lang="en-US" altLang="en-US" sz="1600" dirty="0"/>
            </a:p>
          </p:txBody>
        </p:sp>
        <p:sp>
          <p:nvSpPr>
            <p:cNvPr id="267287" name="Text Box 23">
              <a:extLst>
                <a:ext uri="{FF2B5EF4-FFF2-40B4-BE49-F238E27FC236}">
                  <a16:creationId xmlns:a16="http://schemas.microsoft.com/office/drawing/2014/main" id="{75F1A5F2-F129-C067-5E27-D928EE8EF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7288" name="Text Box 24">
              <a:extLst>
                <a:ext uri="{FF2B5EF4-FFF2-40B4-BE49-F238E27FC236}">
                  <a16:creationId xmlns:a16="http://schemas.microsoft.com/office/drawing/2014/main" id="{29F262E6-B7AD-CF32-0D76-FFCF1251B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7289" name="Text Box 25">
              <a:extLst>
                <a:ext uri="{FF2B5EF4-FFF2-40B4-BE49-F238E27FC236}">
                  <a16:creationId xmlns:a16="http://schemas.microsoft.com/office/drawing/2014/main" id="{E5402788-9DCC-58BB-165D-39872D39E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7290" name="Text Box 26">
              <a:extLst>
                <a:ext uri="{FF2B5EF4-FFF2-40B4-BE49-F238E27FC236}">
                  <a16:creationId xmlns:a16="http://schemas.microsoft.com/office/drawing/2014/main" id="{18BF29E2-75E6-4B0E-BD73-00D0CC468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7291" name="Text Box 27">
              <a:extLst>
                <a:ext uri="{FF2B5EF4-FFF2-40B4-BE49-F238E27FC236}">
                  <a16:creationId xmlns:a16="http://schemas.microsoft.com/office/drawing/2014/main" id="{EF320212-C38E-D65A-D945-AAE8E4E95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7292" name="Text Box 28">
              <a:extLst>
                <a:ext uri="{FF2B5EF4-FFF2-40B4-BE49-F238E27FC236}">
                  <a16:creationId xmlns:a16="http://schemas.microsoft.com/office/drawing/2014/main" id="{CE95FCEF-E770-AB89-EA02-A588EA717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7293" name="Text Box 29">
              <a:extLst>
                <a:ext uri="{FF2B5EF4-FFF2-40B4-BE49-F238E27FC236}">
                  <a16:creationId xmlns:a16="http://schemas.microsoft.com/office/drawing/2014/main" id="{180D6523-6941-B245-AD88-EB3B205A8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7294" name="Text Box 30">
              <a:extLst>
                <a:ext uri="{FF2B5EF4-FFF2-40B4-BE49-F238E27FC236}">
                  <a16:creationId xmlns:a16="http://schemas.microsoft.com/office/drawing/2014/main" id="{0B593C6E-6216-8124-183F-C3139B33B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67295" name="Text Box 31">
              <a:extLst>
                <a:ext uri="{FF2B5EF4-FFF2-40B4-BE49-F238E27FC236}">
                  <a16:creationId xmlns:a16="http://schemas.microsoft.com/office/drawing/2014/main" id="{4BEBFB9E-B1BB-110C-BFC4-0F5044AFB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267296" name="Group 32">
            <a:extLst>
              <a:ext uri="{FF2B5EF4-FFF2-40B4-BE49-F238E27FC236}">
                <a16:creationId xmlns:a16="http://schemas.microsoft.com/office/drawing/2014/main" id="{55716670-3D4B-3234-2BA4-9BCBD70593B1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267297" name="Text Box 33">
              <a:extLst>
                <a:ext uri="{FF2B5EF4-FFF2-40B4-BE49-F238E27FC236}">
                  <a16:creationId xmlns:a16="http://schemas.microsoft.com/office/drawing/2014/main" id="{AF6A2203-AB94-CD71-EC73-984D23FC2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8,10  10-0</a:t>
              </a:r>
              <a:endParaRPr lang="en-US" altLang="en-US" sz="1600"/>
            </a:p>
            <a:p>
              <a:r>
                <a:rPr lang="en-US" altLang="en-US" sz="1600"/>
                <a:t>  </a:t>
              </a:r>
              <a:r>
                <a:rPr lang="en-US" altLang="en-US" sz="1600">
                  <a:solidFill>
                    <a:srgbClr val="FF3300"/>
                  </a:solidFill>
                </a:rPr>
                <a:t>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267298" name="Line 34">
              <a:extLst>
                <a:ext uri="{FF2B5EF4-FFF2-40B4-BE49-F238E27FC236}">
                  <a16:creationId xmlns:a16="http://schemas.microsoft.com/office/drawing/2014/main" id="{94AA53B8-BEDD-5053-8D63-ABC67CCA98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7299" name="Line 35">
              <a:extLst>
                <a:ext uri="{FF2B5EF4-FFF2-40B4-BE49-F238E27FC236}">
                  <a16:creationId xmlns:a16="http://schemas.microsoft.com/office/drawing/2014/main" id="{E0F43538-AC74-4433-1ACC-2A55CF31E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67300" name="Text Box 36">
            <a:extLst>
              <a:ext uri="{FF2B5EF4-FFF2-40B4-BE49-F238E27FC236}">
                <a16:creationId xmlns:a16="http://schemas.microsoft.com/office/drawing/2014/main" id="{BC3CF7EC-6A55-DCDE-BD4C-BADB9EDE2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67301" name="Text Box 37">
            <a:extLst>
              <a:ext uri="{FF2B5EF4-FFF2-40B4-BE49-F238E27FC236}">
                <a16:creationId xmlns:a16="http://schemas.microsoft.com/office/drawing/2014/main" id="{45DDF908-A9A5-82A1-41FD-DD37B638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  <a:p>
            <a:r>
              <a:rPr lang="en-US" altLang="en-US" sz="1600"/>
              <a:t>   0,8,2,10   -0-0</a:t>
            </a:r>
          </a:p>
          <a:p>
            <a:r>
              <a:rPr lang="en-US" altLang="en-US" sz="1600"/>
              <a:t> 2,6,10,14   --10</a:t>
            </a:r>
          </a:p>
          <a:p>
            <a:r>
              <a:rPr lang="en-US" altLang="en-US" sz="1600"/>
              <a:t> 2,10,6,14   --10</a:t>
            </a:r>
          </a:p>
        </p:txBody>
      </p:sp>
      <p:sp>
        <p:nvSpPr>
          <p:cNvPr id="267302" name="Text Box 38">
            <a:extLst>
              <a:ext uri="{FF2B5EF4-FFF2-40B4-BE49-F238E27FC236}">
                <a16:creationId xmlns:a16="http://schemas.microsoft.com/office/drawing/2014/main" id="{FB4067EF-587C-4A74-CFE0-8079AE917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7303" name="Text Box 39">
            <a:extLst>
              <a:ext uri="{FF2B5EF4-FFF2-40B4-BE49-F238E27FC236}">
                <a16:creationId xmlns:a16="http://schemas.microsoft.com/office/drawing/2014/main" id="{34337981-E800-4A5C-3AA7-FE6407843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7304" name="Text Box 40">
            <a:extLst>
              <a:ext uri="{FF2B5EF4-FFF2-40B4-BE49-F238E27FC236}">
                <a16:creationId xmlns:a16="http://schemas.microsoft.com/office/drawing/2014/main" id="{E1C3BC51-68F3-4FD0-A0D2-4A896F340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7305" name="Text Box 41">
            <a:extLst>
              <a:ext uri="{FF2B5EF4-FFF2-40B4-BE49-F238E27FC236}">
                <a16:creationId xmlns:a16="http://schemas.microsoft.com/office/drawing/2014/main" id="{BD88B1B2-290C-038E-F1EC-6D66E0614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7306" name="Text Box 42">
            <a:extLst>
              <a:ext uri="{FF2B5EF4-FFF2-40B4-BE49-F238E27FC236}">
                <a16:creationId xmlns:a16="http://schemas.microsoft.com/office/drawing/2014/main" id="{D008467E-5C26-696B-3F96-177D2CA90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7307" name="Text Box 43">
            <a:extLst>
              <a:ext uri="{FF2B5EF4-FFF2-40B4-BE49-F238E27FC236}">
                <a16:creationId xmlns:a16="http://schemas.microsoft.com/office/drawing/2014/main" id="{6D83F7B9-DBCC-C811-68C6-D9E9E0967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7308" name="Text Box 44">
            <a:extLst>
              <a:ext uri="{FF2B5EF4-FFF2-40B4-BE49-F238E27FC236}">
                <a16:creationId xmlns:a16="http://schemas.microsoft.com/office/drawing/2014/main" id="{8E6DD834-C140-F827-5DEC-55D16AF4A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7309" name="Text Box 45">
            <a:extLst>
              <a:ext uri="{FF2B5EF4-FFF2-40B4-BE49-F238E27FC236}">
                <a16:creationId xmlns:a16="http://schemas.microsoft.com/office/drawing/2014/main" id="{957687EB-2050-2715-3549-5EC94A05B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791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7310" name="Text Box 46">
            <a:extLst>
              <a:ext uri="{FF2B5EF4-FFF2-40B4-BE49-F238E27FC236}">
                <a16:creationId xmlns:a16="http://schemas.microsoft.com/office/drawing/2014/main" id="{28D09F91-BA4B-17D9-0010-AD50348F0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537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67311" name="Text Box 47">
            <a:extLst>
              <a:ext uri="{FF2B5EF4-FFF2-40B4-BE49-F238E27FC236}">
                <a16:creationId xmlns:a16="http://schemas.microsoft.com/office/drawing/2014/main" id="{2C36DE7B-78F5-6CA9-5535-511E8F528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051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05DB-BBC5-542A-57DE-FE2C4F3F80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84323" name="Line 3">
            <a:extLst>
              <a:ext uri="{FF2B5EF4-FFF2-40B4-BE49-F238E27FC236}">
                <a16:creationId xmlns:a16="http://schemas.microsoft.com/office/drawing/2014/main" id="{0E97D7AC-15C3-CF2A-8A3E-CC8B731FF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24" name="Text Box 4">
            <a:extLst>
              <a:ext uri="{FF2B5EF4-FFF2-40B4-BE49-F238E27FC236}">
                <a16:creationId xmlns:a16="http://schemas.microsoft.com/office/drawing/2014/main" id="{0CC56FB6-E629-C69D-8D7E-65BA83CEA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325" name="Text Box 5">
            <a:extLst>
              <a:ext uri="{FF2B5EF4-FFF2-40B4-BE49-F238E27FC236}">
                <a16:creationId xmlns:a16="http://schemas.microsoft.com/office/drawing/2014/main" id="{83839D39-BCA0-8F34-80DB-4A70F9ADB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4326" name="Group 6">
            <a:extLst>
              <a:ext uri="{FF2B5EF4-FFF2-40B4-BE49-F238E27FC236}">
                <a16:creationId xmlns:a16="http://schemas.microsoft.com/office/drawing/2014/main" id="{B2096062-C424-C3E5-4903-B290675E0614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84327" name="Group 7">
              <a:extLst>
                <a:ext uri="{FF2B5EF4-FFF2-40B4-BE49-F238E27FC236}">
                  <a16:creationId xmlns:a16="http://schemas.microsoft.com/office/drawing/2014/main" id="{E37A1376-31D8-B189-3CDC-D01C61EC5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84328" name="Text Box 8">
                <a:extLst>
                  <a:ext uri="{FF2B5EF4-FFF2-40B4-BE49-F238E27FC236}">
                    <a16:creationId xmlns:a16="http://schemas.microsoft.com/office/drawing/2014/main" id="{264872C4-8FC8-BDAC-504B-F39F5109F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84329" name="Text Box 9">
                <a:extLst>
                  <a:ext uri="{FF2B5EF4-FFF2-40B4-BE49-F238E27FC236}">
                    <a16:creationId xmlns:a16="http://schemas.microsoft.com/office/drawing/2014/main" id="{0021F929-C0DF-A7AE-3DC9-DC48AFC5CD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84330" name="Text Box 10">
                <a:extLst>
                  <a:ext uri="{FF2B5EF4-FFF2-40B4-BE49-F238E27FC236}">
                    <a16:creationId xmlns:a16="http://schemas.microsoft.com/office/drawing/2014/main" id="{33E70AFD-D74B-DDBF-4259-7A1E8F6EB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84331" name="Text Box 11">
                <a:extLst>
                  <a:ext uri="{FF2B5EF4-FFF2-40B4-BE49-F238E27FC236}">
                    <a16:creationId xmlns:a16="http://schemas.microsoft.com/office/drawing/2014/main" id="{A1BFF7D1-3723-B2BC-E2A6-6598947C35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84332" name="Text Box 12">
                <a:extLst>
                  <a:ext uri="{FF2B5EF4-FFF2-40B4-BE49-F238E27FC236}">
                    <a16:creationId xmlns:a16="http://schemas.microsoft.com/office/drawing/2014/main" id="{7A20ACC9-BB74-3A8A-70FD-3F3D4A1D4B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84333" name="Text Box 13">
                <a:extLst>
                  <a:ext uri="{FF2B5EF4-FFF2-40B4-BE49-F238E27FC236}">
                    <a16:creationId xmlns:a16="http://schemas.microsoft.com/office/drawing/2014/main" id="{106C5BC5-7BA0-D5F0-2D89-B7FE17BFE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84334" name="Text Box 14">
                <a:extLst>
                  <a:ext uri="{FF2B5EF4-FFF2-40B4-BE49-F238E27FC236}">
                    <a16:creationId xmlns:a16="http://schemas.microsoft.com/office/drawing/2014/main" id="{32C82B72-6EC2-2F5E-9805-338175AD1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84335" name="Text Box 15">
                <a:extLst>
                  <a:ext uri="{FF2B5EF4-FFF2-40B4-BE49-F238E27FC236}">
                    <a16:creationId xmlns:a16="http://schemas.microsoft.com/office/drawing/2014/main" id="{5715C5A2-411E-F532-A13E-F481D0D66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84336" name="Line 16">
                <a:extLst>
                  <a:ext uri="{FF2B5EF4-FFF2-40B4-BE49-F238E27FC236}">
                    <a16:creationId xmlns:a16="http://schemas.microsoft.com/office/drawing/2014/main" id="{A2E7815D-095E-5343-AD20-38A89441F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337" name="Line 17">
                <a:extLst>
                  <a:ext uri="{FF2B5EF4-FFF2-40B4-BE49-F238E27FC236}">
                    <a16:creationId xmlns:a16="http://schemas.microsoft.com/office/drawing/2014/main" id="{56D3BFB2-FE39-D5B9-C1B7-17D37EF4C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338" name="Line 18">
                <a:extLst>
                  <a:ext uri="{FF2B5EF4-FFF2-40B4-BE49-F238E27FC236}">
                    <a16:creationId xmlns:a16="http://schemas.microsoft.com/office/drawing/2014/main" id="{71678608-60E8-69E3-20EA-3B75CF0FC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339" name="AutoShape 19">
                <a:extLst>
                  <a:ext uri="{FF2B5EF4-FFF2-40B4-BE49-F238E27FC236}">
                    <a16:creationId xmlns:a16="http://schemas.microsoft.com/office/drawing/2014/main" id="{9D3A8B0B-4BA7-EBDB-F7C0-F81B9FFB1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340" name="AutoShape 20">
                <a:extLst>
                  <a:ext uri="{FF2B5EF4-FFF2-40B4-BE49-F238E27FC236}">
                    <a16:creationId xmlns:a16="http://schemas.microsoft.com/office/drawing/2014/main" id="{7FC447BB-8B59-B59F-662E-E983EA14C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341" name="AutoShape 21">
                <a:extLst>
                  <a:ext uri="{FF2B5EF4-FFF2-40B4-BE49-F238E27FC236}">
                    <a16:creationId xmlns:a16="http://schemas.microsoft.com/office/drawing/2014/main" id="{F76F8FB3-0813-8153-A233-A5E0D4A4A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84342" name="Text Box 22">
              <a:extLst>
                <a:ext uri="{FF2B5EF4-FFF2-40B4-BE49-F238E27FC236}">
                  <a16:creationId xmlns:a16="http://schemas.microsoft.com/office/drawing/2014/main" id="{1BB14239-2005-C6C5-CC5D-676F9F318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343" name="Text Box 23">
              <a:extLst>
                <a:ext uri="{FF2B5EF4-FFF2-40B4-BE49-F238E27FC236}">
                  <a16:creationId xmlns:a16="http://schemas.microsoft.com/office/drawing/2014/main" id="{BE6FEE08-7EC5-E4FD-68AB-951F88650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344" name="Text Box 24">
              <a:extLst>
                <a:ext uri="{FF2B5EF4-FFF2-40B4-BE49-F238E27FC236}">
                  <a16:creationId xmlns:a16="http://schemas.microsoft.com/office/drawing/2014/main" id="{DE79BB87-E6B8-5D8F-7882-5488D55F9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345" name="Text Box 25">
              <a:extLst>
                <a:ext uri="{FF2B5EF4-FFF2-40B4-BE49-F238E27FC236}">
                  <a16:creationId xmlns:a16="http://schemas.microsoft.com/office/drawing/2014/main" id="{15B59D81-244E-D0BB-A10D-4D96DA867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346" name="Text Box 26">
              <a:extLst>
                <a:ext uri="{FF2B5EF4-FFF2-40B4-BE49-F238E27FC236}">
                  <a16:creationId xmlns:a16="http://schemas.microsoft.com/office/drawing/2014/main" id="{BA06AB75-D009-A094-8AC1-EDF7D016A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347" name="Text Box 27">
              <a:extLst>
                <a:ext uri="{FF2B5EF4-FFF2-40B4-BE49-F238E27FC236}">
                  <a16:creationId xmlns:a16="http://schemas.microsoft.com/office/drawing/2014/main" id="{68D0529F-3380-0598-89F4-3AC5559C5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348" name="Text Box 28">
              <a:extLst>
                <a:ext uri="{FF2B5EF4-FFF2-40B4-BE49-F238E27FC236}">
                  <a16:creationId xmlns:a16="http://schemas.microsoft.com/office/drawing/2014/main" id="{A7892139-A5E9-FFE5-48FE-52D04B64A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349" name="Text Box 29">
              <a:extLst>
                <a:ext uri="{FF2B5EF4-FFF2-40B4-BE49-F238E27FC236}">
                  <a16:creationId xmlns:a16="http://schemas.microsoft.com/office/drawing/2014/main" id="{7652ABD2-ACBF-6900-E514-4DE5AB02B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350" name="Text Box 30">
              <a:extLst>
                <a:ext uri="{FF2B5EF4-FFF2-40B4-BE49-F238E27FC236}">
                  <a16:creationId xmlns:a16="http://schemas.microsoft.com/office/drawing/2014/main" id="{3B719F15-D14A-19D2-ED3A-FAFB5FC01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351" name="Text Box 31">
              <a:extLst>
                <a:ext uri="{FF2B5EF4-FFF2-40B4-BE49-F238E27FC236}">
                  <a16:creationId xmlns:a16="http://schemas.microsoft.com/office/drawing/2014/main" id="{AD34B03A-9F0D-F4AA-9C95-85FCDAF05D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84352" name="Group 32">
            <a:extLst>
              <a:ext uri="{FF2B5EF4-FFF2-40B4-BE49-F238E27FC236}">
                <a16:creationId xmlns:a16="http://schemas.microsoft.com/office/drawing/2014/main" id="{F11C843D-5FBA-90FF-4D30-9BC72548BA96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84353" name="Text Box 33">
              <a:extLst>
                <a:ext uri="{FF2B5EF4-FFF2-40B4-BE49-F238E27FC236}">
                  <a16:creationId xmlns:a16="http://schemas.microsoft.com/office/drawing/2014/main" id="{2AAFBE25-08C3-A7B5-5B77-576EC33B1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84354" name="Line 34">
              <a:extLst>
                <a:ext uri="{FF2B5EF4-FFF2-40B4-BE49-F238E27FC236}">
                  <a16:creationId xmlns:a16="http://schemas.microsoft.com/office/drawing/2014/main" id="{8D8496B5-4839-BF6C-66C8-68302F111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355" name="Line 35">
              <a:extLst>
                <a:ext uri="{FF2B5EF4-FFF2-40B4-BE49-F238E27FC236}">
                  <a16:creationId xmlns:a16="http://schemas.microsoft.com/office/drawing/2014/main" id="{12B474AC-E963-6291-1E8C-0494EF4AF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4356" name="Text Box 36">
            <a:extLst>
              <a:ext uri="{FF2B5EF4-FFF2-40B4-BE49-F238E27FC236}">
                <a16:creationId xmlns:a16="http://schemas.microsoft.com/office/drawing/2014/main" id="{2C47AA7A-E1E6-CCD6-98D4-40A9868F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357" name="Text Box 37">
            <a:extLst>
              <a:ext uri="{FF2B5EF4-FFF2-40B4-BE49-F238E27FC236}">
                <a16:creationId xmlns:a16="http://schemas.microsoft.com/office/drawing/2014/main" id="{CF24F338-3F07-8242-FB3A-74F6545C9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  <a:p>
            <a:r>
              <a:rPr lang="en-US" altLang="en-US" sz="1600"/>
              <a:t>   0,8,2,10   -0-0</a:t>
            </a:r>
          </a:p>
          <a:p>
            <a:r>
              <a:rPr lang="en-US" altLang="en-US" sz="1600"/>
              <a:t> 2,6,10,14   --10</a:t>
            </a:r>
          </a:p>
          <a:p>
            <a:r>
              <a:rPr lang="en-US" altLang="en-US" sz="1600"/>
              <a:t> 2,10,6,14   --10</a:t>
            </a:r>
          </a:p>
        </p:txBody>
      </p:sp>
      <p:sp>
        <p:nvSpPr>
          <p:cNvPr id="184358" name="Text Box 38">
            <a:extLst>
              <a:ext uri="{FF2B5EF4-FFF2-40B4-BE49-F238E27FC236}">
                <a16:creationId xmlns:a16="http://schemas.microsoft.com/office/drawing/2014/main" id="{F44E1A61-10E6-F113-AD6C-705CFA36E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359" name="Text Box 39">
            <a:extLst>
              <a:ext uri="{FF2B5EF4-FFF2-40B4-BE49-F238E27FC236}">
                <a16:creationId xmlns:a16="http://schemas.microsoft.com/office/drawing/2014/main" id="{7816894B-96AB-6EA0-DE49-585FEDA73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360" name="Text Box 40">
            <a:extLst>
              <a:ext uri="{FF2B5EF4-FFF2-40B4-BE49-F238E27FC236}">
                <a16:creationId xmlns:a16="http://schemas.microsoft.com/office/drawing/2014/main" id="{2A0A1799-BBA4-C843-D222-BEDC03337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361" name="Text Box 41">
            <a:extLst>
              <a:ext uri="{FF2B5EF4-FFF2-40B4-BE49-F238E27FC236}">
                <a16:creationId xmlns:a16="http://schemas.microsoft.com/office/drawing/2014/main" id="{BEEEA67F-2399-B1F6-DD57-FDBD37BF8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362" name="Text Box 42">
            <a:extLst>
              <a:ext uri="{FF2B5EF4-FFF2-40B4-BE49-F238E27FC236}">
                <a16:creationId xmlns:a16="http://schemas.microsoft.com/office/drawing/2014/main" id="{47B7807B-D8CF-231D-970E-F723F042C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363" name="Text Box 43">
            <a:extLst>
              <a:ext uri="{FF2B5EF4-FFF2-40B4-BE49-F238E27FC236}">
                <a16:creationId xmlns:a16="http://schemas.microsoft.com/office/drawing/2014/main" id="{28AB4CF0-6BC0-A84E-D731-A25C263B1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364" name="Text Box 44">
            <a:extLst>
              <a:ext uri="{FF2B5EF4-FFF2-40B4-BE49-F238E27FC236}">
                <a16:creationId xmlns:a16="http://schemas.microsoft.com/office/drawing/2014/main" id="{25D99C76-2E73-DC6B-5E8F-027DDAF36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365" name="Text Box 45">
            <a:extLst>
              <a:ext uri="{FF2B5EF4-FFF2-40B4-BE49-F238E27FC236}">
                <a16:creationId xmlns:a16="http://schemas.microsoft.com/office/drawing/2014/main" id="{9D8C43CA-657C-3EA4-4FE6-BE1CC530B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791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366" name="Text Box 46">
            <a:extLst>
              <a:ext uri="{FF2B5EF4-FFF2-40B4-BE49-F238E27FC236}">
                <a16:creationId xmlns:a16="http://schemas.microsoft.com/office/drawing/2014/main" id="{6F467EFA-90D6-30EC-E6AB-6F5F6A653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537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367" name="Text Box 47">
            <a:extLst>
              <a:ext uri="{FF2B5EF4-FFF2-40B4-BE49-F238E27FC236}">
                <a16:creationId xmlns:a16="http://schemas.microsoft.com/office/drawing/2014/main" id="{191BDFA2-E812-BB40-F5BE-B7F33FCBA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051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368" name="Line 48">
            <a:extLst>
              <a:ext uri="{FF2B5EF4-FFF2-40B4-BE49-F238E27FC236}">
                <a16:creationId xmlns:a16="http://schemas.microsoft.com/office/drawing/2014/main" id="{C0971B64-DE64-899F-8330-E15FEE1E6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E117-25C7-417A-96D5-A65D1E0F61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85347" name="Line 3">
            <a:extLst>
              <a:ext uri="{FF2B5EF4-FFF2-40B4-BE49-F238E27FC236}">
                <a16:creationId xmlns:a16="http://schemas.microsoft.com/office/drawing/2014/main" id="{FAA7F5B9-54C1-306E-CAFF-B620246FC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5348" name="Text Box 4">
            <a:extLst>
              <a:ext uri="{FF2B5EF4-FFF2-40B4-BE49-F238E27FC236}">
                <a16:creationId xmlns:a16="http://schemas.microsoft.com/office/drawing/2014/main" id="{B6A75ACE-D7B9-1FBA-668A-BD253CFFA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349" name="Text Box 5">
            <a:extLst>
              <a:ext uri="{FF2B5EF4-FFF2-40B4-BE49-F238E27FC236}">
                <a16:creationId xmlns:a16="http://schemas.microsoft.com/office/drawing/2014/main" id="{19361D35-A57A-CBDC-E4D0-F2C9AAB5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5350" name="Group 6">
            <a:extLst>
              <a:ext uri="{FF2B5EF4-FFF2-40B4-BE49-F238E27FC236}">
                <a16:creationId xmlns:a16="http://schemas.microsoft.com/office/drawing/2014/main" id="{E2438BDF-F4AA-CC7E-A6DE-9E05DCFFE020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85351" name="Group 7">
              <a:extLst>
                <a:ext uri="{FF2B5EF4-FFF2-40B4-BE49-F238E27FC236}">
                  <a16:creationId xmlns:a16="http://schemas.microsoft.com/office/drawing/2014/main" id="{077C8D9D-61C2-28A3-8D13-B96891E01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85352" name="Text Box 8">
                <a:extLst>
                  <a:ext uri="{FF2B5EF4-FFF2-40B4-BE49-F238E27FC236}">
                    <a16:creationId xmlns:a16="http://schemas.microsoft.com/office/drawing/2014/main" id="{44414B38-0023-2862-1A69-EFDD6A8F6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85353" name="Text Box 9">
                <a:extLst>
                  <a:ext uri="{FF2B5EF4-FFF2-40B4-BE49-F238E27FC236}">
                    <a16:creationId xmlns:a16="http://schemas.microsoft.com/office/drawing/2014/main" id="{31CE0AAE-CF33-2CA4-C92D-E966027934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85354" name="Text Box 10">
                <a:extLst>
                  <a:ext uri="{FF2B5EF4-FFF2-40B4-BE49-F238E27FC236}">
                    <a16:creationId xmlns:a16="http://schemas.microsoft.com/office/drawing/2014/main" id="{3751A391-CDCA-A54E-AECD-D4BD7F4952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85355" name="Text Box 11">
                <a:extLst>
                  <a:ext uri="{FF2B5EF4-FFF2-40B4-BE49-F238E27FC236}">
                    <a16:creationId xmlns:a16="http://schemas.microsoft.com/office/drawing/2014/main" id="{24CB8495-3276-46C7-6F8A-71614EB965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85356" name="Text Box 12">
                <a:extLst>
                  <a:ext uri="{FF2B5EF4-FFF2-40B4-BE49-F238E27FC236}">
                    <a16:creationId xmlns:a16="http://schemas.microsoft.com/office/drawing/2014/main" id="{BA2AE1B5-2910-DE70-244F-F0D9E9A95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85357" name="Text Box 13">
                <a:extLst>
                  <a:ext uri="{FF2B5EF4-FFF2-40B4-BE49-F238E27FC236}">
                    <a16:creationId xmlns:a16="http://schemas.microsoft.com/office/drawing/2014/main" id="{BA61C960-9F9F-EA4C-75D0-4DFD7D88F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85358" name="Text Box 14">
                <a:extLst>
                  <a:ext uri="{FF2B5EF4-FFF2-40B4-BE49-F238E27FC236}">
                    <a16:creationId xmlns:a16="http://schemas.microsoft.com/office/drawing/2014/main" id="{049DF367-6F06-DA31-B6DE-3512E2C7FC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85359" name="Text Box 15">
                <a:extLst>
                  <a:ext uri="{FF2B5EF4-FFF2-40B4-BE49-F238E27FC236}">
                    <a16:creationId xmlns:a16="http://schemas.microsoft.com/office/drawing/2014/main" id="{91E155B2-9F0F-B7CB-114A-AEAFDD16D3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85360" name="Line 16">
                <a:extLst>
                  <a:ext uri="{FF2B5EF4-FFF2-40B4-BE49-F238E27FC236}">
                    <a16:creationId xmlns:a16="http://schemas.microsoft.com/office/drawing/2014/main" id="{2808218F-5262-A94D-6719-393789E0F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361" name="Line 17">
                <a:extLst>
                  <a:ext uri="{FF2B5EF4-FFF2-40B4-BE49-F238E27FC236}">
                    <a16:creationId xmlns:a16="http://schemas.microsoft.com/office/drawing/2014/main" id="{C496AE1E-1A4E-7E22-BCD6-5B54778F6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362" name="Line 18">
                <a:extLst>
                  <a:ext uri="{FF2B5EF4-FFF2-40B4-BE49-F238E27FC236}">
                    <a16:creationId xmlns:a16="http://schemas.microsoft.com/office/drawing/2014/main" id="{1BE5EF09-D46D-ADC5-1B5C-5A236EBC9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363" name="AutoShape 19">
                <a:extLst>
                  <a:ext uri="{FF2B5EF4-FFF2-40B4-BE49-F238E27FC236}">
                    <a16:creationId xmlns:a16="http://schemas.microsoft.com/office/drawing/2014/main" id="{862487FC-35AD-2099-B989-8DC7D514C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364" name="AutoShape 20">
                <a:extLst>
                  <a:ext uri="{FF2B5EF4-FFF2-40B4-BE49-F238E27FC236}">
                    <a16:creationId xmlns:a16="http://schemas.microsoft.com/office/drawing/2014/main" id="{77EBA622-74AD-D7A9-72B2-D5A4930B1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5365" name="AutoShape 21">
                <a:extLst>
                  <a:ext uri="{FF2B5EF4-FFF2-40B4-BE49-F238E27FC236}">
                    <a16:creationId xmlns:a16="http://schemas.microsoft.com/office/drawing/2014/main" id="{D9B73686-A78A-FEF5-F2F6-CAA52C145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185366" name="Text Box 22">
              <a:extLst>
                <a:ext uri="{FF2B5EF4-FFF2-40B4-BE49-F238E27FC236}">
                  <a16:creationId xmlns:a16="http://schemas.microsoft.com/office/drawing/2014/main" id="{61FE8319-FFB3-6737-449A-51A3B4DCA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5367" name="Text Box 23">
              <a:extLst>
                <a:ext uri="{FF2B5EF4-FFF2-40B4-BE49-F238E27FC236}">
                  <a16:creationId xmlns:a16="http://schemas.microsoft.com/office/drawing/2014/main" id="{3E2770A6-DD95-1D48-FA79-140C8BC85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5368" name="Text Box 24">
              <a:extLst>
                <a:ext uri="{FF2B5EF4-FFF2-40B4-BE49-F238E27FC236}">
                  <a16:creationId xmlns:a16="http://schemas.microsoft.com/office/drawing/2014/main" id="{33C6373B-F4A2-C96E-34B2-2BBDF2B10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5369" name="Text Box 25">
              <a:extLst>
                <a:ext uri="{FF2B5EF4-FFF2-40B4-BE49-F238E27FC236}">
                  <a16:creationId xmlns:a16="http://schemas.microsoft.com/office/drawing/2014/main" id="{5610B0C4-95F5-1B97-4C89-571F3A133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5370" name="Text Box 26">
              <a:extLst>
                <a:ext uri="{FF2B5EF4-FFF2-40B4-BE49-F238E27FC236}">
                  <a16:creationId xmlns:a16="http://schemas.microsoft.com/office/drawing/2014/main" id="{BDF63230-6081-3717-582D-7FC4095DC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5371" name="Text Box 27">
              <a:extLst>
                <a:ext uri="{FF2B5EF4-FFF2-40B4-BE49-F238E27FC236}">
                  <a16:creationId xmlns:a16="http://schemas.microsoft.com/office/drawing/2014/main" id="{8B93EF82-7FB9-0A4B-D597-909C4370F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5372" name="Text Box 28">
              <a:extLst>
                <a:ext uri="{FF2B5EF4-FFF2-40B4-BE49-F238E27FC236}">
                  <a16:creationId xmlns:a16="http://schemas.microsoft.com/office/drawing/2014/main" id="{36156DF0-CC3E-509F-B85E-1F30F348C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5373" name="Text Box 29">
              <a:extLst>
                <a:ext uri="{FF2B5EF4-FFF2-40B4-BE49-F238E27FC236}">
                  <a16:creationId xmlns:a16="http://schemas.microsoft.com/office/drawing/2014/main" id="{5EDA52EE-EF7B-1039-1884-A4E207795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5374" name="Text Box 30">
              <a:extLst>
                <a:ext uri="{FF2B5EF4-FFF2-40B4-BE49-F238E27FC236}">
                  <a16:creationId xmlns:a16="http://schemas.microsoft.com/office/drawing/2014/main" id="{70A17EB4-5B2D-599D-5C6A-7413DBE13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5375" name="Text Box 31">
              <a:extLst>
                <a:ext uri="{FF2B5EF4-FFF2-40B4-BE49-F238E27FC236}">
                  <a16:creationId xmlns:a16="http://schemas.microsoft.com/office/drawing/2014/main" id="{D536EC86-61B8-8B6F-88FD-AAAFF94D8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85376" name="Group 32">
            <a:extLst>
              <a:ext uri="{FF2B5EF4-FFF2-40B4-BE49-F238E27FC236}">
                <a16:creationId xmlns:a16="http://schemas.microsoft.com/office/drawing/2014/main" id="{D9A95E88-8F78-2AD8-74FA-6394C655E4FE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85377" name="Text Box 33">
              <a:extLst>
                <a:ext uri="{FF2B5EF4-FFF2-40B4-BE49-F238E27FC236}">
                  <a16:creationId xmlns:a16="http://schemas.microsoft.com/office/drawing/2014/main" id="{BED61427-AEDE-CA27-7519-E130CB1DA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85378" name="Line 34">
              <a:extLst>
                <a:ext uri="{FF2B5EF4-FFF2-40B4-BE49-F238E27FC236}">
                  <a16:creationId xmlns:a16="http://schemas.microsoft.com/office/drawing/2014/main" id="{B542A645-42A3-5B2A-736B-C3FB52E46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5379" name="Line 35">
              <a:extLst>
                <a:ext uri="{FF2B5EF4-FFF2-40B4-BE49-F238E27FC236}">
                  <a16:creationId xmlns:a16="http://schemas.microsoft.com/office/drawing/2014/main" id="{547E38E1-FEBD-D614-80FB-108972862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5380" name="Text Box 36">
            <a:extLst>
              <a:ext uri="{FF2B5EF4-FFF2-40B4-BE49-F238E27FC236}">
                <a16:creationId xmlns:a16="http://schemas.microsoft.com/office/drawing/2014/main" id="{64D1FFB8-23B6-45ED-C0AB-C6EF625B8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5381" name="Text Box 37">
            <a:extLst>
              <a:ext uri="{FF2B5EF4-FFF2-40B4-BE49-F238E27FC236}">
                <a16:creationId xmlns:a16="http://schemas.microsoft.com/office/drawing/2014/main" id="{50D6DBC8-61A3-1AE4-F66B-87273F14C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  <a:p>
            <a:r>
              <a:rPr lang="en-US" altLang="en-US" sz="1600"/>
              <a:t>   0,8,2,10   -0-0</a:t>
            </a:r>
          </a:p>
          <a:p>
            <a:r>
              <a:rPr lang="en-US" altLang="en-US" sz="1600"/>
              <a:t> 2,6,10,14   --10</a:t>
            </a:r>
          </a:p>
          <a:p>
            <a:r>
              <a:rPr lang="en-US" altLang="en-US" sz="1600"/>
              <a:t> 2,10,6,14   --10</a:t>
            </a:r>
          </a:p>
        </p:txBody>
      </p:sp>
      <p:sp>
        <p:nvSpPr>
          <p:cNvPr id="185382" name="Text Box 38">
            <a:extLst>
              <a:ext uri="{FF2B5EF4-FFF2-40B4-BE49-F238E27FC236}">
                <a16:creationId xmlns:a16="http://schemas.microsoft.com/office/drawing/2014/main" id="{C7E3C13F-6942-9F8A-FAD3-C418DD515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5383" name="Text Box 39">
            <a:extLst>
              <a:ext uri="{FF2B5EF4-FFF2-40B4-BE49-F238E27FC236}">
                <a16:creationId xmlns:a16="http://schemas.microsoft.com/office/drawing/2014/main" id="{9A804355-BA8B-18B3-30A1-936B026A5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5384" name="Text Box 40">
            <a:extLst>
              <a:ext uri="{FF2B5EF4-FFF2-40B4-BE49-F238E27FC236}">
                <a16:creationId xmlns:a16="http://schemas.microsoft.com/office/drawing/2014/main" id="{2A5CD007-5C44-26F9-2015-979E41CC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5385" name="Text Box 41">
            <a:extLst>
              <a:ext uri="{FF2B5EF4-FFF2-40B4-BE49-F238E27FC236}">
                <a16:creationId xmlns:a16="http://schemas.microsoft.com/office/drawing/2014/main" id="{A989FB16-2B76-942E-0C21-F65DFC6FF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5386" name="Text Box 42">
            <a:extLst>
              <a:ext uri="{FF2B5EF4-FFF2-40B4-BE49-F238E27FC236}">
                <a16:creationId xmlns:a16="http://schemas.microsoft.com/office/drawing/2014/main" id="{ED6A93DF-2415-17F7-4BA4-547026F7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5387" name="Text Box 43">
            <a:extLst>
              <a:ext uri="{FF2B5EF4-FFF2-40B4-BE49-F238E27FC236}">
                <a16:creationId xmlns:a16="http://schemas.microsoft.com/office/drawing/2014/main" id="{92AFADAF-8BF7-D0F1-9021-BAD84A944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5388" name="Text Box 44">
            <a:extLst>
              <a:ext uri="{FF2B5EF4-FFF2-40B4-BE49-F238E27FC236}">
                <a16:creationId xmlns:a16="http://schemas.microsoft.com/office/drawing/2014/main" id="{7B62FFCD-045C-52AC-1720-F5EEDA4ED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5389" name="Text Box 45">
            <a:extLst>
              <a:ext uri="{FF2B5EF4-FFF2-40B4-BE49-F238E27FC236}">
                <a16:creationId xmlns:a16="http://schemas.microsoft.com/office/drawing/2014/main" id="{FB9CA211-F516-1D6F-7E5D-E02B89656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791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5390" name="Text Box 46">
            <a:extLst>
              <a:ext uri="{FF2B5EF4-FFF2-40B4-BE49-F238E27FC236}">
                <a16:creationId xmlns:a16="http://schemas.microsoft.com/office/drawing/2014/main" id="{004B5940-D714-4D22-1874-3782E4D54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5372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5391" name="Text Box 47">
            <a:extLst>
              <a:ext uri="{FF2B5EF4-FFF2-40B4-BE49-F238E27FC236}">
                <a16:creationId xmlns:a16="http://schemas.microsoft.com/office/drawing/2014/main" id="{29F1C0D2-5962-B329-C54D-B09280398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051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5392" name="Line 48">
            <a:extLst>
              <a:ext uri="{FF2B5EF4-FFF2-40B4-BE49-F238E27FC236}">
                <a16:creationId xmlns:a16="http://schemas.microsoft.com/office/drawing/2014/main" id="{A543BEBE-69EC-EE94-E277-D6A17E688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5397" name="Text Box 53">
            <a:extLst>
              <a:ext uri="{FF2B5EF4-FFF2-40B4-BE49-F238E27FC236}">
                <a16:creationId xmlns:a16="http://schemas.microsoft.com/office/drawing/2014/main" id="{39180140-3D3C-75D7-05ED-AD746E65F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5" y="4832350"/>
            <a:ext cx="24511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ahoma" panose="020B0604030504040204" pitchFamily="34" charset="0"/>
              </a:rPr>
              <a:t>No more combinations</a:t>
            </a:r>
          </a:p>
          <a:p>
            <a:r>
              <a:rPr lang="en-US" altLang="en-US">
                <a:latin typeface="Tahoma" panose="020B0604030504040204" pitchFamily="34" charset="0"/>
              </a:rPr>
              <a:t>are possible, thus we</a:t>
            </a:r>
          </a:p>
          <a:p>
            <a:r>
              <a:rPr lang="en-US" altLang="en-US">
                <a:latin typeface="Tahoma" panose="020B0604030504040204" pitchFamily="34" charset="0"/>
              </a:rPr>
              <a:t>stop here.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C2218-4490-B37D-3C8C-9420025F5D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1267" name="Line 3">
            <a:extLst>
              <a:ext uri="{FF2B5EF4-FFF2-40B4-BE49-F238E27FC236}">
                <a16:creationId xmlns:a16="http://schemas.microsoft.com/office/drawing/2014/main" id="{B420D5B9-D24E-0081-5819-0A904BD58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EEF6F7AF-57EF-3D40-1991-3D72A328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CD01534D-DDD7-E6F1-0A80-FA041764C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1270" name="Group 6">
            <a:extLst>
              <a:ext uri="{FF2B5EF4-FFF2-40B4-BE49-F238E27FC236}">
                <a16:creationId xmlns:a16="http://schemas.microsoft.com/office/drawing/2014/main" id="{97FCE9B9-A18E-6B35-1C3F-FB573D689B28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1289" name="Group 7">
              <a:extLst>
                <a:ext uri="{FF2B5EF4-FFF2-40B4-BE49-F238E27FC236}">
                  <a16:creationId xmlns:a16="http://schemas.microsoft.com/office/drawing/2014/main" id="{54A568CB-9880-6991-AF7E-9762943C3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1300" name="Text Box 8">
                <a:extLst>
                  <a:ext uri="{FF2B5EF4-FFF2-40B4-BE49-F238E27FC236}">
                    <a16:creationId xmlns:a16="http://schemas.microsoft.com/office/drawing/2014/main" id="{0C75FA1F-5077-E7A9-7540-A986423F3B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1301" name="Text Box 9">
                <a:extLst>
                  <a:ext uri="{FF2B5EF4-FFF2-40B4-BE49-F238E27FC236}">
                    <a16:creationId xmlns:a16="http://schemas.microsoft.com/office/drawing/2014/main" id="{993807EF-466C-F7B1-8F94-66A346B5B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1302" name="Text Box 10">
                <a:extLst>
                  <a:ext uri="{FF2B5EF4-FFF2-40B4-BE49-F238E27FC236}">
                    <a16:creationId xmlns:a16="http://schemas.microsoft.com/office/drawing/2014/main" id="{6825FAB9-C1B5-EF30-9E78-DCD4B562F9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1303" name="Text Box 11">
                <a:extLst>
                  <a:ext uri="{FF2B5EF4-FFF2-40B4-BE49-F238E27FC236}">
                    <a16:creationId xmlns:a16="http://schemas.microsoft.com/office/drawing/2014/main" id="{FD1889D7-D2BA-57A5-8D9D-02288ADA2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1304" name="Text Box 12">
                <a:extLst>
                  <a:ext uri="{FF2B5EF4-FFF2-40B4-BE49-F238E27FC236}">
                    <a16:creationId xmlns:a16="http://schemas.microsoft.com/office/drawing/2014/main" id="{315DBAE4-CF8E-A790-9D45-820D53C200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1305" name="Text Box 13">
                <a:extLst>
                  <a:ext uri="{FF2B5EF4-FFF2-40B4-BE49-F238E27FC236}">
                    <a16:creationId xmlns:a16="http://schemas.microsoft.com/office/drawing/2014/main" id="{A0F6C051-A1AC-DE13-ED54-BF12B9716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1306" name="Text Box 14">
                <a:extLst>
                  <a:ext uri="{FF2B5EF4-FFF2-40B4-BE49-F238E27FC236}">
                    <a16:creationId xmlns:a16="http://schemas.microsoft.com/office/drawing/2014/main" id="{56999A90-9469-8262-F2B1-A4848FA95A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1307" name="Text Box 15">
                <a:extLst>
                  <a:ext uri="{FF2B5EF4-FFF2-40B4-BE49-F238E27FC236}">
                    <a16:creationId xmlns:a16="http://schemas.microsoft.com/office/drawing/2014/main" id="{628D3DDE-42AC-B10C-0FCB-30630C3817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1308" name="Line 16">
                <a:extLst>
                  <a:ext uri="{FF2B5EF4-FFF2-40B4-BE49-F238E27FC236}">
                    <a16:creationId xmlns:a16="http://schemas.microsoft.com/office/drawing/2014/main" id="{3E41AB91-4DE9-944F-D82B-38DF97447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09" name="Line 17">
                <a:extLst>
                  <a:ext uri="{FF2B5EF4-FFF2-40B4-BE49-F238E27FC236}">
                    <a16:creationId xmlns:a16="http://schemas.microsoft.com/office/drawing/2014/main" id="{5598AEDE-27BC-2BB2-1CE4-874EB2C97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10" name="Line 18">
                <a:extLst>
                  <a:ext uri="{FF2B5EF4-FFF2-40B4-BE49-F238E27FC236}">
                    <a16:creationId xmlns:a16="http://schemas.microsoft.com/office/drawing/2014/main" id="{88F34224-8CC7-BA32-6222-2B9A7E5F6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1311" name="AutoShape 19">
                <a:extLst>
                  <a:ext uri="{FF2B5EF4-FFF2-40B4-BE49-F238E27FC236}">
                    <a16:creationId xmlns:a16="http://schemas.microsoft.com/office/drawing/2014/main" id="{BDD60867-D5B2-7D4F-DD5C-74BC89366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1312" name="AutoShape 20">
                <a:extLst>
                  <a:ext uri="{FF2B5EF4-FFF2-40B4-BE49-F238E27FC236}">
                    <a16:creationId xmlns:a16="http://schemas.microsoft.com/office/drawing/2014/main" id="{3ACC0E60-B078-BCDB-C0EE-331604637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1313" name="AutoShape 21">
                <a:extLst>
                  <a:ext uri="{FF2B5EF4-FFF2-40B4-BE49-F238E27FC236}">
                    <a16:creationId xmlns:a16="http://schemas.microsoft.com/office/drawing/2014/main" id="{E9582D49-0386-C11D-A2FC-6E06ABA87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11290" name="Text Box 22">
              <a:extLst>
                <a:ext uri="{FF2B5EF4-FFF2-40B4-BE49-F238E27FC236}">
                  <a16:creationId xmlns:a16="http://schemas.microsoft.com/office/drawing/2014/main" id="{371D037C-BF6C-2897-B20E-ADFFA92A3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1291" name="Text Box 23">
              <a:extLst>
                <a:ext uri="{FF2B5EF4-FFF2-40B4-BE49-F238E27FC236}">
                  <a16:creationId xmlns:a16="http://schemas.microsoft.com/office/drawing/2014/main" id="{755F7D2D-CE1E-7525-1ABB-C8D97B59E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1292" name="Text Box 24">
              <a:extLst>
                <a:ext uri="{FF2B5EF4-FFF2-40B4-BE49-F238E27FC236}">
                  <a16:creationId xmlns:a16="http://schemas.microsoft.com/office/drawing/2014/main" id="{D1B2681C-4F2E-9A33-6967-4D956C804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1293" name="Text Box 25">
              <a:extLst>
                <a:ext uri="{FF2B5EF4-FFF2-40B4-BE49-F238E27FC236}">
                  <a16:creationId xmlns:a16="http://schemas.microsoft.com/office/drawing/2014/main" id="{BC78DA62-E09C-E5CA-14A6-D765E0C74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1294" name="Text Box 26">
              <a:extLst>
                <a:ext uri="{FF2B5EF4-FFF2-40B4-BE49-F238E27FC236}">
                  <a16:creationId xmlns:a16="http://schemas.microsoft.com/office/drawing/2014/main" id="{04D09BF1-CE5B-527B-F723-72BAA109F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1295" name="Text Box 27">
              <a:extLst>
                <a:ext uri="{FF2B5EF4-FFF2-40B4-BE49-F238E27FC236}">
                  <a16:creationId xmlns:a16="http://schemas.microsoft.com/office/drawing/2014/main" id="{2535E1AC-6F4C-8248-0E17-A07ADA339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1296" name="Text Box 28">
              <a:extLst>
                <a:ext uri="{FF2B5EF4-FFF2-40B4-BE49-F238E27FC236}">
                  <a16:creationId xmlns:a16="http://schemas.microsoft.com/office/drawing/2014/main" id="{4AF0A2A5-4461-9A56-EF97-67AA7D8DE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1297" name="Text Box 29">
              <a:extLst>
                <a:ext uri="{FF2B5EF4-FFF2-40B4-BE49-F238E27FC236}">
                  <a16:creationId xmlns:a16="http://schemas.microsoft.com/office/drawing/2014/main" id="{A4939FDC-7E8C-F314-A322-222AAA992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1298" name="Text Box 30">
              <a:extLst>
                <a:ext uri="{FF2B5EF4-FFF2-40B4-BE49-F238E27FC236}">
                  <a16:creationId xmlns:a16="http://schemas.microsoft.com/office/drawing/2014/main" id="{34AF37AD-2286-8ABB-B530-0B5F54917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1299" name="Text Box 31">
              <a:extLst>
                <a:ext uri="{FF2B5EF4-FFF2-40B4-BE49-F238E27FC236}">
                  <a16:creationId xmlns:a16="http://schemas.microsoft.com/office/drawing/2014/main" id="{158F15D7-84DA-1450-2C25-15DC997C1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1271" name="Group 32">
            <a:extLst>
              <a:ext uri="{FF2B5EF4-FFF2-40B4-BE49-F238E27FC236}">
                <a16:creationId xmlns:a16="http://schemas.microsoft.com/office/drawing/2014/main" id="{75158517-C6F2-F3FE-4B17-B250C0E9078F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1286" name="Text Box 33">
              <a:extLst>
                <a:ext uri="{FF2B5EF4-FFF2-40B4-BE49-F238E27FC236}">
                  <a16:creationId xmlns:a16="http://schemas.microsoft.com/office/drawing/2014/main" id="{68B1B051-62C8-7BBE-8E74-D97EA7D19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1287" name="Line 34">
              <a:extLst>
                <a:ext uri="{FF2B5EF4-FFF2-40B4-BE49-F238E27FC236}">
                  <a16:creationId xmlns:a16="http://schemas.microsoft.com/office/drawing/2014/main" id="{EF12CB19-672F-B219-5653-6715F219C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288" name="Line 35">
              <a:extLst>
                <a:ext uri="{FF2B5EF4-FFF2-40B4-BE49-F238E27FC236}">
                  <a16:creationId xmlns:a16="http://schemas.microsoft.com/office/drawing/2014/main" id="{AEB3C7C5-AC03-7093-6676-856DE8EBD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272" name="Text Box 36">
            <a:extLst>
              <a:ext uri="{FF2B5EF4-FFF2-40B4-BE49-F238E27FC236}">
                <a16:creationId xmlns:a16="http://schemas.microsoft.com/office/drawing/2014/main" id="{7083624D-86E3-B3A7-408B-9E71B5DD1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73" name="Text Box 37">
            <a:extLst>
              <a:ext uri="{FF2B5EF4-FFF2-40B4-BE49-F238E27FC236}">
                <a16:creationId xmlns:a16="http://schemas.microsoft.com/office/drawing/2014/main" id="{99F4BB99-25C5-69D5-53FD-729B511B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  <a:p>
            <a:r>
              <a:rPr lang="en-US" altLang="en-US" sz="1600"/>
              <a:t>   0,8,2,10   -0-0</a:t>
            </a:r>
          </a:p>
          <a:p>
            <a:r>
              <a:rPr lang="en-US" altLang="en-US" sz="1600"/>
              <a:t> 2,6,10,14   --10</a:t>
            </a:r>
          </a:p>
          <a:p>
            <a:r>
              <a:rPr lang="en-US" altLang="en-US" sz="1600"/>
              <a:t> 2,10,6,14   --10</a:t>
            </a:r>
          </a:p>
        </p:txBody>
      </p:sp>
      <p:sp>
        <p:nvSpPr>
          <p:cNvPr id="11274" name="Text Box 38">
            <a:extLst>
              <a:ext uri="{FF2B5EF4-FFF2-40B4-BE49-F238E27FC236}">
                <a16:creationId xmlns:a16="http://schemas.microsoft.com/office/drawing/2014/main" id="{155668F5-7771-3FE6-4FE4-4A8073B7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1275" name="Text Box 39">
            <a:extLst>
              <a:ext uri="{FF2B5EF4-FFF2-40B4-BE49-F238E27FC236}">
                <a16:creationId xmlns:a16="http://schemas.microsoft.com/office/drawing/2014/main" id="{9380E6EA-7F9A-A75B-9F69-130DB0B7B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1276" name="Text Box 40">
            <a:extLst>
              <a:ext uri="{FF2B5EF4-FFF2-40B4-BE49-F238E27FC236}">
                <a16:creationId xmlns:a16="http://schemas.microsoft.com/office/drawing/2014/main" id="{5BB472F8-03F3-F282-CF68-0C2DA64A0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1277" name="Text Box 41">
            <a:extLst>
              <a:ext uri="{FF2B5EF4-FFF2-40B4-BE49-F238E27FC236}">
                <a16:creationId xmlns:a16="http://schemas.microsoft.com/office/drawing/2014/main" id="{A0455EAD-EAC3-C92B-4DA2-1428B5B4B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1278" name="Text Box 42">
            <a:extLst>
              <a:ext uri="{FF2B5EF4-FFF2-40B4-BE49-F238E27FC236}">
                <a16:creationId xmlns:a16="http://schemas.microsoft.com/office/drawing/2014/main" id="{13BE1632-D01E-F8F2-402B-328AAD54A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1279" name="Text Box 43">
            <a:extLst>
              <a:ext uri="{FF2B5EF4-FFF2-40B4-BE49-F238E27FC236}">
                <a16:creationId xmlns:a16="http://schemas.microsoft.com/office/drawing/2014/main" id="{9C2BDFC8-53DA-478D-DEC8-4942CD301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1280" name="Text Box 44">
            <a:extLst>
              <a:ext uri="{FF2B5EF4-FFF2-40B4-BE49-F238E27FC236}">
                <a16:creationId xmlns:a16="http://schemas.microsoft.com/office/drawing/2014/main" id="{4418614E-B8E5-5DDC-B323-CC7ADA590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1281" name="Text Box 45">
            <a:extLst>
              <a:ext uri="{FF2B5EF4-FFF2-40B4-BE49-F238E27FC236}">
                <a16:creationId xmlns:a16="http://schemas.microsoft.com/office/drawing/2014/main" id="{F3673F63-8B06-BDBD-4C34-089B7E33D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791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1282" name="Text Box 46">
            <a:extLst>
              <a:ext uri="{FF2B5EF4-FFF2-40B4-BE49-F238E27FC236}">
                <a16:creationId xmlns:a16="http://schemas.microsoft.com/office/drawing/2014/main" id="{6CF1CFBB-0660-FD34-9A8E-85CFC7F0B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537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1283" name="Text Box 47">
            <a:extLst>
              <a:ext uri="{FF2B5EF4-FFF2-40B4-BE49-F238E27FC236}">
                <a16:creationId xmlns:a16="http://schemas.microsoft.com/office/drawing/2014/main" id="{5F111CE1-7566-94E8-FC44-64D39E8D4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0513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1284" name="Line 48">
            <a:extLst>
              <a:ext uri="{FF2B5EF4-FFF2-40B4-BE49-F238E27FC236}">
                <a16:creationId xmlns:a16="http://schemas.microsoft.com/office/drawing/2014/main" id="{81D7577B-3751-3FAB-6536-D0455093D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5" name="Text Box 53">
            <a:extLst>
              <a:ext uri="{FF2B5EF4-FFF2-40B4-BE49-F238E27FC236}">
                <a16:creationId xmlns:a16="http://schemas.microsoft.com/office/drawing/2014/main" id="{BC4DAF91-E048-C1A5-7033-18456ECEF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5" y="4832350"/>
            <a:ext cx="24511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No more combinations</a:t>
            </a:r>
          </a:p>
          <a:p>
            <a:r>
              <a:rPr lang="en-US" altLang="en-US">
                <a:latin typeface="Tahoma" panose="020B0604030504040204" pitchFamily="34" charset="0"/>
              </a:rPr>
              <a:t>are possible, thus we</a:t>
            </a:r>
          </a:p>
          <a:p>
            <a:r>
              <a:rPr lang="en-US" altLang="en-US">
                <a:latin typeface="Tahoma" panose="020B0604030504040204" pitchFamily="34" charset="0"/>
              </a:rPr>
              <a:t>stop here.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5672-6316-FCF6-D743-89B27A083E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5E5E683C-8211-973E-D547-1E6D8AA05B4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96707948-87AB-5A7B-681C-0F94131D3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3749F902-503D-F7DE-F1DA-FFF92F76F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2294" name="Group 6">
            <a:extLst>
              <a:ext uri="{FF2B5EF4-FFF2-40B4-BE49-F238E27FC236}">
                <a16:creationId xmlns:a16="http://schemas.microsoft.com/office/drawing/2014/main" id="{A3818F68-129E-0D67-D76E-2E6A092A7E28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2316" name="Group 7">
              <a:extLst>
                <a:ext uri="{FF2B5EF4-FFF2-40B4-BE49-F238E27FC236}">
                  <a16:creationId xmlns:a16="http://schemas.microsoft.com/office/drawing/2014/main" id="{CA1E5F71-CBDE-F641-7416-63406367DB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2327" name="Text Box 8">
                <a:extLst>
                  <a:ext uri="{FF2B5EF4-FFF2-40B4-BE49-F238E27FC236}">
                    <a16:creationId xmlns:a16="http://schemas.microsoft.com/office/drawing/2014/main" id="{E666259A-653F-7C57-2DAE-1BD0DC5AA2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2328" name="Text Box 9">
                <a:extLst>
                  <a:ext uri="{FF2B5EF4-FFF2-40B4-BE49-F238E27FC236}">
                    <a16:creationId xmlns:a16="http://schemas.microsoft.com/office/drawing/2014/main" id="{75A1D22A-5D14-1B15-3BF7-31B2177F47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2329" name="Text Box 10">
                <a:extLst>
                  <a:ext uri="{FF2B5EF4-FFF2-40B4-BE49-F238E27FC236}">
                    <a16:creationId xmlns:a16="http://schemas.microsoft.com/office/drawing/2014/main" id="{E878232B-979E-13BA-69D7-0BF854077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2330" name="Text Box 11">
                <a:extLst>
                  <a:ext uri="{FF2B5EF4-FFF2-40B4-BE49-F238E27FC236}">
                    <a16:creationId xmlns:a16="http://schemas.microsoft.com/office/drawing/2014/main" id="{36EA1417-4F6C-FE20-48F7-0FC9A3D30E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2331" name="Text Box 12">
                <a:extLst>
                  <a:ext uri="{FF2B5EF4-FFF2-40B4-BE49-F238E27FC236}">
                    <a16:creationId xmlns:a16="http://schemas.microsoft.com/office/drawing/2014/main" id="{E8CD0252-B0AA-A5BA-7173-B2DD22C7B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2332" name="Text Box 13">
                <a:extLst>
                  <a:ext uri="{FF2B5EF4-FFF2-40B4-BE49-F238E27FC236}">
                    <a16:creationId xmlns:a16="http://schemas.microsoft.com/office/drawing/2014/main" id="{A7922E69-6753-D123-496D-2975356F96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2333" name="Text Box 14">
                <a:extLst>
                  <a:ext uri="{FF2B5EF4-FFF2-40B4-BE49-F238E27FC236}">
                    <a16:creationId xmlns:a16="http://schemas.microsoft.com/office/drawing/2014/main" id="{D8E4CB81-1E8B-E8C6-67D2-88EDFD1326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2334" name="Text Box 15">
                <a:extLst>
                  <a:ext uri="{FF2B5EF4-FFF2-40B4-BE49-F238E27FC236}">
                    <a16:creationId xmlns:a16="http://schemas.microsoft.com/office/drawing/2014/main" id="{F07D0DA5-A163-53C2-1320-B1D0ADC4B8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2335" name="Line 16">
                <a:extLst>
                  <a:ext uri="{FF2B5EF4-FFF2-40B4-BE49-F238E27FC236}">
                    <a16:creationId xmlns:a16="http://schemas.microsoft.com/office/drawing/2014/main" id="{66EB457F-2773-17AC-9A48-54AF52BAA5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36" name="Line 17">
                <a:extLst>
                  <a:ext uri="{FF2B5EF4-FFF2-40B4-BE49-F238E27FC236}">
                    <a16:creationId xmlns:a16="http://schemas.microsoft.com/office/drawing/2014/main" id="{637880FF-3332-3DA2-B653-D2DF21DDA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37" name="Line 18">
                <a:extLst>
                  <a:ext uri="{FF2B5EF4-FFF2-40B4-BE49-F238E27FC236}">
                    <a16:creationId xmlns:a16="http://schemas.microsoft.com/office/drawing/2014/main" id="{33383C60-CC02-B6DB-68CC-4384BC7834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2338" name="AutoShape 19">
                <a:extLst>
                  <a:ext uri="{FF2B5EF4-FFF2-40B4-BE49-F238E27FC236}">
                    <a16:creationId xmlns:a16="http://schemas.microsoft.com/office/drawing/2014/main" id="{61053E0B-87C3-5BFB-3B63-165C9D5F7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2339" name="AutoShape 20">
                <a:extLst>
                  <a:ext uri="{FF2B5EF4-FFF2-40B4-BE49-F238E27FC236}">
                    <a16:creationId xmlns:a16="http://schemas.microsoft.com/office/drawing/2014/main" id="{B8C42680-1507-6DF2-6546-7FB05F5F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2340" name="AutoShape 21">
                <a:extLst>
                  <a:ext uri="{FF2B5EF4-FFF2-40B4-BE49-F238E27FC236}">
                    <a16:creationId xmlns:a16="http://schemas.microsoft.com/office/drawing/2014/main" id="{D631EF63-1613-CCC5-1610-76E344833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12317" name="Text Box 22">
              <a:extLst>
                <a:ext uri="{FF2B5EF4-FFF2-40B4-BE49-F238E27FC236}">
                  <a16:creationId xmlns:a16="http://schemas.microsoft.com/office/drawing/2014/main" id="{7C9B854A-66C2-BF69-84BB-C659DEA6B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2318" name="Text Box 23">
              <a:extLst>
                <a:ext uri="{FF2B5EF4-FFF2-40B4-BE49-F238E27FC236}">
                  <a16:creationId xmlns:a16="http://schemas.microsoft.com/office/drawing/2014/main" id="{1C1CE551-4835-A343-28E8-4B7956D7B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2319" name="Text Box 24">
              <a:extLst>
                <a:ext uri="{FF2B5EF4-FFF2-40B4-BE49-F238E27FC236}">
                  <a16:creationId xmlns:a16="http://schemas.microsoft.com/office/drawing/2014/main" id="{B4FD7FD2-7915-B494-2C66-3DCE48F6EE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2320" name="Text Box 25">
              <a:extLst>
                <a:ext uri="{FF2B5EF4-FFF2-40B4-BE49-F238E27FC236}">
                  <a16:creationId xmlns:a16="http://schemas.microsoft.com/office/drawing/2014/main" id="{5520A936-108B-8363-E02B-9942DD320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2321" name="Text Box 26">
              <a:extLst>
                <a:ext uri="{FF2B5EF4-FFF2-40B4-BE49-F238E27FC236}">
                  <a16:creationId xmlns:a16="http://schemas.microsoft.com/office/drawing/2014/main" id="{F9619574-8092-87BC-A282-2FD78AC29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2322" name="Text Box 27">
              <a:extLst>
                <a:ext uri="{FF2B5EF4-FFF2-40B4-BE49-F238E27FC236}">
                  <a16:creationId xmlns:a16="http://schemas.microsoft.com/office/drawing/2014/main" id="{12F415EA-85AD-5AA6-BF1F-B176DF16A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2323" name="Text Box 28">
              <a:extLst>
                <a:ext uri="{FF2B5EF4-FFF2-40B4-BE49-F238E27FC236}">
                  <a16:creationId xmlns:a16="http://schemas.microsoft.com/office/drawing/2014/main" id="{82B0F065-E965-5F35-1105-2FD5FF4380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2324" name="Text Box 29">
              <a:extLst>
                <a:ext uri="{FF2B5EF4-FFF2-40B4-BE49-F238E27FC236}">
                  <a16:creationId xmlns:a16="http://schemas.microsoft.com/office/drawing/2014/main" id="{89606149-8C89-4C4B-E4EC-DE9362420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2325" name="Text Box 30">
              <a:extLst>
                <a:ext uri="{FF2B5EF4-FFF2-40B4-BE49-F238E27FC236}">
                  <a16:creationId xmlns:a16="http://schemas.microsoft.com/office/drawing/2014/main" id="{E46051E2-A142-AAC8-2BB3-0C3628FC6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2326" name="Text Box 31">
              <a:extLst>
                <a:ext uri="{FF2B5EF4-FFF2-40B4-BE49-F238E27FC236}">
                  <a16:creationId xmlns:a16="http://schemas.microsoft.com/office/drawing/2014/main" id="{DE05FE9D-A737-76C1-0905-091B63C44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2295" name="Group 32">
            <a:extLst>
              <a:ext uri="{FF2B5EF4-FFF2-40B4-BE49-F238E27FC236}">
                <a16:creationId xmlns:a16="http://schemas.microsoft.com/office/drawing/2014/main" id="{081DFE47-DBBA-257D-8111-737801D33D67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2313" name="Text Box 33">
              <a:extLst>
                <a:ext uri="{FF2B5EF4-FFF2-40B4-BE49-F238E27FC236}">
                  <a16:creationId xmlns:a16="http://schemas.microsoft.com/office/drawing/2014/main" id="{62B1D8CD-38EB-585E-9AC9-5DB5F4C79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2314" name="Line 34">
              <a:extLst>
                <a:ext uri="{FF2B5EF4-FFF2-40B4-BE49-F238E27FC236}">
                  <a16:creationId xmlns:a16="http://schemas.microsoft.com/office/drawing/2014/main" id="{9E6889DF-1FAA-CAE4-4784-FD0D9AEA4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315" name="Line 35">
              <a:extLst>
                <a:ext uri="{FF2B5EF4-FFF2-40B4-BE49-F238E27FC236}">
                  <a16:creationId xmlns:a16="http://schemas.microsoft.com/office/drawing/2014/main" id="{FA2407EE-F430-EC39-21A7-AC0D10BAD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2296" name="Text Box 36">
            <a:extLst>
              <a:ext uri="{FF2B5EF4-FFF2-40B4-BE49-F238E27FC236}">
                <a16:creationId xmlns:a16="http://schemas.microsoft.com/office/drawing/2014/main" id="{2C85DC82-3B50-0252-1E3D-337D8346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297" name="Text Box 37">
            <a:extLst>
              <a:ext uri="{FF2B5EF4-FFF2-40B4-BE49-F238E27FC236}">
                <a16:creationId xmlns:a16="http://schemas.microsoft.com/office/drawing/2014/main" id="{EDF403E2-C284-6511-3571-28488A94B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    0,8,1,9   -00-</a:t>
            </a:r>
          </a:p>
          <a:p>
            <a:r>
              <a:rPr lang="en-US" altLang="en-US" sz="1600"/>
              <a:t>   0,8,2,10   -0-0</a:t>
            </a:r>
          </a:p>
          <a:p>
            <a:r>
              <a:rPr lang="en-US" altLang="en-US" sz="1600"/>
              <a:t> 2,6,10,14   --10</a:t>
            </a:r>
          </a:p>
          <a:p>
            <a:r>
              <a:rPr lang="en-US" altLang="en-US" sz="1600"/>
              <a:t> 2,10,6,14   --10</a:t>
            </a:r>
          </a:p>
        </p:txBody>
      </p:sp>
      <p:sp>
        <p:nvSpPr>
          <p:cNvPr id="12298" name="Text Box 38">
            <a:extLst>
              <a:ext uri="{FF2B5EF4-FFF2-40B4-BE49-F238E27FC236}">
                <a16:creationId xmlns:a16="http://schemas.microsoft.com/office/drawing/2014/main" id="{3EF288A1-A32D-421E-7181-096F5ABED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2299" name="Text Box 39">
            <a:extLst>
              <a:ext uri="{FF2B5EF4-FFF2-40B4-BE49-F238E27FC236}">
                <a16:creationId xmlns:a16="http://schemas.microsoft.com/office/drawing/2014/main" id="{12121276-00EF-EC3A-497E-25E9E8745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2300" name="Text Box 40">
            <a:extLst>
              <a:ext uri="{FF2B5EF4-FFF2-40B4-BE49-F238E27FC236}">
                <a16:creationId xmlns:a16="http://schemas.microsoft.com/office/drawing/2014/main" id="{DDDA8AA9-B22B-83CE-09D1-14FEB987C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2301" name="Text Box 41">
            <a:extLst>
              <a:ext uri="{FF2B5EF4-FFF2-40B4-BE49-F238E27FC236}">
                <a16:creationId xmlns:a16="http://schemas.microsoft.com/office/drawing/2014/main" id="{A7874886-A1BF-217E-2635-D9CB03C67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2302" name="Text Box 42">
            <a:extLst>
              <a:ext uri="{FF2B5EF4-FFF2-40B4-BE49-F238E27FC236}">
                <a16:creationId xmlns:a16="http://schemas.microsoft.com/office/drawing/2014/main" id="{4EEB7C07-A966-5F2A-D9C8-C6E9976A2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2303" name="Text Box 43">
            <a:extLst>
              <a:ext uri="{FF2B5EF4-FFF2-40B4-BE49-F238E27FC236}">
                <a16:creationId xmlns:a16="http://schemas.microsoft.com/office/drawing/2014/main" id="{A1701DCB-6069-5C8D-40B8-E8B60E9E7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2304" name="Text Box 44">
            <a:extLst>
              <a:ext uri="{FF2B5EF4-FFF2-40B4-BE49-F238E27FC236}">
                <a16:creationId xmlns:a16="http://schemas.microsoft.com/office/drawing/2014/main" id="{AE566429-C526-AC52-B68E-3C8221C63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2305" name="Text Box 45">
            <a:extLst>
              <a:ext uri="{FF2B5EF4-FFF2-40B4-BE49-F238E27FC236}">
                <a16:creationId xmlns:a16="http://schemas.microsoft.com/office/drawing/2014/main" id="{7FD7C8CA-4511-CE86-25FA-D06845CEB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791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2306" name="Text Box 46">
            <a:extLst>
              <a:ext uri="{FF2B5EF4-FFF2-40B4-BE49-F238E27FC236}">
                <a16:creationId xmlns:a16="http://schemas.microsoft.com/office/drawing/2014/main" id="{9C5D472E-E9C1-F43D-F9D9-3010EABA3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537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2307" name="Text Box 47">
            <a:extLst>
              <a:ext uri="{FF2B5EF4-FFF2-40B4-BE49-F238E27FC236}">
                <a16:creationId xmlns:a16="http://schemas.microsoft.com/office/drawing/2014/main" id="{D5192792-0106-C427-69C1-AE51163E7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0513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2308" name="Line 48">
            <a:extLst>
              <a:ext uri="{FF2B5EF4-FFF2-40B4-BE49-F238E27FC236}">
                <a16:creationId xmlns:a16="http://schemas.microsoft.com/office/drawing/2014/main" id="{EC14D7C7-617F-0806-DCEE-7C2530E91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4000" y="3886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9" name="Line 49">
            <a:extLst>
              <a:ext uri="{FF2B5EF4-FFF2-40B4-BE49-F238E27FC236}">
                <a16:creationId xmlns:a16="http://schemas.microsoft.com/office/drawing/2014/main" id="{1C4FF188-3D9C-60E2-3AAF-D51DF89B1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0200" y="3517900"/>
            <a:ext cx="13081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0" name="Line 50">
            <a:extLst>
              <a:ext uri="{FF2B5EF4-FFF2-40B4-BE49-F238E27FC236}">
                <a16:creationId xmlns:a16="http://schemas.microsoft.com/office/drawing/2014/main" id="{BB351C44-037A-6965-831A-6BCA4360A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0200" y="3771900"/>
            <a:ext cx="13081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1" name="Line 51">
            <a:extLst>
              <a:ext uri="{FF2B5EF4-FFF2-40B4-BE49-F238E27FC236}">
                <a16:creationId xmlns:a16="http://schemas.microsoft.com/office/drawing/2014/main" id="{C82F43DA-6C5D-7A39-8010-DCC85320C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0200" y="4254500"/>
            <a:ext cx="13081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2" name="Text Box 52">
            <a:extLst>
              <a:ext uri="{FF2B5EF4-FFF2-40B4-BE49-F238E27FC236}">
                <a16:creationId xmlns:a16="http://schemas.microsoft.com/office/drawing/2014/main" id="{D503AC81-ED5C-8D01-A9AA-ACA05C2A3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9925" y="4832350"/>
            <a:ext cx="28876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We can eliminate repeated</a:t>
            </a:r>
          </a:p>
          <a:p>
            <a:r>
              <a:rPr lang="en-US" altLang="en-US">
                <a:latin typeface="Tahoma" panose="020B0604030504040204" pitchFamily="34" charset="0"/>
              </a:rPr>
              <a:t>combinations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A2A9-559A-5F94-0A90-83D07C43E3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236547" name="Group 3">
            <a:extLst>
              <a:ext uri="{FF2B5EF4-FFF2-40B4-BE49-F238E27FC236}">
                <a16:creationId xmlns:a16="http://schemas.microsoft.com/office/drawing/2014/main" id="{ECFB0D74-993F-E4E4-F58F-4905EDD94E6E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236548" name="Text Box 4">
              <a:extLst>
                <a:ext uri="{FF2B5EF4-FFF2-40B4-BE49-F238E27FC236}">
                  <a16:creationId xmlns:a16="http://schemas.microsoft.com/office/drawing/2014/main" id="{82764FA2-C6AD-ED36-821D-E23663C7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236549" name="Text Box 5">
              <a:extLst>
                <a:ext uri="{FF2B5EF4-FFF2-40B4-BE49-F238E27FC236}">
                  <a16:creationId xmlns:a16="http://schemas.microsoft.com/office/drawing/2014/main" id="{8BC264B5-D000-52AF-E135-1FAB4E210B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236550" name="Text Box 6">
              <a:extLst>
                <a:ext uri="{FF2B5EF4-FFF2-40B4-BE49-F238E27FC236}">
                  <a16:creationId xmlns:a16="http://schemas.microsoft.com/office/drawing/2014/main" id="{D59BEC14-0AB0-DAE0-5965-334D0B79F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236551" name="Text Box 7">
              <a:extLst>
                <a:ext uri="{FF2B5EF4-FFF2-40B4-BE49-F238E27FC236}">
                  <a16:creationId xmlns:a16="http://schemas.microsoft.com/office/drawing/2014/main" id="{E4D2B422-73F2-33B3-8437-F7BC1FCC4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236552" name="Text Box 8">
              <a:extLst>
                <a:ext uri="{FF2B5EF4-FFF2-40B4-BE49-F238E27FC236}">
                  <a16:creationId xmlns:a16="http://schemas.microsoft.com/office/drawing/2014/main" id="{A5FCDD90-5AD8-9FE2-CE32-857E3334F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>
                  <a:solidFill>
                    <a:srgbClr val="FF3300"/>
                  </a:solidFill>
                </a:rPr>
                <a:t>0   0000</a:t>
              </a:r>
              <a:endParaRPr lang="en-US" altLang="en-US" sz="1600"/>
            </a:p>
          </p:txBody>
        </p:sp>
        <p:sp>
          <p:nvSpPr>
            <p:cNvPr id="236553" name="Text Box 9">
              <a:extLst>
                <a:ext uri="{FF2B5EF4-FFF2-40B4-BE49-F238E27FC236}">
                  <a16:creationId xmlns:a16="http://schemas.microsoft.com/office/drawing/2014/main" id="{4BC2B60F-A113-AC3D-64F4-1AA12681C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2   0010</a:t>
              </a:r>
              <a:endParaRPr lang="en-US" altLang="en-US" sz="1600"/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236554" name="Text Box 10">
              <a:extLst>
                <a:ext uri="{FF2B5EF4-FFF2-40B4-BE49-F238E27FC236}">
                  <a16:creationId xmlns:a16="http://schemas.microsoft.com/office/drawing/2014/main" id="{E851D4B7-ED14-6F32-89F1-EA8D66D48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236555" name="Text Box 11">
              <a:extLst>
                <a:ext uri="{FF2B5EF4-FFF2-40B4-BE49-F238E27FC236}">
                  <a16:creationId xmlns:a16="http://schemas.microsoft.com/office/drawing/2014/main" id="{765853B8-8BF3-8A7C-D125-5AE4A5317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236556" name="Line 12">
              <a:extLst>
                <a:ext uri="{FF2B5EF4-FFF2-40B4-BE49-F238E27FC236}">
                  <a16:creationId xmlns:a16="http://schemas.microsoft.com/office/drawing/2014/main" id="{96AA4029-6C3E-F220-BEC4-D5D7483A5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557" name="Line 13">
              <a:extLst>
                <a:ext uri="{FF2B5EF4-FFF2-40B4-BE49-F238E27FC236}">
                  <a16:creationId xmlns:a16="http://schemas.microsoft.com/office/drawing/2014/main" id="{9076DE4B-6D3F-2493-FB9D-F8D77228B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558" name="Line 14">
              <a:extLst>
                <a:ext uri="{FF2B5EF4-FFF2-40B4-BE49-F238E27FC236}">
                  <a16:creationId xmlns:a16="http://schemas.microsoft.com/office/drawing/2014/main" id="{0A6A1BF1-15B8-6029-7A1B-AE45A7880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559" name="AutoShape 15">
              <a:extLst>
                <a:ext uri="{FF2B5EF4-FFF2-40B4-BE49-F238E27FC236}">
                  <a16:creationId xmlns:a16="http://schemas.microsoft.com/office/drawing/2014/main" id="{7239AA5A-DA99-6C26-DD00-688C8B62D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560" name="AutoShape 16">
              <a:extLst>
                <a:ext uri="{FF2B5EF4-FFF2-40B4-BE49-F238E27FC236}">
                  <a16:creationId xmlns:a16="http://schemas.microsoft.com/office/drawing/2014/main" id="{A8E3E25A-FA5C-D324-91AE-1CA51EB65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6561" name="AutoShape 17">
              <a:extLst>
                <a:ext uri="{FF2B5EF4-FFF2-40B4-BE49-F238E27FC236}">
                  <a16:creationId xmlns:a16="http://schemas.microsoft.com/office/drawing/2014/main" id="{6E4C4928-3BB5-6476-80E4-C8DEF0FA6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6562" name="Line 18">
            <a:extLst>
              <a:ext uri="{FF2B5EF4-FFF2-40B4-BE49-F238E27FC236}">
                <a16:creationId xmlns:a16="http://schemas.microsoft.com/office/drawing/2014/main" id="{26E8C1CB-42A4-07A7-184B-0DBD57646B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6563" name="Text Box 19">
            <a:extLst>
              <a:ext uri="{FF2B5EF4-FFF2-40B4-BE49-F238E27FC236}">
                <a16:creationId xmlns:a16="http://schemas.microsoft.com/office/drawing/2014/main" id="{607BB85C-144D-74EF-CCF7-F0860F61E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6564" name="Text Box 20">
            <a:extLst>
              <a:ext uri="{FF2B5EF4-FFF2-40B4-BE49-F238E27FC236}">
                <a16:creationId xmlns:a16="http://schemas.microsoft.com/office/drawing/2014/main" id="{7B6E8542-0465-C5FB-0213-42E2AE09A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236565" name="Group 21">
            <a:extLst>
              <a:ext uri="{FF2B5EF4-FFF2-40B4-BE49-F238E27FC236}">
                <a16:creationId xmlns:a16="http://schemas.microsoft.com/office/drawing/2014/main" id="{B86EA489-EA40-5DDC-A74C-6B60F3183C12}"/>
              </a:ext>
            </a:extLst>
          </p:cNvPr>
          <p:cNvGrpSpPr>
            <a:grpSpLocks/>
          </p:cNvGrpSpPr>
          <p:nvPr/>
        </p:nvGrpSpPr>
        <p:grpSpPr bwMode="auto">
          <a:xfrm>
            <a:off x="3908425" y="2857500"/>
            <a:ext cx="3089275" cy="666750"/>
            <a:chOff x="2462" y="1800"/>
            <a:chExt cx="1946" cy="420"/>
          </a:xfrm>
        </p:grpSpPr>
        <p:sp>
          <p:nvSpPr>
            <p:cNvPr id="236566" name="Text Box 22">
              <a:extLst>
                <a:ext uri="{FF2B5EF4-FFF2-40B4-BE49-F238E27FC236}">
                  <a16:creationId xmlns:a16="http://schemas.microsoft.com/office/drawing/2014/main" id="{9F02790E-58B1-7D7D-23C7-01E212DE2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2" y="1800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236567" name="Text Box 23">
              <a:extLst>
                <a:ext uri="{FF2B5EF4-FFF2-40B4-BE49-F238E27FC236}">
                  <a16:creationId xmlns:a16="http://schemas.microsoft.com/office/drawing/2014/main" id="{A13ED294-7078-824B-53C1-959A2D69A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 0,1   000-</a:t>
              </a:r>
            </a:p>
          </p:txBody>
        </p:sp>
        <p:sp>
          <p:nvSpPr>
            <p:cNvPr id="236568" name="Text Box 24">
              <a:extLst>
                <a:ext uri="{FF2B5EF4-FFF2-40B4-BE49-F238E27FC236}">
                  <a16:creationId xmlns:a16="http://schemas.microsoft.com/office/drawing/2014/main" id="{58F3A2A4-CE55-EB99-EDF0-E9A2B7BE0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" y="2008"/>
              <a:ext cx="23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sp>
        <p:nvSpPr>
          <p:cNvPr id="236569" name="Text Box 25">
            <a:extLst>
              <a:ext uri="{FF2B5EF4-FFF2-40B4-BE49-F238E27FC236}">
                <a16:creationId xmlns:a16="http://schemas.microsoft.com/office/drawing/2014/main" id="{8ECBE6F1-F221-8668-4B36-AD86F081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732213"/>
            <a:ext cx="1403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Combining</a:t>
            </a:r>
          </a:p>
          <a:p>
            <a:pPr algn="ctr"/>
            <a:r>
              <a:rPr lang="en-US" altLang="en-US">
                <a:solidFill>
                  <a:srgbClr val="FF3300"/>
                </a:solidFill>
              </a:rPr>
              <a:t>group 0 and</a:t>
            </a:r>
          </a:p>
          <a:p>
            <a:pPr algn="ctr"/>
            <a:r>
              <a:rPr lang="en-US" altLang="en-US">
                <a:solidFill>
                  <a:srgbClr val="FF3300"/>
                </a:solidFill>
              </a:rPr>
              <a:t>group 1: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9AAA-80D1-5805-ACDF-52EB3B4FAF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567D83C5-6A08-3E92-39FE-075519CA6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F6E7CDE5-2546-1AC9-4E30-8428CF0D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5DD6F88B-3ABB-9567-B142-A0B7F70EA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3318" name="Group 6">
            <a:extLst>
              <a:ext uri="{FF2B5EF4-FFF2-40B4-BE49-F238E27FC236}">
                <a16:creationId xmlns:a16="http://schemas.microsoft.com/office/drawing/2014/main" id="{6675A5D1-1AC0-4A26-EE2F-63559A5B0922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3340" name="Group 7">
              <a:extLst>
                <a:ext uri="{FF2B5EF4-FFF2-40B4-BE49-F238E27FC236}">
                  <a16:creationId xmlns:a16="http://schemas.microsoft.com/office/drawing/2014/main" id="{2EB84549-E7E0-9822-5FBC-EBDD3A2E75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3351" name="Text Box 8">
                <a:extLst>
                  <a:ext uri="{FF2B5EF4-FFF2-40B4-BE49-F238E27FC236}">
                    <a16:creationId xmlns:a16="http://schemas.microsoft.com/office/drawing/2014/main" id="{27D509F5-454D-4538-1A6D-25804670A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3352" name="Text Box 9">
                <a:extLst>
                  <a:ext uri="{FF2B5EF4-FFF2-40B4-BE49-F238E27FC236}">
                    <a16:creationId xmlns:a16="http://schemas.microsoft.com/office/drawing/2014/main" id="{7BB91CCE-9900-CEC7-9E8C-FF74F49687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3353" name="Text Box 10">
                <a:extLst>
                  <a:ext uri="{FF2B5EF4-FFF2-40B4-BE49-F238E27FC236}">
                    <a16:creationId xmlns:a16="http://schemas.microsoft.com/office/drawing/2014/main" id="{239C9608-9DD4-EAF2-2815-29A1389743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3354" name="Text Box 11">
                <a:extLst>
                  <a:ext uri="{FF2B5EF4-FFF2-40B4-BE49-F238E27FC236}">
                    <a16:creationId xmlns:a16="http://schemas.microsoft.com/office/drawing/2014/main" id="{1605793E-A747-3F8E-FF22-F958E4276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3355" name="Text Box 12">
                <a:extLst>
                  <a:ext uri="{FF2B5EF4-FFF2-40B4-BE49-F238E27FC236}">
                    <a16:creationId xmlns:a16="http://schemas.microsoft.com/office/drawing/2014/main" id="{44FC1BB8-23B8-7333-4AF9-4FAA73CDA0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3356" name="Text Box 13">
                <a:extLst>
                  <a:ext uri="{FF2B5EF4-FFF2-40B4-BE49-F238E27FC236}">
                    <a16:creationId xmlns:a16="http://schemas.microsoft.com/office/drawing/2014/main" id="{BA3B0185-53D5-B731-AB16-43631A11B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3357" name="Text Box 14">
                <a:extLst>
                  <a:ext uri="{FF2B5EF4-FFF2-40B4-BE49-F238E27FC236}">
                    <a16:creationId xmlns:a16="http://schemas.microsoft.com/office/drawing/2014/main" id="{58E5FDEA-F241-9729-751A-17B4FBCD85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3358" name="Text Box 15">
                <a:extLst>
                  <a:ext uri="{FF2B5EF4-FFF2-40B4-BE49-F238E27FC236}">
                    <a16:creationId xmlns:a16="http://schemas.microsoft.com/office/drawing/2014/main" id="{9494BF39-EBBC-CC24-9607-403B89A5C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3359" name="Line 16">
                <a:extLst>
                  <a:ext uri="{FF2B5EF4-FFF2-40B4-BE49-F238E27FC236}">
                    <a16:creationId xmlns:a16="http://schemas.microsoft.com/office/drawing/2014/main" id="{6CD41438-D810-1AA4-AEDA-93CF79EBA7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60" name="Line 17">
                <a:extLst>
                  <a:ext uri="{FF2B5EF4-FFF2-40B4-BE49-F238E27FC236}">
                    <a16:creationId xmlns:a16="http://schemas.microsoft.com/office/drawing/2014/main" id="{543BBEC4-D0A6-02C6-8C48-A016A4625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61" name="Line 18">
                <a:extLst>
                  <a:ext uri="{FF2B5EF4-FFF2-40B4-BE49-F238E27FC236}">
                    <a16:creationId xmlns:a16="http://schemas.microsoft.com/office/drawing/2014/main" id="{00D28E30-DD2C-EC28-80B9-E7F8F44B2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3362" name="AutoShape 19">
                <a:extLst>
                  <a:ext uri="{FF2B5EF4-FFF2-40B4-BE49-F238E27FC236}">
                    <a16:creationId xmlns:a16="http://schemas.microsoft.com/office/drawing/2014/main" id="{EA95036C-EAF5-9357-9996-F29D89F545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3363" name="AutoShape 20">
                <a:extLst>
                  <a:ext uri="{FF2B5EF4-FFF2-40B4-BE49-F238E27FC236}">
                    <a16:creationId xmlns:a16="http://schemas.microsoft.com/office/drawing/2014/main" id="{1C446EFE-9B73-1284-1FC5-19FD69416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3364" name="AutoShape 21">
                <a:extLst>
                  <a:ext uri="{FF2B5EF4-FFF2-40B4-BE49-F238E27FC236}">
                    <a16:creationId xmlns:a16="http://schemas.microsoft.com/office/drawing/2014/main" id="{B7D9BC0C-D314-9C16-40EC-FED9C5968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13341" name="Text Box 22">
              <a:extLst>
                <a:ext uri="{FF2B5EF4-FFF2-40B4-BE49-F238E27FC236}">
                  <a16:creationId xmlns:a16="http://schemas.microsoft.com/office/drawing/2014/main" id="{6C3C3CF5-41C2-0A60-59C5-6722DF6B4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3342" name="Text Box 23">
              <a:extLst>
                <a:ext uri="{FF2B5EF4-FFF2-40B4-BE49-F238E27FC236}">
                  <a16:creationId xmlns:a16="http://schemas.microsoft.com/office/drawing/2014/main" id="{270DF998-3136-45BD-0738-9E47B031A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3343" name="Text Box 24">
              <a:extLst>
                <a:ext uri="{FF2B5EF4-FFF2-40B4-BE49-F238E27FC236}">
                  <a16:creationId xmlns:a16="http://schemas.microsoft.com/office/drawing/2014/main" id="{2A46EC0C-F6DE-0E78-7DE9-380D43D91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3344" name="Text Box 25">
              <a:extLst>
                <a:ext uri="{FF2B5EF4-FFF2-40B4-BE49-F238E27FC236}">
                  <a16:creationId xmlns:a16="http://schemas.microsoft.com/office/drawing/2014/main" id="{A6DC698D-9B5E-449E-16A8-570BBE1FAD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3345" name="Text Box 26">
              <a:extLst>
                <a:ext uri="{FF2B5EF4-FFF2-40B4-BE49-F238E27FC236}">
                  <a16:creationId xmlns:a16="http://schemas.microsoft.com/office/drawing/2014/main" id="{6A708695-4ECE-A302-ECF1-6D3E6A5FD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3346" name="Text Box 27">
              <a:extLst>
                <a:ext uri="{FF2B5EF4-FFF2-40B4-BE49-F238E27FC236}">
                  <a16:creationId xmlns:a16="http://schemas.microsoft.com/office/drawing/2014/main" id="{1F7906C0-1CEA-8B85-B6DA-949837726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3347" name="Text Box 28">
              <a:extLst>
                <a:ext uri="{FF2B5EF4-FFF2-40B4-BE49-F238E27FC236}">
                  <a16:creationId xmlns:a16="http://schemas.microsoft.com/office/drawing/2014/main" id="{63231B85-341F-DD18-44EB-D36EC573F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3348" name="Text Box 29">
              <a:extLst>
                <a:ext uri="{FF2B5EF4-FFF2-40B4-BE49-F238E27FC236}">
                  <a16:creationId xmlns:a16="http://schemas.microsoft.com/office/drawing/2014/main" id="{45451BE0-D7D6-741C-0690-5424DE8D3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3349" name="Text Box 30">
              <a:extLst>
                <a:ext uri="{FF2B5EF4-FFF2-40B4-BE49-F238E27FC236}">
                  <a16:creationId xmlns:a16="http://schemas.microsoft.com/office/drawing/2014/main" id="{08B4E634-E368-C75E-4DA2-DAA8BDE10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3350" name="Text Box 31">
              <a:extLst>
                <a:ext uri="{FF2B5EF4-FFF2-40B4-BE49-F238E27FC236}">
                  <a16:creationId xmlns:a16="http://schemas.microsoft.com/office/drawing/2014/main" id="{F72C322C-2E8B-3758-D9D1-E9E8A66A9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3319" name="Group 32">
            <a:extLst>
              <a:ext uri="{FF2B5EF4-FFF2-40B4-BE49-F238E27FC236}">
                <a16:creationId xmlns:a16="http://schemas.microsoft.com/office/drawing/2014/main" id="{4FB470E1-BAE6-9E54-7334-FF5FF9C1379A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3337" name="Text Box 33">
              <a:extLst>
                <a:ext uri="{FF2B5EF4-FFF2-40B4-BE49-F238E27FC236}">
                  <a16:creationId xmlns:a16="http://schemas.microsoft.com/office/drawing/2014/main" id="{3AA079AC-E515-8325-A62A-09E79DCF62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3338" name="Line 34">
              <a:extLst>
                <a:ext uri="{FF2B5EF4-FFF2-40B4-BE49-F238E27FC236}">
                  <a16:creationId xmlns:a16="http://schemas.microsoft.com/office/drawing/2014/main" id="{BE3FC9E7-1A36-57C8-18A2-1AB5A7BD6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3339" name="Line 35">
              <a:extLst>
                <a:ext uri="{FF2B5EF4-FFF2-40B4-BE49-F238E27FC236}">
                  <a16:creationId xmlns:a16="http://schemas.microsoft.com/office/drawing/2014/main" id="{3CA346F9-842A-392F-9819-0925A429A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3320" name="Text Box 36">
            <a:extLst>
              <a:ext uri="{FF2B5EF4-FFF2-40B4-BE49-F238E27FC236}">
                <a16:creationId xmlns:a16="http://schemas.microsoft.com/office/drawing/2014/main" id="{F5DAFA48-131F-4B86-25EF-F36A3A89E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3321" name="Text Box 37">
            <a:extLst>
              <a:ext uri="{FF2B5EF4-FFF2-40B4-BE49-F238E27FC236}">
                <a16:creationId xmlns:a16="http://schemas.microsoft.com/office/drawing/2014/main" id="{0C541E89-7F31-FC37-F791-1FA3E7C20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2,6,10,14   --10</a:t>
            </a:r>
          </a:p>
        </p:txBody>
      </p:sp>
      <p:sp>
        <p:nvSpPr>
          <p:cNvPr id="13322" name="Text Box 38">
            <a:extLst>
              <a:ext uri="{FF2B5EF4-FFF2-40B4-BE49-F238E27FC236}">
                <a16:creationId xmlns:a16="http://schemas.microsoft.com/office/drawing/2014/main" id="{B56C443F-B4F5-C465-C9A3-6FAFE8456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3323" name="Text Box 39">
            <a:extLst>
              <a:ext uri="{FF2B5EF4-FFF2-40B4-BE49-F238E27FC236}">
                <a16:creationId xmlns:a16="http://schemas.microsoft.com/office/drawing/2014/main" id="{FAE33978-F4B8-B61E-9221-686D49DAB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3324" name="Text Box 40">
            <a:extLst>
              <a:ext uri="{FF2B5EF4-FFF2-40B4-BE49-F238E27FC236}">
                <a16:creationId xmlns:a16="http://schemas.microsoft.com/office/drawing/2014/main" id="{9272D2EB-80FC-EC18-1648-3D869548B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3325" name="Text Box 41">
            <a:extLst>
              <a:ext uri="{FF2B5EF4-FFF2-40B4-BE49-F238E27FC236}">
                <a16:creationId xmlns:a16="http://schemas.microsoft.com/office/drawing/2014/main" id="{148BF847-FA01-8D18-9116-12EA23A2E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3326" name="Text Box 42">
            <a:extLst>
              <a:ext uri="{FF2B5EF4-FFF2-40B4-BE49-F238E27FC236}">
                <a16:creationId xmlns:a16="http://schemas.microsoft.com/office/drawing/2014/main" id="{11F9A928-1445-4E6E-8514-7EAEEC70A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3327" name="Text Box 43">
            <a:extLst>
              <a:ext uri="{FF2B5EF4-FFF2-40B4-BE49-F238E27FC236}">
                <a16:creationId xmlns:a16="http://schemas.microsoft.com/office/drawing/2014/main" id="{9D742208-3431-2860-F37E-9E324BCF8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3328" name="Text Box 44">
            <a:extLst>
              <a:ext uri="{FF2B5EF4-FFF2-40B4-BE49-F238E27FC236}">
                <a16:creationId xmlns:a16="http://schemas.microsoft.com/office/drawing/2014/main" id="{1B5D173F-58D1-87D4-ECB8-DFF5346C8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3329" name="Text Box 45">
            <a:extLst>
              <a:ext uri="{FF2B5EF4-FFF2-40B4-BE49-F238E27FC236}">
                <a16:creationId xmlns:a16="http://schemas.microsoft.com/office/drawing/2014/main" id="{83016696-4E8A-11AE-EA90-8C534016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791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3330" name="Text Box 46">
            <a:extLst>
              <a:ext uri="{FF2B5EF4-FFF2-40B4-BE49-F238E27FC236}">
                <a16:creationId xmlns:a16="http://schemas.microsoft.com/office/drawing/2014/main" id="{E699FB21-2B5C-5E39-0883-AC5FF6847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537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3331" name="Text Box 47">
            <a:extLst>
              <a:ext uri="{FF2B5EF4-FFF2-40B4-BE49-F238E27FC236}">
                <a16:creationId xmlns:a16="http://schemas.microsoft.com/office/drawing/2014/main" id="{9183B22D-9500-1BF2-912C-CCC0603C6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0513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3332" name="Line 48">
            <a:extLst>
              <a:ext uri="{FF2B5EF4-FFF2-40B4-BE49-F238E27FC236}">
                <a16:creationId xmlns:a16="http://schemas.microsoft.com/office/drawing/2014/main" id="{2B7526FC-5CD4-090F-1CA2-7412AB6D1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3390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5" name="Group 55">
            <a:extLst>
              <a:ext uri="{FF2B5EF4-FFF2-40B4-BE49-F238E27FC236}">
                <a16:creationId xmlns:a16="http://schemas.microsoft.com/office/drawing/2014/main" id="{C6179BE1-CEF6-B76A-7F49-D86F0AEA5F2E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3683000"/>
            <a:ext cx="1914525" cy="1546225"/>
            <a:chOff x="3096" y="2320"/>
            <a:chExt cx="1206" cy="974"/>
          </a:xfrm>
        </p:grpSpPr>
        <p:sp>
          <p:nvSpPr>
            <p:cNvPr id="13335" name="Text Box 53">
              <a:extLst>
                <a:ext uri="{FF2B5EF4-FFF2-40B4-BE49-F238E27FC236}">
                  <a16:creationId xmlns:a16="http://schemas.microsoft.com/office/drawing/2014/main" id="{F652C9C6-51CD-7030-F557-3CB2D74AD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3063"/>
              <a:ext cx="6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f = a’c’d</a:t>
              </a:r>
            </a:p>
          </p:txBody>
        </p:sp>
        <p:sp>
          <p:nvSpPr>
            <p:cNvPr id="13336" name="AutoShape 54">
              <a:extLst>
                <a:ext uri="{FF2B5EF4-FFF2-40B4-BE49-F238E27FC236}">
                  <a16:creationId xmlns:a16="http://schemas.microsoft.com/office/drawing/2014/main" id="{06CFE64D-7F7D-ED43-098B-0EAFF38AB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2320"/>
              <a:ext cx="311" cy="98"/>
            </a:xfrm>
            <a:prstGeom prst="leftArrow">
              <a:avLst>
                <a:gd name="adj1" fmla="val 50000"/>
                <a:gd name="adj2" fmla="val 7933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</p:grpSp>
      <p:sp>
        <p:nvSpPr>
          <p:cNvPr id="13334" name="Text Box 56">
            <a:extLst>
              <a:ext uri="{FF2B5EF4-FFF2-40B4-BE49-F238E27FC236}">
                <a16:creationId xmlns:a16="http://schemas.microsoft.com/office/drawing/2014/main" id="{E35A21E6-5A4F-866F-38B3-29A62C999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3816350"/>
            <a:ext cx="257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Now we form f with the</a:t>
            </a:r>
          </a:p>
          <a:p>
            <a:r>
              <a:rPr lang="en-US" altLang="en-US">
                <a:latin typeface="Tahoma" panose="020B0604030504040204" pitchFamily="34" charset="0"/>
              </a:rPr>
              <a:t>terms not checked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77D90-9AF4-6181-6F65-F2A5DC233B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4339" name="Line 3">
            <a:extLst>
              <a:ext uri="{FF2B5EF4-FFF2-40B4-BE49-F238E27FC236}">
                <a16:creationId xmlns:a16="http://schemas.microsoft.com/office/drawing/2014/main" id="{620A3C15-060B-A61E-054E-BB6D86D87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9F369FBE-B34B-CF78-0636-51E69CB6F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D75E9D49-1F9D-2405-7BB7-3B2454AD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4342" name="Group 6">
            <a:extLst>
              <a:ext uri="{FF2B5EF4-FFF2-40B4-BE49-F238E27FC236}">
                <a16:creationId xmlns:a16="http://schemas.microsoft.com/office/drawing/2014/main" id="{62A316C1-3B10-15B1-834A-F3B69470D857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4362" name="Group 7">
              <a:extLst>
                <a:ext uri="{FF2B5EF4-FFF2-40B4-BE49-F238E27FC236}">
                  <a16:creationId xmlns:a16="http://schemas.microsoft.com/office/drawing/2014/main" id="{B1C747AA-BAF5-3BF6-FC40-EFE1CD8CB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4373" name="Text Box 8">
                <a:extLst>
                  <a:ext uri="{FF2B5EF4-FFF2-40B4-BE49-F238E27FC236}">
                    <a16:creationId xmlns:a16="http://schemas.microsoft.com/office/drawing/2014/main" id="{240BAE74-FD88-2F2B-2B5C-E9EFFE3294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4374" name="Text Box 9">
                <a:extLst>
                  <a:ext uri="{FF2B5EF4-FFF2-40B4-BE49-F238E27FC236}">
                    <a16:creationId xmlns:a16="http://schemas.microsoft.com/office/drawing/2014/main" id="{9C954F33-4A4A-7EC1-A3FE-B28F97478E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4375" name="Text Box 10">
                <a:extLst>
                  <a:ext uri="{FF2B5EF4-FFF2-40B4-BE49-F238E27FC236}">
                    <a16:creationId xmlns:a16="http://schemas.microsoft.com/office/drawing/2014/main" id="{7F499692-E4FE-47EF-5629-9126D69DB8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4376" name="Text Box 11">
                <a:extLst>
                  <a:ext uri="{FF2B5EF4-FFF2-40B4-BE49-F238E27FC236}">
                    <a16:creationId xmlns:a16="http://schemas.microsoft.com/office/drawing/2014/main" id="{20790B6F-1A18-9E9C-6C11-C73F8DBB3B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4377" name="Text Box 12">
                <a:extLst>
                  <a:ext uri="{FF2B5EF4-FFF2-40B4-BE49-F238E27FC236}">
                    <a16:creationId xmlns:a16="http://schemas.microsoft.com/office/drawing/2014/main" id="{BA10187E-6D4D-592A-9EB5-601AA7287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4378" name="Text Box 13">
                <a:extLst>
                  <a:ext uri="{FF2B5EF4-FFF2-40B4-BE49-F238E27FC236}">
                    <a16:creationId xmlns:a16="http://schemas.microsoft.com/office/drawing/2014/main" id="{E342B779-DD66-9B21-3F42-C213EE3FD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4379" name="Text Box 14">
                <a:extLst>
                  <a:ext uri="{FF2B5EF4-FFF2-40B4-BE49-F238E27FC236}">
                    <a16:creationId xmlns:a16="http://schemas.microsoft.com/office/drawing/2014/main" id="{481BC27A-0821-4EFB-BDD1-4B10A8ADA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4380" name="Text Box 15">
                <a:extLst>
                  <a:ext uri="{FF2B5EF4-FFF2-40B4-BE49-F238E27FC236}">
                    <a16:creationId xmlns:a16="http://schemas.microsoft.com/office/drawing/2014/main" id="{3C664F4A-0C5D-1105-BA11-3D616A3EA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4381" name="Line 16">
                <a:extLst>
                  <a:ext uri="{FF2B5EF4-FFF2-40B4-BE49-F238E27FC236}">
                    <a16:creationId xmlns:a16="http://schemas.microsoft.com/office/drawing/2014/main" id="{D940CE22-C4FF-A8DC-803A-A83501755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82" name="Line 17">
                <a:extLst>
                  <a:ext uri="{FF2B5EF4-FFF2-40B4-BE49-F238E27FC236}">
                    <a16:creationId xmlns:a16="http://schemas.microsoft.com/office/drawing/2014/main" id="{160882A2-4CC5-BA3F-497B-1590F1F213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83" name="Line 18">
                <a:extLst>
                  <a:ext uri="{FF2B5EF4-FFF2-40B4-BE49-F238E27FC236}">
                    <a16:creationId xmlns:a16="http://schemas.microsoft.com/office/drawing/2014/main" id="{29875EEA-DD66-71A7-F6B6-239F57582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4384" name="AutoShape 19">
                <a:extLst>
                  <a:ext uri="{FF2B5EF4-FFF2-40B4-BE49-F238E27FC236}">
                    <a16:creationId xmlns:a16="http://schemas.microsoft.com/office/drawing/2014/main" id="{B022F856-4562-E43D-B325-F90AF8D8E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4385" name="AutoShape 20">
                <a:extLst>
                  <a:ext uri="{FF2B5EF4-FFF2-40B4-BE49-F238E27FC236}">
                    <a16:creationId xmlns:a16="http://schemas.microsoft.com/office/drawing/2014/main" id="{4FBD9065-0D71-49AD-4997-3464DADCF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4386" name="AutoShape 21">
                <a:extLst>
                  <a:ext uri="{FF2B5EF4-FFF2-40B4-BE49-F238E27FC236}">
                    <a16:creationId xmlns:a16="http://schemas.microsoft.com/office/drawing/2014/main" id="{A45528D3-D330-0B1B-E8AB-9277CE9F3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14363" name="Text Box 22">
              <a:extLst>
                <a:ext uri="{FF2B5EF4-FFF2-40B4-BE49-F238E27FC236}">
                  <a16:creationId xmlns:a16="http://schemas.microsoft.com/office/drawing/2014/main" id="{09639F2A-0F6F-F661-44D2-99CACDAE2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4364" name="Text Box 23">
              <a:extLst>
                <a:ext uri="{FF2B5EF4-FFF2-40B4-BE49-F238E27FC236}">
                  <a16:creationId xmlns:a16="http://schemas.microsoft.com/office/drawing/2014/main" id="{3C912414-CEFC-72CD-A2A8-43010D3AC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4365" name="Text Box 24">
              <a:extLst>
                <a:ext uri="{FF2B5EF4-FFF2-40B4-BE49-F238E27FC236}">
                  <a16:creationId xmlns:a16="http://schemas.microsoft.com/office/drawing/2014/main" id="{78E7F732-1AA9-EAEF-E160-8F437A381A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4366" name="Text Box 25">
              <a:extLst>
                <a:ext uri="{FF2B5EF4-FFF2-40B4-BE49-F238E27FC236}">
                  <a16:creationId xmlns:a16="http://schemas.microsoft.com/office/drawing/2014/main" id="{D1D7B143-0A9C-A753-32A2-32157D4EE3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4367" name="Text Box 26">
              <a:extLst>
                <a:ext uri="{FF2B5EF4-FFF2-40B4-BE49-F238E27FC236}">
                  <a16:creationId xmlns:a16="http://schemas.microsoft.com/office/drawing/2014/main" id="{92049191-8813-1AC3-5CEE-C91F25813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4368" name="Text Box 27">
              <a:extLst>
                <a:ext uri="{FF2B5EF4-FFF2-40B4-BE49-F238E27FC236}">
                  <a16:creationId xmlns:a16="http://schemas.microsoft.com/office/drawing/2014/main" id="{DE0B39AE-E3D3-4C65-C5E7-6BFDBC827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4369" name="Text Box 28">
              <a:extLst>
                <a:ext uri="{FF2B5EF4-FFF2-40B4-BE49-F238E27FC236}">
                  <a16:creationId xmlns:a16="http://schemas.microsoft.com/office/drawing/2014/main" id="{5967FBA1-447A-3D68-A12F-4AACD71B0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4370" name="Text Box 29">
              <a:extLst>
                <a:ext uri="{FF2B5EF4-FFF2-40B4-BE49-F238E27FC236}">
                  <a16:creationId xmlns:a16="http://schemas.microsoft.com/office/drawing/2014/main" id="{316D8A24-06FC-28DD-6205-5F75E8F0D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4371" name="Text Box 30">
              <a:extLst>
                <a:ext uri="{FF2B5EF4-FFF2-40B4-BE49-F238E27FC236}">
                  <a16:creationId xmlns:a16="http://schemas.microsoft.com/office/drawing/2014/main" id="{418712C6-9747-8D0D-9788-88C860593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4372" name="Text Box 31">
              <a:extLst>
                <a:ext uri="{FF2B5EF4-FFF2-40B4-BE49-F238E27FC236}">
                  <a16:creationId xmlns:a16="http://schemas.microsoft.com/office/drawing/2014/main" id="{1C931E6E-B258-4CAB-0B07-ED8E351F4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4343" name="Group 32">
            <a:extLst>
              <a:ext uri="{FF2B5EF4-FFF2-40B4-BE49-F238E27FC236}">
                <a16:creationId xmlns:a16="http://schemas.microsoft.com/office/drawing/2014/main" id="{7FD95573-6AA8-AEBC-1F47-68B4E00DD5EF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4359" name="Text Box 33">
              <a:extLst>
                <a:ext uri="{FF2B5EF4-FFF2-40B4-BE49-F238E27FC236}">
                  <a16:creationId xmlns:a16="http://schemas.microsoft.com/office/drawing/2014/main" id="{3D8DAA1A-E4E9-235A-FBF3-BFB0C0827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4360" name="Line 34">
              <a:extLst>
                <a:ext uri="{FF2B5EF4-FFF2-40B4-BE49-F238E27FC236}">
                  <a16:creationId xmlns:a16="http://schemas.microsoft.com/office/drawing/2014/main" id="{BF45AC89-F930-56C2-7944-4570BA1EA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361" name="Line 35">
              <a:extLst>
                <a:ext uri="{FF2B5EF4-FFF2-40B4-BE49-F238E27FC236}">
                  <a16:creationId xmlns:a16="http://schemas.microsoft.com/office/drawing/2014/main" id="{9FF77590-B472-9D7C-D456-F5F2CB1A5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4344" name="Text Box 36">
            <a:extLst>
              <a:ext uri="{FF2B5EF4-FFF2-40B4-BE49-F238E27FC236}">
                <a16:creationId xmlns:a16="http://schemas.microsoft.com/office/drawing/2014/main" id="{3D99F0B7-43BD-4081-A242-6DF50CB09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4345" name="Text Box 37">
            <a:extLst>
              <a:ext uri="{FF2B5EF4-FFF2-40B4-BE49-F238E27FC236}">
                <a16:creationId xmlns:a16="http://schemas.microsoft.com/office/drawing/2014/main" id="{75293F8A-96C8-FB65-553B-F6146301E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2,6,10,14   --10</a:t>
            </a:r>
          </a:p>
        </p:txBody>
      </p:sp>
      <p:sp>
        <p:nvSpPr>
          <p:cNvPr id="14346" name="Text Box 38">
            <a:extLst>
              <a:ext uri="{FF2B5EF4-FFF2-40B4-BE49-F238E27FC236}">
                <a16:creationId xmlns:a16="http://schemas.microsoft.com/office/drawing/2014/main" id="{B0461D92-64C7-5BC3-E331-326DF0C87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4347" name="Text Box 39">
            <a:extLst>
              <a:ext uri="{FF2B5EF4-FFF2-40B4-BE49-F238E27FC236}">
                <a16:creationId xmlns:a16="http://schemas.microsoft.com/office/drawing/2014/main" id="{89759911-DD79-13DE-D3C6-DBBDF8127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4348" name="Text Box 40">
            <a:extLst>
              <a:ext uri="{FF2B5EF4-FFF2-40B4-BE49-F238E27FC236}">
                <a16:creationId xmlns:a16="http://schemas.microsoft.com/office/drawing/2014/main" id="{2C69B290-57B0-2F14-D361-FCE874516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4349" name="Text Box 41">
            <a:extLst>
              <a:ext uri="{FF2B5EF4-FFF2-40B4-BE49-F238E27FC236}">
                <a16:creationId xmlns:a16="http://schemas.microsoft.com/office/drawing/2014/main" id="{0F7C9F82-DABD-3242-3E05-B58D19FC4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4350" name="Text Box 42">
            <a:extLst>
              <a:ext uri="{FF2B5EF4-FFF2-40B4-BE49-F238E27FC236}">
                <a16:creationId xmlns:a16="http://schemas.microsoft.com/office/drawing/2014/main" id="{C4C5D9FE-8BF9-C266-7DB1-FD4DF2CA2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4351" name="Text Box 43">
            <a:extLst>
              <a:ext uri="{FF2B5EF4-FFF2-40B4-BE49-F238E27FC236}">
                <a16:creationId xmlns:a16="http://schemas.microsoft.com/office/drawing/2014/main" id="{C6BB8C48-5736-952D-F0F6-8F3AAB417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4352" name="Text Box 44">
            <a:extLst>
              <a:ext uri="{FF2B5EF4-FFF2-40B4-BE49-F238E27FC236}">
                <a16:creationId xmlns:a16="http://schemas.microsoft.com/office/drawing/2014/main" id="{D58A9D67-45E6-7223-2763-54CC7B10C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4353" name="Text Box 45">
            <a:extLst>
              <a:ext uri="{FF2B5EF4-FFF2-40B4-BE49-F238E27FC236}">
                <a16:creationId xmlns:a16="http://schemas.microsoft.com/office/drawing/2014/main" id="{30B71182-4C75-9725-6072-C90E3421E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791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4354" name="Text Box 46">
            <a:extLst>
              <a:ext uri="{FF2B5EF4-FFF2-40B4-BE49-F238E27FC236}">
                <a16:creationId xmlns:a16="http://schemas.microsoft.com/office/drawing/2014/main" id="{52713AD0-AA90-D0B7-E21E-3ACEED781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537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4355" name="Text Box 47">
            <a:extLst>
              <a:ext uri="{FF2B5EF4-FFF2-40B4-BE49-F238E27FC236}">
                <a16:creationId xmlns:a16="http://schemas.microsoft.com/office/drawing/2014/main" id="{08E8B014-0C0D-A85C-1121-20EAAFF0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0513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4356" name="Line 48">
            <a:extLst>
              <a:ext uri="{FF2B5EF4-FFF2-40B4-BE49-F238E27FC236}">
                <a16:creationId xmlns:a16="http://schemas.microsoft.com/office/drawing/2014/main" id="{83761F58-E3DB-8DF2-29AC-F65E1F87D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3390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7" name="Text Box 50">
            <a:extLst>
              <a:ext uri="{FF2B5EF4-FFF2-40B4-BE49-F238E27FC236}">
                <a16:creationId xmlns:a16="http://schemas.microsoft.com/office/drawing/2014/main" id="{A61FC607-382C-9947-7FDF-0F8507D7D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862513"/>
            <a:ext cx="167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</a:t>
            </a:r>
          </a:p>
        </p:txBody>
      </p:sp>
      <p:sp>
        <p:nvSpPr>
          <p:cNvPr id="14358" name="AutoShape 51">
            <a:extLst>
              <a:ext uri="{FF2B5EF4-FFF2-40B4-BE49-F238E27FC236}">
                <a16:creationId xmlns:a16="http://schemas.microsoft.com/office/drawing/2014/main" id="{15C9117D-75B8-4012-D6E6-6FF7FD56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68900"/>
            <a:ext cx="493713" cy="155575"/>
          </a:xfrm>
          <a:prstGeom prst="leftArrow">
            <a:avLst>
              <a:gd name="adj1" fmla="val 50000"/>
              <a:gd name="adj2" fmla="val 793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9931-C609-D94E-EB0D-0B42CF3348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5363" name="Line 3">
            <a:extLst>
              <a:ext uri="{FF2B5EF4-FFF2-40B4-BE49-F238E27FC236}">
                <a16:creationId xmlns:a16="http://schemas.microsoft.com/office/drawing/2014/main" id="{073C795D-6822-D59C-095E-132388921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A75BFF4F-75A5-A648-2E16-61E4C6251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795BA84F-6BDE-0B42-66B6-30F078117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5366" name="Group 6">
            <a:extLst>
              <a:ext uri="{FF2B5EF4-FFF2-40B4-BE49-F238E27FC236}">
                <a16:creationId xmlns:a16="http://schemas.microsoft.com/office/drawing/2014/main" id="{27B7A4E8-B41B-F876-64EE-165131C1B57C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5386" name="Group 7">
              <a:extLst>
                <a:ext uri="{FF2B5EF4-FFF2-40B4-BE49-F238E27FC236}">
                  <a16:creationId xmlns:a16="http://schemas.microsoft.com/office/drawing/2014/main" id="{5CB0C96A-06B5-319A-70EC-7E0870ECAB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5397" name="Text Box 8">
                <a:extLst>
                  <a:ext uri="{FF2B5EF4-FFF2-40B4-BE49-F238E27FC236}">
                    <a16:creationId xmlns:a16="http://schemas.microsoft.com/office/drawing/2014/main" id="{39CA24BE-BC3D-35F2-A7EB-746742A6E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5398" name="Text Box 9">
                <a:extLst>
                  <a:ext uri="{FF2B5EF4-FFF2-40B4-BE49-F238E27FC236}">
                    <a16:creationId xmlns:a16="http://schemas.microsoft.com/office/drawing/2014/main" id="{63C78D8D-CBA5-CD85-6076-1F709C8B9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5399" name="Text Box 10">
                <a:extLst>
                  <a:ext uri="{FF2B5EF4-FFF2-40B4-BE49-F238E27FC236}">
                    <a16:creationId xmlns:a16="http://schemas.microsoft.com/office/drawing/2014/main" id="{B03EE947-067E-E6F6-DC2A-C0239A9142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5400" name="Text Box 11">
                <a:extLst>
                  <a:ext uri="{FF2B5EF4-FFF2-40B4-BE49-F238E27FC236}">
                    <a16:creationId xmlns:a16="http://schemas.microsoft.com/office/drawing/2014/main" id="{B4B9F47D-57E7-0D7E-564E-61390459CD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5401" name="Text Box 12">
                <a:extLst>
                  <a:ext uri="{FF2B5EF4-FFF2-40B4-BE49-F238E27FC236}">
                    <a16:creationId xmlns:a16="http://schemas.microsoft.com/office/drawing/2014/main" id="{D606D7EB-FBFB-AC3C-0FB4-01D6ABDAA6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5402" name="Text Box 13">
                <a:extLst>
                  <a:ext uri="{FF2B5EF4-FFF2-40B4-BE49-F238E27FC236}">
                    <a16:creationId xmlns:a16="http://schemas.microsoft.com/office/drawing/2014/main" id="{081C3AE9-E11F-36F6-F813-9F69171152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5403" name="Text Box 14">
                <a:extLst>
                  <a:ext uri="{FF2B5EF4-FFF2-40B4-BE49-F238E27FC236}">
                    <a16:creationId xmlns:a16="http://schemas.microsoft.com/office/drawing/2014/main" id="{CFA53502-BEE9-2DE0-EDCD-4C5B14A216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5404" name="Text Box 15">
                <a:extLst>
                  <a:ext uri="{FF2B5EF4-FFF2-40B4-BE49-F238E27FC236}">
                    <a16:creationId xmlns:a16="http://schemas.microsoft.com/office/drawing/2014/main" id="{EE41B927-FF15-D618-6861-91C79CB671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5405" name="Line 16">
                <a:extLst>
                  <a:ext uri="{FF2B5EF4-FFF2-40B4-BE49-F238E27FC236}">
                    <a16:creationId xmlns:a16="http://schemas.microsoft.com/office/drawing/2014/main" id="{EF389AC2-C46A-BC00-DF3B-F36A0B2DF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06" name="Line 17">
                <a:extLst>
                  <a:ext uri="{FF2B5EF4-FFF2-40B4-BE49-F238E27FC236}">
                    <a16:creationId xmlns:a16="http://schemas.microsoft.com/office/drawing/2014/main" id="{F9AD7C13-BBDE-317E-84C3-7FD62E116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07" name="Line 18">
                <a:extLst>
                  <a:ext uri="{FF2B5EF4-FFF2-40B4-BE49-F238E27FC236}">
                    <a16:creationId xmlns:a16="http://schemas.microsoft.com/office/drawing/2014/main" id="{AD364840-E9CC-2D55-83B0-AF1267369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5408" name="AutoShape 19">
                <a:extLst>
                  <a:ext uri="{FF2B5EF4-FFF2-40B4-BE49-F238E27FC236}">
                    <a16:creationId xmlns:a16="http://schemas.microsoft.com/office/drawing/2014/main" id="{82F48E8C-B93D-8267-0D66-DE441B9EE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5409" name="AutoShape 20">
                <a:extLst>
                  <a:ext uri="{FF2B5EF4-FFF2-40B4-BE49-F238E27FC236}">
                    <a16:creationId xmlns:a16="http://schemas.microsoft.com/office/drawing/2014/main" id="{27F8BC3B-9429-BE6B-C48C-4CFE2E9B3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5410" name="AutoShape 21">
                <a:extLst>
                  <a:ext uri="{FF2B5EF4-FFF2-40B4-BE49-F238E27FC236}">
                    <a16:creationId xmlns:a16="http://schemas.microsoft.com/office/drawing/2014/main" id="{B80992AB-C8E7-DFA8-B1CC-C68673910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15387" name="Text Box 22">
              <a:extLst>
                <a:ext uri="{FF2B5EF4-FFF2-40B4-BE49-F238E27FC236}">
                  <a16:creationId xmlns:a16="http://schemas.microsoft.com/office/drawing/2014/main" id="{DBDE36B5-748F-1BC4-BF0F-C3F65F4AD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5388" name="Text Box 23">
              <a:extLst>
                <a:ext uri="{FF2B5EF4-FFF2-40B4-BE49-F238E27FC236}">
                  <a16:creationId xmlns:a16="http://schemas.microsoft.com/office/drawing/2014/main" id="{F678E5FA-E03F-AC92-0926-90C89B9BC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5389" name="Text Box 24">
              <a:extLst>
                <a:ext uri="{FF2B5EF4-FFF2-40B4-BE49-F238E27FC236}">
                  <a16:creationId xmlns:a16="http://schemas.microsoft.com/office/drawing/2014/main" id="{8C7E1220-83ED-0B14-BAAB-D76D608FB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5390" name="Text Box 25">
              <a:extLst>
                <a:ext uri="{FF2B5EF4-FFF2-40B4-BE49-F238E27FC236}">
                  <a16:creationId xmlns:a16="http://schemas.microsoft.com/office/drawing/2014/main" id="{512EC055-4E15-5765-E0BD-7DF4B6BBD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5391" name="Text Box 26">
              <a:extLst>
                <a:ext uri="{FF2B5EF4-FFF2-40B4-BE49-F238E27FC236}">
                  <a16:creationId xmlns:a16="http://schemas.microsoft.com/office/drawing/2014/main" id="{FCE75CFD-3E01-117C-23DC-68346EF63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5392" name="Text Box 27">
              <a:extLst>
                <a:ext uri="{FF2B5EF4-FFF2-40B4-BE49-F238E27FC236}">
                  <a16:creationId xmlns:a16="http://schemas.microsoft.com/office/drawing/2014/main" id="{B1A54BB5-C5A7-12FC-58C6-D2B2147D9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5393" name="Text Box 28">
              <a:extLst>
                <a:ext uri="{FF2B5EF4-FFF2-40B4-BE49-F238E27FC236}">
                  <a16:creationId xmlns:a16="http://schemas.microsoft.com/office/drawing/2014/main" id="{692D4D00-C5C6-ADC8-F27D-79193EF4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5394" name="Text Box 29">
              <a:extLst>
                <a:ext uri="{FF2B5EF4-FFF2-40B4-BE49-F238E27FC236}">
                  <a16:creationId xmlns:a16="http://schemas.microsoft.com/office/drawing/2014/main" id="{557E192D-A80A-1EF7-7319-71580551D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5395" name="Text Box 30">
              <a:extLst>
                <a:ext uri="{FF2B5EF4-FFF2-40B4-BE49-F238E27FC236}">
                  <a16:creationId xmlns:a16="http://schemas.microsoft.com/office/drawing/2014/main" id="{D1376A36-F50B-8015-B923-76E672065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5396" name="Text Box 31">
              <a:extLst>
                <a:ext uri="{FF2B5EF4-FFF2-40B4-BE49-F238E27FC236}">
                  <a16:creationId xmlns:a16="http://schemas.microsoft.com/office/drawing/2014/main" id="{9D89FA0C-88A4-0F46-EAC9-1210834C8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5367" name="Group 32">
            <a:extLst>
              <a:ext uri="{FF2B5EF4-FFF2-40B4-BE49-F238E27FC236}">
                <a16:creationId xmlns:a16="http://schemas.microsoft.com/office/drawing/2014/main" id="{2B5AB302-B043-A5A6-8F6D-C71F91217060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5383" name="Text Box 33">
              <a:extLst>
                <a:ext uri="{FF2B5EF4-FFF2-40B4-BE49-F238E27FC236}">
                  <a16:creationId xmlns:a16="http://schemas.microsoft.com/office/drawing/2014/main" id="{BEC64FEF-3744-125A-D869-8D025F258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5384" name="Line 34">
              <a:extLst>
                <a:ext uri="{FF2B5EF4-FFF2-40B4-BE49-F238E27FC236}">
                  <a16:creationId xmlns:a16="http://schemas.microsoft.com/office/drawing/2014/main" id="{5D6AFA0F-A8F9-14BC-7987-89A2AD9D7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385" name="Line 35">
              <a:extLst>
                <a:ext uri="{FF2B5EF4-FFF2-40B4-BE49-F238E27FC236}">
                  <a16:creationId xmlns:a16="http://schemas.microsoft.com/office/drawing/2014/main" id="{DC9452B1-E0E3-B3F3-C7C7-EF97E2C58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5368" name="Text Box 36">
            <a:extLst>
              <a:ext uri="{FF2B5EF4-FFF2-40B4-BE49-F238E27FC236}">
                <a16:creationId xmlns:a16="http://schemas.microsoft.com/office/drawing/2014/main" id="{2B4AC957-BE93-E24B-E37F-76F95873A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369" name="Text Box 37">
            <a:extLst>
              <a:ext uri="{FF2B5EF4-FFF2-40B4-BE49-F238E27FC236}">
                <a16:creationId xmlns:a16="http://schemas.microsoft.com/office/drawing/2014/main" id="{7AE20B15-4EB7-2BBD-4733-86827F659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2,6,10,14   --10</a:t>
            </a:r>
          </a:p>
        </p:txBody>
      </p:sp>
      <p:sp>
        <p:nvSpPr>
          <p:cNvPr id="15370" name="Text Box 38">
            <a:extLst>
              <a:ext uri="{FF2B5EF4-FFF2-40B4-BE49-F238E27FC236}">
                <a16:creationId xmlns:a16="http://schemas.microsoft.com/office/drawing/2014/main" id="{882FCDDD-CA0A-E73C-ADCA-BA8FFBB27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5371" name="Text Box 39">
            <a:extLst>
              <a:ext uri="{FF2B5EF4-FFF2-40B4-BE49-F238E27FC236}">
                <a16:creationId xmlns:a16="http://schemas.microsoft.com/office/drawing/2014/main" id="{4D0AB806-B7B5-7A7E-9968-C1BEAC9B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5372" name="Text Box 40">
            <a:extLst>
              <a:ext uri="{FF2B5EF4-FFF2-40B4-BE49-F238E27FC236}">
                <a16:creationId xmlns:a16="http://schemas.microsoft.com/office/drawing/2014/main" id="{807714BE-490A-0800-F349-31FE7A7D9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5373" name="Text Box 41">
            <a:extLst>
              <a:ext uri="{FF2B5EF4-FFF2-40B4-BE49-F238E27FC236}">
                <a16:creationId xmlns:a16="http://schemas.microsoft.com/office/drawing/2014/main" id="{A0117760-A39E-4CC8-17FD-A9598D09B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5374" name="Text Box 42">
            <a:extLst>
              <a:ext uri="{FF2B5EF4-FFF2-40B4-BE49-F238E27FC236}">
                <a16:creationId xmlns:a16="http://schemas.microsoft.com/office/drawing/2014/main" id="{4C13174D-55DB-5F83-69B9-B748F742B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5375" name="Text Box 43">
            <a:extLst>
              <a:ext uri="{FF2B5EF4-FFF2-40B4-BE49-F238E27FC236}">
                <a16:creationId xmlns:a16="http://schemas.microsoft.com/office/drawing/2014/main" id="{78765024-E822-C4E2-8900-AC3DC37CB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5376" name="Text Box 44">
            <a:extLst>
              <a:ext uri="{FF2B5EF4-FFF2-40B4-BE49-F238E27FC236}">
                <a16:creationId xmlns:a16="http://schemas.microsoft.com/office/drawing/2014/main" id="{196BA21C-D027-47AE-55F3-BC09F3688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5377" name="Text Box 45">
            <a:extLst>
              <a:ext uri="{FF2B5EF4-FFF2-40B4-BE49-F238E27FC236}">
                <a16:creationId xmlns:a16="http://schemas.microsoft.com/office/drawing/2014/main" id="{27F45558-5664-1484-9135-C67FDE782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791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5378" name="Text Box 46">
            <a:extLst>
              <a:ext uri="{FF2B5EF4-FFF2-40B4-BE49-F238E27FC236}">
                <a16:creationId xmlns:a16="http://schemas.microsoft.com/office/drawing/2014/main" id="{599A866E-7BC9-11F3-6D6B-2FA366689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537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5379" name="Text Box 47">
            <a:extLst>
              <a:ext uri="{FF2B5EF4-FFF2-40B4-BE49-F238E27FC236}">
                <a16:creationId xmlns:a16="http://schemas.microsoft.com/office/drawing/2014/main" id="{1E662271-E916-40E7-E7FE-0071D49B3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0513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5380" name="Line 48">
            <a:extLst>
              <a:ext uri="{FF2B5EF4-FFF2-40B4-BE49-F238E27FC236}">
                <a16:creationId xmlns:a16="http://schemas.microsoft.com/office/drawing/2014/main" id="{9A597144-8980-9FAB-E75A-6757D912D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3390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1" name="Text Box 49">
            <a:extLst>
              <a:ext uri="{FF2B5EF4-FFF2-40B4-BE49-F238E27FC236}">
                <a16:creationId xmlns:a16="http://schemas.microsoft.com/office/drawing/2014/main" id="{B8191C7E-677B-5453-7573-2802D6D07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862513"/>
            <a:ext cx="234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</a:t>
            </a:r>
          </a:p>
        </p:txBody>
      </p:sp>
      <p:sp>
        <p:nvSpPr>
          <p:cNvPr id="15382" name="AutoShape 50">
            <a:extLst>
              <a:ext uri="{FF2B5EF4-FFF2-40B4-BE49-F238E27FC236}">
                <a16:creationId xmlns:a16="http://schemas.microsoft.com/office/drawing/2014/main" id="{27B3C172-FE49-C881-16F3-860C31347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422900"/>
            <a:ext cx="493713" cy="155575"/>
          </a:xfrm>
          <a:prstGeom prst="leftArrow">
            <a:avLst>
              <a:gd name="adj1" fmla="val 50000"/>
              <a:gd name="adj2" fmla="val 793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8586-B063-E0F2-7902-103D7E89A9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6387" name="Line 3">
            <a:extLst>
              <a:ext uri="{FF2B5EF4-FFF2-40B4-BE49-F238E27FC236}">
                <a16:creationId xmlns:a16="http://schemas.microsoft.com/office/drawing/2014/main" id="{724AB26A-5D6B-146C-2193-1D91C3D61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495467A6-8831-0F18-1069-15781E81A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1341FDB0-AF7C-B461-7785-D6A86A650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6390" name="Group 6">
            <a:extLst>
              <a:ext uri="{FF2B5EF4-FFF2-40B4-BE49-F238E27FC236}">
                <a16:creationId xmlns:a16="http://schemas.microsoft.com/office/drawing/2014/main" id="{D95108BD-7615-2885-1F65-F10551126967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6410" name="Group 7">
              <a:extLst>
                <a:ext uri="{FF2B5EF4-FFF2-40B4-BE49-F238E27FC236}">
                  <a16:creationId xmlns:a16="http://schemas.microsoft.com/office/drawing/2014/main" id="{67AAC869-040B-A9EA-D59B-2BDBA1C939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6421" name="Text Box 8">
                <a:extLst>
                  <a:ext uri="{FF2B5EF4-FFF2-40B4-BE49-F238E27FC236}">
                    <a16:creationId xmlns:a16="http://schemas.microsoft.com/office/drawing/2014/main" id="{462E207D-695D-2D2E-D07B-84F990CC5F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6422" name="Text Box 9">
                <a:extLst>
                  <a:ext uri="{FF2B5EF4-FFF2-40B4-BE49-F238E27FC236}">
                    <a16:creationId xmlns:a16="http://schemas.microsoft.com/office/drawing/2014/main" id="{8A8D98F3-1A6A-3D56-A38B-6B866C3A79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6423" name="Text Box 10">
                <a:extLst>
                  <a:ext uri="{FF2B5EF4-FFF2-40B4-BE49-F238E27FC236}">
                    <a16:creationId xmlns:a16="http://schemas.microsoft.com/office/drawing/2014/main" id="{E87E7C5B-8A6A-D0FC-6290-A6A5EA1F1D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6424" name="Text Box 11">
                <a:extLst>
                  <a:ext uri="{FF2B5EF4-FFF2-40B4-BE49-F238E27FC236}">
                    <a16:creationId xmlns:a16="http://schemas.microsoft.com/office/drawing/2014/main" id="{4D8ED813-175F-5BAD-7C08-B10911694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6425" name="Text Box 12">
                <a:extLst>
                  <a:ext uri="{FF2B5EF4-FFF2-40B4-BE49-F238E27FC236}">
                    <a16:creationId xmlns:a16="http://schemas.microsoft.com/office/drawing/2014/main" id="{8EE32CE7-E665-5DD4-0F9A-254E1CC315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6426" name="Text Box 13">
                <a:extLst>
                  <a:ext uri="{FF2B5EF4-FFF2-40B4-BE49-F238E27FC236}">
                    <a16:creationId xmlns:a16="http://schemas.microsoft.com/office/drawing/2014/main" id="{DFA08708-4471-273F-2C97-6D6D97A619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6427" name="Text Box 14">
                <a:extLst>
                  <a:ext uri="{FF2B5EF4-FFF2-40B4-BE49-F238E27FC236}">
                    <a16:creationId xmlns:a16="http://schemas.microsoft.com/office/drawing/2014/main" id="{7E090FAC-2C81-8591-6B99-2A345E4A68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6428" name="Text Box 15">
                <a:extLst>
                  <a:ext uri="{FF2B5EF4-FFF2-40B4-BE49-F238E27FC236}">
                    <a16:creationId xmlns:a16="http://schemas.microsoft.com/office/drawing/2014/main" id="{94153D2C-A4DE-7966-E3FF-AD61725C2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6429" name="Line 16">
                <a:extLst>
                  <a:ext uri="{FF2B5EF4-FFF2-40B4-BE49-F238E27FC236}">
                    <a16:creationId xmlns:a16="http://schemas.microsoft.com/office/drawing/2014/main" id="{5A931587-EB1E-5F74-E309-E70E4FF353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430" name="Line 17">
                <a:extLst>
                  <a:ext uri="{FF2B5EF4-FFF2-40B4-BE49-F238E27FC236}">
                    <a16:creationId xmlns:a16="http://schemas.microsoft.com/office/drawing/2014/main" id="{3946AA56-63CD-D663-7812-618663920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431" name="Line 18">
                <a:extLst>
                  <a:ext uri="{FF2B5EF4-FFF2-40B4-BE49-F238E27FC236}">
                    <a16:creationId xmlns:a16="http://schemas.microsoft.com/office/drawing/2014/main" id="{3D77EFC8-EA6F-6ED7-1798-8DF15DC0A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6432" name="AutoShape 19">
                <a:extLst>
                  <a:ext uri="{FF2B5EF4-FFF2-40B4-BE49-F238E27FC236}">
                    <a16:creationId xmlns:a16="http://schemas.microsoft.com/office/drawing/2014/main" id="{EF20300E-DF4C-F3B5-4A8A-F8E8C0AC4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6433" name="AutoShape 20">
                <a:extLst>
                  <a:ext uri="{FF2B5EF4-FFF2-40B4-BE49-F238E27FC236}">
                    <a16:creationId xmlns:a16="http://schemas.microsoft.com/office/drawing/2014/main" id="{85B49D70-2788-E13D-DA38-839AF1E9DF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6434" name="AutoShape 21">
                <a:extLst>
                  <a:ext uri="{FF2B5EF4-FFF2-40B4-BE49-F238E27FC236}">
                    <a16:creationId xmlns:a16="http://schemas.microsoft.com/office/drawing/2014/main" id="{20693A08-27F8-8238-14E2-325EA7B46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16411" name="Text Box 22">
              <a:extLst>
                <a:ext uri="{FF2B5EF4-FFF2-40B4-BE49-F238E27FC236}">
                  <a16:creationId xmlns:a16="http://schemas.microsoft.com/office/drawing/2014/main" id="{5B8443D2-418F-F6A7-449B-1A85E22FF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6412" name="Text Box 23">
              <a:extLst>
                <a:ext uri="{FF2B5EF4-FFF2-40B4-BE49-F238E27FC236}">
                  <a16:creationId xmlns:a16="http://schemas.microsoft.com/office/drawing/2014/main" id="{FE84BE8F-C686-C9C9-2802-EDB5D0A0AC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6413" name="Text Box 24">
              <a:extLst>
                <a:ext uri="{FF2B5EF4-FFF2-40B4-BE49-F238E27FC236}">
                  <a16:creationId xmlns:a16="http://schemas.microsoft.com/office/drawing/2014/main" id="{56AF8334-6DE7-2162-F703-C3B3A8783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6414" name="Text Box 25">
              <a:extLst>
                <a:ext uri="{FF2B5EF4-FFF2-40B4-BE49-F238E27FC236}">
                  <a16:creationId xmlns:a16="http://schemas.microsoft.com/office/drawing/2014/main" id="{5A12A765-1214-3F81-5F01-7297BF215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6415" name="Text Box 26">
              <a:extLst>
                <a:ext uri="{FF2B5EF4-FFF2-40B4-BE49-F238E27FC236}">
                  <a16:creationId xmlns:a16="http://schemas.microsoft.com/office/drawing/2014/main" id="{E932BE27-7EBC-484C-CC72-2B8BD2B5C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6416" name="Text Box 27">
              <a:extLst>
                <a:ext uri="{FF2B5EF4-FFF2-40B4-BE49-F238E27FC236}">
                  <a16:creationId xmlns:a16="http://schemas.microsoft.com/office/drawing/2014/main" id="{03A96E24-1EB0-0FA8-DA7F-2FDDA07D5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6417" name="Text Box 28">
              <a:extLst>
                <a:ext uri="{FF2B5EF4-FFF2-40B4-BE49-F238E27FC236}">
                  <a16:creationId xmlns:a16="http://schemas.microsoft.com/office/drawing/2014/main" id="{141FA24A-D2C2-B16D-4E4D-BDEAEC43B4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6418" name="Text Box 29">
              <a:extLst>
                <a:ext uri="{FF2B5EF4-FFF2-40B4-BE49-F238E27FC236}">
                  <a16:creationId xmlns:a16="http://schemas.microsoft.com/office/drawing/2014/main" id="{FB8D2463-AA16-98AC-F0A5-A0E612C05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6419" name="Text Box 30">
              <a:extLst>
                <a:ext uri="{FF2B5EF4-FFF2-40B4-BE49-F238E27FC236}">
                  <a16:creationId xmlns:a16="http://schemas.microsoft.com/office/drawing/2014/main" id="{0E7AA135-157F-6154-A883-336157306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6420" name="Text Box 31">
              <a:extLst>
                <a:ext uri="{FF2B5EF4-FFF2-40B4-BE49-F238E27FC236}">
                  <a16:creationId xmlns:a16="http://schemas.microsoft.com/office/drawing/2014/main" id="{A3BC77B7-A94A-41BC-AEEC-C449BCB8B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6391" name="Group 32">
            <a:extLst>
              <a:ext uri="{FF2B5EF4-FFF2-40B4-BE49-F238E27FC236}">
                <a16:creationId xmlns:a16="http://schemas.microsoft.com/office/drawing/2014/main" id="{5AC00826-CB62-4834-9219-D01DB8EA405A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6407" name="Text Box 33">
              <a:extLst>
                <a:ext uri="{FF2B5EF4-FFF2-40B4-BE49-F238E27FC236}">
                  <a16:creationId xmlns:a16="http://schemas.microsoft.com/office/drawing/2014/main" id="{EC4F4F2E-2731-81E6-AF11-5BC518701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6408" name="Line 34">
              <a:extLst>
                <a:ext uri="{FF2B5EF4-FFF2-40B4-BE49-F238E27FC236}">
                  <a16:creationId xmlns:a16="http://schemas.microsoft.com/office/drawing/2014/main" id="{0A2633AD-3E51-CCC1-53BA-2EE31E3AF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409" name="Line 35">
              <a:extLst>
                <a:ext uri="{FF2B5EF4-FFF2-40B4-BE49-F238E27FC236}">
                  <a16:creationId xmlns:a16="http://schemas.microsoft.com/office/drawing/2014/main" id="{CDC87594-E158-19CE-C142-D66E20631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392" name="Text Box 36">
            <a:extLst>
              <a:ext uri="{FF2B5EF4-FFF2-40B4-BE49-F238E27FC236}">
                <a16:creationId xmlns:a16="http://schemas.microsoft.com/office/drawing/2014/main" id="{ACFBCB29-F0FD-A89D-E3FE-DA7C70AE1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3" name="Text Box 37">
            <a:extLst>
              <a:ext uri="{FF2B5EF4-FFF2-40B4-BE49-F238E27FC236}">
                <a16:creationId xmlns:a16="http://schemas.microsoft.com/office/drawing/2014/main" id="{3E5D58F6-EDE3-9D4B-718D-58ACD6CD2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2,6,10,14   --10</a:t>
            </a:r>
          </a:p>
        </p:txBody>
      </p:sp>
      <p:sp>
        <p:nvSpPr>
          <p:cNvPr id="16394" name="Text Box 38">
            <a:extLst>
              <a:ext uri="{FF2B5EF4-FFF2-40B4-BE49-F238E27FC236}">
                <a16:creationId xmlns:a16="http://schemas.microsoft.com/office/drawing/2014/main" id="{EC44B300-2BA7-CB1D-371B-2852B913A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395" name="Text Box 39">
            <a:extLst>
              <a:ext uri="{FF2B5EF4-FFF2-40B4-BE49-F238E27FC236}">
                <a16:creationId xmlns:a16="http://schemas.microsoft.com/office/drawing/2014/main" id="{1781D485-0EE2-4DCB-5C09-A0F3F478B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396" name="Text Box 40">
            <a:extLst>
              <a:ext uri="{FF2B5EF4-FFF2-40B4-BE49-F238E27FC236}">
                <a16:creationId xmlns:a16="http://schemas.microsoft.com/office/drawing/2014/main" id="{8478AA8D-25B2-CD3C-A5DE-2C2D91A98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397" name="Text Box 41">
            <a:extLst>
              <a:ext uri="{FF2B5EF4-FFF2-40B4-BE49-F238E27FC236}">
                <a16:creationId xmlns:a16="http://schemas.microsoft.com/office/drawing/2014/main" id="{4F56E112-2381-D0F0-051F-99454C507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398" name="Text Box 42">
            <a:extLst>
              <a:ext uri="{FF2B5EF4-FFF2-40B4-BE49-F238E27FC236}">
                <a16:creationId xmlns:a16="http://schemas.microsoft.com/office/drawing/2014/main" id="{8F70904C-DE98-143F-4DF3-F7A74DFC6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399" name="Text Box 43">
            <a:extLst>
              <a:ext uri="{FF2B5EF4-FFF2-40B4-BE49-F238E27FC236}">
                <a16:creationId xmlns:a16="http://schemas.microsoft.com/office/drawing/2014/main" id="{7703F8FE-11B1-5BCE-594A-5909954CB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400" name="Text Box 44">
            <a:extLst>
              <a:ext uri="{FF2B5EF4-FFF2-40B4-BE49-F238E27FC236}">
                <a16:creationId xmlns:a16="http://schemas.microsoft.com/office/drawing/2014/main" id="{814102FD-D4C8-E835-1A69-9FBCF8C6D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401" name="Text Box 45">
            <a:extLst>
              <a:ext uri="{FF2B5EF4-FFF2-40B4-BE49-F238E27FC236}">
                <a16:creationId xmlns:a16="http://schemas.microsoft.com/office/drawing/2014/main" id="{9EB5E21A-6C38-E6D6-3A66-C11BA497B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791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402" name="Text Box 46">
            <a:extLst>
              <a:ext uri="{FF2B5EF4-FFF2-40B4-BE49-F238E27FC236}">
                <a16:creationId xmlns:a16="http://schemas.microsoft.com/office/drawing/2014/main" id="{399B9880-CB55-036A-1C30-AF978F431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537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403" name="Text Box 47">
            <a:extLst>
              <a:ext uri="{FF2B5EF4-FFF2-40B4-BE49-F238E27FC236}">
                <a16:creationId xmlns:a16="http://schemas.microsoft.com/office/drawing/2014/main" id="{0840681D-B66F-1B2D-BCBF-435E38CA4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0513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404" name="Line 48">
            <a:extLst>
              <a:ext uri="{FF2B5EF4-FFF2-40B4-BE49-F238E27FC236}">
                <a16:creationId xmlns:a16="http://schemas.microsoft.com/office/drawing/2014/main" id="{6F9331C2-9CEB-F13D-0321-D1797FCAD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3390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05" name="Text Box 49">
            <a:extLst>
              <a:ext uri="{FF2B5EF4-FFF2-40B4-BE49-F238E27FC236}">
                <a16:creationId xmlns:a16="http://schemas.microsoft.com/office/drawing/2014/main" id="{6F9090B7-D643-A6ED-9BB8-184D0131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862513"/>
            <a:ext cx="295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 + b’c’</a:t>
            </a:r>
          </a:p>
        </p:txBody>
      </p:sp>
      <p:sp>
        <p:nvSpPr>
          <p:cNvPr id="16406" name="AutoShape 50">
            <a:extLst>
              <a:ext uri="{FF2B5EF4-FFF2-40B4-BE49-F238E27FC236}">
                <a16:creationId xmlns:a16="http://schemas.microsoft.com/office/drawing/2014/main" id="{38201DC7-81D2-C6E4-A55B-ACB730AEE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00" y="2946400"/>
            <a:ext cx="493713" cy="155575"/>
          </a:xfrm>
          <a:prstGeom prst="leftArrow">
            <a:avLst>
              <a:gd name="adj1" fmla="val 50000"/>
              <a:gd name="adj2" fmla="val 793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36108-9DC2-D828-32B5-AB2903072C2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4C316531-A5F5-7BCF-F0CC-3F3B32FD6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40FB2B95-8DD0-9236-5F65-FE0EAAA76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4CF45A2E-F7BB-DB96-151B-DBF4975DD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7414" name="Group 6">
            <a:extLst>
              <a:ext uri="{FF2B5EF4-FFF2-40B4-BE49-F238E27FC236}">
                <a16:creationId xmlns:a16="http://schemas.microsoft.com/office/drawing/2014/main" id="{6F629AAF-C4EC-9BDD-05BA-01AE8B6C8468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7434" name="Group 7">
              <a:extLst>
                <a:ext uri="{FF2B5EF4-FFF2-40B4-BE49-F238E27FC236}">
                  <a16:creationId xmlns:a16="http://schemas.microsoft.com/office/drawing/2014/main" id="{3C6A4BE6-0D05-42C1-09BE-5B0CD0296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7445" name="Text Box 8">
                <a:extLst>
                  <a:ext uri="{FF2B5EF4-FFF2-40B4-BE49-F238E27FC236}">
                    <a16:creationId xmlns:a16="http://schemas.microsoft.com/office/drawing/2014/main" id="{17E0D636-6E59-5C1F-C7ED-E1DB6F71D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7446" name="Text Box 9">
                <a:extLst>
                  <a:ext uri="{FF2B5EF4-FFF2-40B4-BE49-F238E27FC236}">
                    <a16:creationId xmlns:a16="http://schemas.microsoft.com/office/drawing/2014/main" id="{8F342B1F-8308-9102-57E3-1904FB1C4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7447" name="Text Box 10">
                <a:extLst>
                  <a:ext uri="{FF2B5EF4-FFF2-40B4-BE49-F238E27FC236}">
                    <a16:creationId xmlns:a16="http://schemas.microsoft.com/office/drawing/2014/main" id="{43C1C29B-178C-B4A3-4C79-4FA17BE055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7448" name="Text Box 11">
                <a:extLst>
                  <a:ext uri="{FF2B5EF4-FFF2-40B4-BE49-F238E27FC236}">
                    <a16:creationId xmlns:a16="http://schemas.microsoft.com/office/drawing/2014/main" id="{DBF26E6E-8074-683C-06ED-3AD1B21F5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7449" name="Text Box 12">
                <a:extLst>
                  <a:ext uri="{FF2B5EF4-FFF2-40B4-BE49-F238E27FC236}">
                    <a16:creationId xmlns:a16="http://schemas.microsoft.com/office/drawing/2014/main" id="{7E2D5ADE-2BAE-85CF-5C85-226D8BA0BE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7450" name="Text Box 13">
                <a:extLst>
                  <a:ext uri="{FF2B5EF4-FFF2-40B4-BE49-F238E27FC236}">
                    <a16:creationId xmlns:a16="http://schemas.microsoft.com/office/drawing/2014/main" id="{B3A3AFD2-7ADD-D3C0-FBBD-127E207B7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7451" name="Text Box 14">
                <a:extLst>
                  <a:ext uri="{FF2B5EF4-FFF2-40B4-BE49-F238E27FC236}">
                    <a16:creationId xmlns:a16="http://schemas.microsoft.com/office/drawing/2014/main" id="{BD372A74-E16B-93ED-8843-F5C46A5BDB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7452" name="Text Box 15">
                <a:extLst>
                  <a:ext uri="{FF2B5EF4-FFF2-40B4-BE49-F238E27FC236}">
                    <a16:creationId xmlns:a16="http://schemas.microsoft.com/office/drawing/2014/main" id="{B4800ACF-FDFB-C1A6-8F25-8B9EDF74CF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7453" name="Line 16">
                <a:extLst>
                  <a:ext uri="{FF2B5EF4-FFF2-40B4-BE49-F238E27FC236}">
                    <a16:creationId xmlns:a16="http://schemas.microsoft.com/office/drawing/2014/main" id="{3D6198D4-30AA-282A-BAE5-DC3F9D0EA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54" name="Line 17">
                <a:extLst>
                  <a:ext uri="{FF2B5EF4-FFF2-40B4-BE49-F238E27FC236}">
                    <a16:creationId xmlns:a16="http://schemas.microsoft.com/office/drawing/2014/main" id="{B9E7452F-6C57-BEF9-14FE-6BCD8677C5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55" name="Line 18">
                <a:extLst>
                  <a:ext uri="{FF2B5EF4-FFF2-40B4-BE49-F238E27FC236}">
                    <a16:creationId xmlns:a16="http://schemas.microsoft.com/office/drawing/2014/main" id="{39695500-BD50-7C47-3FC1-CAA84A3188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7456" name="AutoShape 19">
                <a:extLst>
                  <a:ext uri="{FF2B5EF4-FFF2-40B4-BE49-F238E27FC236}">
                    <a16:creationId xmlns:a16="http://schemas.microsoft.com/office/drawing/2014/main" id="{4A16F580-0242-FD2C-A81B-9BE70B9708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7457" name="AutoShape 20">
                <a:extLst>
                  <a:ext uri="{FF2B5EF4-FFF2-40B4-BE49-F238E27FC236}">
                    <a16:creationId xmlns:a16="http://schemas.microsoft.com/office/drawing/2014/main" id="{1602FA3F-2C2A-42D2-0625-EBE79B15B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7458" name="AutoShape 21">
                <a:extLst>
                  <a:ext uri="{FF2B5EF4-FFF2-40B4-BE49-F238E27FC236}">
                    <a16:creationId xmlns:a16="http://schemas.microsoft.com/office/drawing/2014/main" id="{C5333252-FAA4-7E52-70A4-02C12F643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17435" name="Text Box 22">
              <a:extLst>
                <a:ext uri="{FF2B5EF4-FFF2-40B4-BE49-F238E27FC236}">
                  <a16:creationId xmlns:a16="http://schemas.microsoft.com/office/drawing/2014/main" id="{5DA2581A-7398-8A4B-DFC4-F42A4C7B5D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436" name="Text Box 23">
              <a:extLst>
                <a:ext uri="{FF2B5EF4-FFF2-40B4-BE49-F238E27FC236}">
                  <a16:creationId xmlns:a16="http://schemas.microsoft.com/office/drawing/2014/main" id="{15472750-1F80-0EEC-703D-9234984D3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437" name="Text Box 24">
              <a:extLst>
                <a:ext uri="{FF2B5EF4-FFF2-40B4-BE49-F238E27FC236}">
                  <a16:creationId xmlns:a16="http://schemas.microsoft.com/office/drawing/2014/main" id="{BF4EA095-3B02-CDFA-CFE6-DE788AB54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438" name="Text Box 25">
              <a:extLst>
                <a:ext uri="{FF2B5EF4-FFF2-40B4-BE49-F238E27FC236}">
                  <a16:creationId xmlns:a16="http://schemas.microsoft.com/office/drawing/2014/main" id="{E201768E-3F5E-4336-30C1-B374C56F5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439" name="Text Box 26">
              <a:extLst>
                <a:ext uri="{FF2B5EF4-FFF2-40B4-BE49-F238E27FC236}">
                  <a16:creationId xmlns:a16="http://schemas.microsoft.com/office/drawing/2014/main" id="{07759213-3870-B51C-DBC0-E69B3053E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440" name="Text Box 27">
              <a:extLst>
                <a:ext uri="{FF2B5EF4-FFF2-40B4-BE49-F238E27FC236}">
                  <a16:creationId xmlns:a16="http://schemas.microsoft.com/office/drawing/2014/main" id="{1F8CC332-FEB0-3040-089B-4F09982A9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441" name="Text Box 28">
              <a:extLst>
                <a:ext uri="{FF2B5EF4-FFF2-40B4-BE49-F238E27FC236}">
                  <a16:creationId xmlns:a16="http://schemas.microsoft.com/office/drawing/2014/main" id="{C4BD04BE-D7B6-B4E5-4F84-094B7AEFE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442" name="Text Box 29">
              <a:extLst>
                <a:ext uri="{FF2B5EF4-FFF2-40B4-BE49-F238E27FC236}">
                  <a16:creationId xmlns:a16="http://schemas.microsoft.com/office/drawing/2014/main" id="{58580AC6-EDC1-0E81-25AB-BCF607A88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443" name="Text Box 30">
              <a:extLst>
                <a:ext uri="{FF2B5EF4-FFF2-40B4-BE49-F238E27FC236}">
                  <a16:creationId xmlns:a16="http://schemas.microsoft.com/office/drawing/2014/main" id="{12F16EB5-AC84-1340-E5B6-481F1BF77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7444" name="Text Box 31">
              <a:extLst>
                <a:ext uri="{FF2B5EF4-FFF2-40B4-BE49-F238E27FC236}">
                  <a16:creationId xmlns:a16="http://schemas.microsoft.com/office/drawing/2014/main" id="{3A9FECDC-F2D3-BBC5-4671-E7BBBCBCA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7415" name="Group 32">
            <a:extLst>
              <a:ext uri="{FF2B5EF4-FFF2-40B4-BE49-F238E27FC236}">
                <a16:creationId xmlns:a16="http://schemas.microsoft.com/office/drawing/2014/main" id="{A2D2A356-4827-7632-90AE-2C7095968D05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7431" name="Text Box 33">
              <a:extLst>
                <a:ext uri="{FF2B5EF4-FFF2-40B4-BE49-F238E27FC236}">
                  <a16:creationId xmlns:a16="http://schemas.microsoft.com/office/drawing/2014/main" id="{5A07F67D-3E05-BCA5-B17C-F592C1757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7432" name="Line 34">
              <a:extLst>
                <a:ext uri="{FF2B5EF4-FFF2-40B4-BE49-F238E27FC236}">
                  <a16:creationId xmlns:a16="http://schemas.microsoft.com/office/drawing/2014/main" id="{DF0C94EC-4239-6A2A-DA7B-4ACF01BCD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433" name="Line 35">
              <a:extLst>
                <a:ext uri="{FF2B5EF4-FFF2-40B4-BE49-F238E27FC236}">
                  <a16:creationId xmlns:a16="http://schemas.microsoft.com/office/drawing/2014/main" id="{AD83A29B-8A3E-7CE8-EDF5-959377D6A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7416" name="Text Box 36">
            <a:extLst>
              <a:ext uri="{FF2B5EF4-FFF2-40B4-BE49-F238E27FC236}">
                <a16:creationId xmlns:a16="http://schemas.microsoft.com/office/drawing/2014/main" id="{F32C9E7C-F940-DFB1-5A25-47FDC5C20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417" name="Text Box 37">
            <a:extLst>
              <a:ext uri="{FF2B5EF4-FFF2-40B4-BE49-F238E27FC236}">
                <a16:creationId xmlns:a16="http://schemas.microsoft.com/office/drawing/2014/main" id="{8157E94B-7CFA-239A-BF14-76459C7B8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2,6,10,14   --10</a:t>
            </a:r>
          </a:p>
        </p:txBody>
      </p:sp>
      <p:sp>
        <p:nvSpPr>
          <p:cNvPr id="17418" name="Text Box 38">
            <a:extLst>
              <a:ext uri="{FF2B5EF4-FFF2-40B4-BE49-F238E27FC236}">
                <a16:creationId xmlns:a16="http://schemas.microsoft.com/office/drawing/2014/main" id="{82899C1D-FD51-4A9B-67B0-6768C236C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19" name="Text Box 39">
            <a:extLst>
              <a:ext uri="{FF2B5EF4-FFF2-40B4-BE49-F238E27FC236}">
                <a16:creationId xmlns:a16="http://schemas.microsoft.com/office/drawing/2014/main" id="{581D9A44-BC57-E663-1124-87E5E385A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20" name="Text Box 40">
            <a:extLst>
              <a:ext uri="{FF2B5EF4-FFF2-40B4-BE49-F238E27FC236}">
                <a16:creationId xmlns:a16="http://schemas.microsoft.com/office/drawing/2014/main" id="{2E2F1965-FB44-F18C-8BEA-254E024D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21" name="Text Box 41">
            <a:extLst>
              <a:ext uri="{FF2B5EF4-FFF2-40B4-BE49-F238E27FC236}">
                <a16:creationId xmlns:a16="http://schemas.microsoft.com/office/drawing/2014/main" id="{863C19A5-C956-C841-8753-3B7F322B2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22" name="Text Box 42">
            <a:extLst>
              <a:ext uri="{FF2B5EF4-FFF2-40B4-BE49-F238E27FC236}">
                <a16:creationId xmlns:a16="http://schemas.microsoft.com/office/drawing/2014/main" id="{88FD070E-171F-F62E-7DF8-5011E9BF8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23" name="Text Box 43">
            <a:extLst>
              <a:ext uri="{FF2B5EF4-FFF2-40B4-BE49-F238E27FC236}">
                <a16:creationId xmlns:a16="http://schemas.microsoft.com/office/drawing/2014/main" id="{204AD9E5-06AF-1CE7-2D49-1155A548F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24" name="Text Box 44">
            <a:extLst>
              <a:ext uri="{FF2B5EF4-FFF2-40B4-BE49-F238E27FC236}">
                <a16:creationId xmlns:a16="http://schemas.microsoft.com/office/drawing/2014/main" id="{CE2C0E42-3DDD-6248-F983-3736FEB0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25" name="Text Box 45">
            <a:extLst>
              <a:ext uri="{FF2B5EF4-FFF2-40B4-BE49-F238E27FC236}">
                <a16:creationId xmlns:a16="http://schemas.microsoft.com/office/drawing/2014/main" id="{DA65932D-4BB0-E790-E79B-1B04ECBDD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791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26" name="Text Box 46">
            <a:extLst>
              <a:ext uri="{FF2B5EF4-FFF2-40B4-BE49-F238E27FC236}">
                <a16:creationId xmlns:a16="http://schemas.microsoft.com/office/drawing/2014/main" id="{42319C70-4909-F1D3-00A9-0890C279B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537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27" name="Text Box 47">
            <a:extLst>
              <a:ext uri="{FF2B5EF4-FFF2-40B4-BE49-F238E27FC236}">
                <a16:creationId xmlns:a16="http://schemas.microsoft.com/office/drawing/2014/main" id="{54924542-A7EF-4B21-659E-BDA02F963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0513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7428" name="Line 48">
            <a:extLst>
              <a:ext uri="{FF2B5EF4-FFF2-40B4-BE49-F238E27FC236}">
                <a16:creationId xmlns:a16="http://schemas.microsoft.com/office/drawing/2014/main" id="{EBEFA775-0ACD-0AEB-496E-B4D88C137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3390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429" name="Text Box 49">
            <a:extLst>
              <a:ext uri="{FF2B5EF4-FFF2-40B4-BE49-F238E27FC236}">
                <a16:creationId xmlns:a16="http://schemas.microsoft.com/office/drawing/2014/main" id="{2CA3E5C8-5E2E-330D-05B0-F533B872E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862513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 + b’c’</a:t>
            </a:r>
          </a:p>
          <a:p>
            <a:r>
              <a:rPr lang="en-US" altLang="en-US"/>
              <a:t>     + b’d’</a:t>
            </a:r>
          </a:p>
        </p:txBody>
      </p:sp>
      <p:sp>
        <p:nvSpPr>
          <p:cNvPr id="17430" name="AutoShape 50">
            <a:extLst>
              <a:ext uri="{FF2B5EF4-FFF2-40B4-BE49-F238E27FC236}">
                <a16:creationId xmlns:a16="http://schemas.microsoft.com/office/drawing/2014/main" id="{8E33CF89-0E38-DC9D-BFA2-9695BA846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00400"/>
            <a:ext cx="493713" cy="155575"/>
          </a:xfrm>
          <a:prstGeom prst="leftArrow">
            <a:avLst>
              <a:gd name="adj1" fmla="val 50000"/>
              <a:gd name="adj2" fmla="val 793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0619-A6FF-C7E5-1000-7DB39685D1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F7D17378-9429-B032-8848-EA8EE6317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61786473-D362-3329-BE3E-98FA9BBD6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2260600"/>
            <a:ext cx="105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765C93EA-191B-3F0C-A1E4-0F45D79A1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2260600"/>
            <a:ext cx="1130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438" name="Group 6">
            <a:extLst>
              <a:ext uri="{FF2B5EF4-FFF2-40B4-BE49-F238E27FC236}">
                <a16:creationId xmlns:a16="http://schemas.microsoft.com/office/drawing/2014/main" id="{0F4A3672-C8F6-D5EB-59E0-E78031AC5E6C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2855913"/>
            <a:ext cx="2252663" cy="2903537"/>
            <a:chOff x="1280" y="1799"/>
            <a:chExt cx="1419" cy="1829"/>
          </a:xfrm>
        </p:grpSpPr>
        <p:grpSp>
          <p:nvGrpSpPr>
            <p:cNvPr id="18458" name="Group 7">
              <a:extLst>
                <a:ext uri="{FF2B5EF4-FFF2-40B4-BE49-F238E27FC236}">
                  <a16:creationId xmlns:a16="http://schemas.microsoft.com/office/drawing/2014/main" id="{AD1F61AF-8898-9792-FDFB-4B5D7FADF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0" y="1799"/>
              <a:ext cx="1241" cy="1829"/>
              <a:chOff x="1424" y="2167"/>
              <a:chExt cx="1241" cy="1829"/>
            </a:xfrm>
          </p:grpSpPr>
          <p:sp>
            <p:nvSpPr>
              <p:cNvPr id="18469" name="Text Box 8">
                <a:extLst>
                  <a:ext uri="{FF2B5EF4-FFF2-40B4-BE49-F238E27FC236}">
                    <a16:creationId xmlns:a16="http://schemas.microsoft.com/office/drawing/2014/main" id="{49BCFD2A-3274-05A6-4E8E-E996C4934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16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0</a:t>
                </a:r>
                <a:endParaRPr lang="en-US" altLang="en-US"/>
              </a:p>
            </p:txBody>
          </p:sp>
          <p:sp>
            <p:nvSpPr>
              <p:cNvPr id="18470" name="Text Box 9">
                <a:extLst>
                  <a:ext uri="{FF2B5EF4-FFF2-40B4-BE49-F238E27FC236}">
                    <a16:creationId xmlns:a16="http://schemas.microsoft.com/office/drawing/2014/main" id="{0CEBE746-0A63-846F-4CA9-D06E7E937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2540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1</a:t>
                </a:r>
                <a:endParaRPr lang="en-US" altLang="en-US"/>
              </a:p>
            </p:txBody>
          </p:sp>
          <p:sp>
            <p:nvSpPr>
              <p:cNvPr id="18471" name="Text Box 10">
                <a:extLst>
                  <a:ext uri="{FF2B5EF4-FFF2-40B4-BE49-F238E27FC236}">
                    <a16:creationId xmlns:a16="http://schemas.microsoft.com/office/drawing/2014/main" id="{41673F1A-8784-AA3C-E15D-638C782924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155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2</a:t>
                </a:r>
                <a:endParaRPr lang="en-US" altLang="en-US"/>
              </a:p>
            </p:txBody>
          </p:sp>
          <p:sp>
            <p:nvSpPr>
              <p:cNvPr id="18472" name="Text Box 11">
                <a:extLst>
                  <a:ext uri="{FF2B5EF4-FFF2-40B4-BE49-F238E27FC236}">
                    <a16:creationId xmlns:a16="http://schemas.microsoft.com/office/drawing/2014/main" id="{F724BF23-D11A-66D1-62D8-AC0B36D7B3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4" y="3697"/>
                <a:ext cx="5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group 3</a:t>
                </a:r>
                <a:endParaRPr lang="en-US" altLang="en-US"/>
              </a:p>
            </p:txBody>
          </p:sp>
          <p:sp>
            <p:nvSpPr>
              <p:cNvPr id="18473" name="Text Box 12">
                <a:extLst>
                  <a:ext uri="{FF2B5EF4-FFF2-40B4-BE49-F238E27FC236}">
                    <a16:creationId xmlns:a16="http://schemas.microsoft.com/office/drawing/2014/main" id="{D70D656D-C1BC-5269-5071-6E170FBE88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176"/>
                <a:ext cx="57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600"/>
                  <a:t>0   0000</a:t>
                </a:r>
              </a:p>
            </p:txBody>
          </p:sp>
          <p:sp>
            <p:nvSpPr>
              <p:cNvPr id="18474" name="Text Box 13">
                <a:extLst>
                  <a:ext uri="{FF2B5EF4-FFF2-40B4-BE49-F238E27FC236}">
                    <a16:creationId xmlns:a16="http://schemas.microsoft.com/office/drawing/2014/main" id="{C6504976-3438-BF92-7D67-595CBA8D2C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6" y="2396"/>
                <a:ext cx="579" cy="5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1   0001</a:t>
                </a:r>
              </a:p>
              <a:p>
                <a:r>
                  <a:rPr lang="en-US" altLang="en-US" sz="1600"/>
                  <a:t>2   0010</a:t>
                </a:r>
              </a:p>
              <a:p>
                <a:r>
                  <a:rPr lang="en-US" altLang="en-US" sz="1600"/>
                  <a:t>8   1000</a:t>
                </a:r>
                <a:endParaRPr lang="en-US" altLang="en-US"/>
              </a:p>
            </p:txBody>
          </p:sp>
          <p:sp>
            <p:nvSpPr>
              <p:cNvPr id="18475" name="Text Box 14">
                <a:extLst>
                  <a:ext uri="{FF2B5EF4-FFF2-40B4-BE49-F238E27FC236}">
                    <a16:creationId xmlns:a16="http://schemas.microsoft.com/office/drawing/2014/main" id="{DD1D91EF-40CC-4207-DF50-FF109DED84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0" y="2934"/>
                <a:ext cx="615" cy="6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5   0101</a:t>
                </a:r>
              </a:p>
              <a:p>
                <a:r>
                  <a:rPr lang="en-US" altLang="en-US" sz="1600"/>
                  <a:t> 6   0110</a:t>
                </a:r>
              </a:p>
              <a:p>
                <a:r>
                  <a:rPr lang="en-US" altLang="en-US" sz="1600"/>
                  <a:t> 9   1001</a:t>
                </a:r>
              </a:p>
              <a:p>
                <a:r>
                  <a:rPr lang="en-US" altLang="en-US" sz="1600"/>
                  <a:t>10  1010</a:t>
                </a:r>
              </a:p>
            </p:txBody>
          </p:sp>
          <p:sp>
            <p:nvSpPr>
              <p:cNvPr id="18476" name="Text Box 15">
                <a:extLst>
                  <a:ext uri="{FF2B5EF4-FFF2-40B4-BE49-F238E27FC236}">
                    <a16:creationId xmlns:a16="http://schemas.microsoft.com/office/drawing/2014/main" id="{F2738414-B1B8-E9B9-53C8-8A3A323EC4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3630"/>
                <a:ext cx="65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00"/>
                  <a:t> 7    0111</a:t>
                </a:r>
              </a:p>
              <a:p>
                <a:r>
                  <a:rPr lang="en-US" altLang="en-US" sz="1600"/>
                  <a:t>14   1110</a:t>
                </a:r>
              </a:p>
            </p:txBody>
          </p:sp>
          <p:sp>
            <p:nvSpPr>
              <p:cNvPr id="18477" name="Line 16">
                <a:extLst>
                  <a:ext uri="{FF2B5EF4-FFF2-40B4-BE49-F238E27FC236}">
                    <a16:creationId xmlns:a16="http://schemas.microsoft.com/office/drawing/2014/main" id="{2AE54510-BC1E-7BFD-2B8D-DDF7325AA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381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78" name="Line 17">
                <a:extLst>
                  <a:ext uri="{FF2B5EF4-FFF2-40B4-BE49-F238E27FC236}">
                    <a16:creationId xmlns:a16="http://schemas.microsoft.com/office/drawing/2014/main" id="{6FCFC600-DD77-628B-3EE0-7D6B54985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2923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79" name="Line 18">
                <a:extLst>
                  <a:ext uri="{FF2B5EF4-FFF2-40B4-BE49-F238E27FC236}">
                    <a16:creationId xmlns:a16="http://schemas.microsoft.com/office/drawing/2014/main" id="{799DDA96-FCA8-8DEB-4FE3-36BF9FF48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7" y="3619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18480" name="AutoShape 19">
                <a:extLst>
                  <a:ext uri="{FF2B5EF4-FFF2-40B4-BE49-F238E27FC236}">
                    <a16:creationId xmlns:a16="http://schemas.microsoft.com/office/drawing/2014/main" id="{FAFE9E07-93F5-98C1-4BE0-195373A5F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412"/>
                <a:ext cx="112" cy="488"/>
              </a:xfrm>
              <a:prstGeom prst="leftBrace">
                <a:avLst>
                  <a:gd name="adj1" fmla="val 36310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8481" name="AutoShape 20">
                <a:extLst>
                  <a:ext uri="{FF2B5EF4-FFF2-40B4-BE49-F238E27FC236}">
                    <a16:creationId xmlns:a16="http://schemas.microsoft.com/office/drawing/2014/main" id="{B2BF531C-FBFF-EF48-D4C7-E7D0E28505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2971"/>
                <a:ext cx="112" cy="600"/>
              </a:xfrm>
              <a:prstGeom prst="leftBrace">
                <a:avLst>
                  <a:gd name="adj1" fmla="val 4464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18482" name="AutoShape 21">
                <a:extLst>
                  <a:ext uri="{FF2B5EF4-FFF2-40B4-BE49-F238E27FC236}">
                    <a16:creationId xmlns:a16="http://schemas.microsoft.com/office/drawing/2014/main" id="{E2D22704-F8A3-5B21-04DC-DA5268911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3648"/>
                <a:ext cx="112" cy="296"/>
              </a:xfrm>
              <a:prstGeom prst="leftBrace">
                <a:avLst>
                  <a:gd name="adj1" fmla="val 22024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18459" name="Text Box 22">
              <a:extLst>
                <a:ext uri="{FF2B5EF4-FFF2-40B4-BE49-F238E27FC236}">
                  <a16:creationId xmlns:a16="http://schemas.microsoft.com/office/drawing/2014/main" id="{01C8D1AC-FA3B-7006-5E60-65A8D4A64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18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60" name="Text Box 23">
              <a:extLst>
                <a:ext uri="{FF2B5EF4-FFF2-40B4-BE49-F238E27FC236}">
                  <a16:creationId xmlns:a16="http://schemas.microsoft.com/office/drawing/2014/main" id="{F81C0A9A-DC90-FD67-9E7F-E4370C743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61" name="Text Box 24">
              <a:extLst>
                <a:ext uri="{FF2B5EF4-FFF2-40B4-BE49-F238E27FC236}">
                  <a16:creationId xmlns:a16="http://schemas.microsoft.com/office/drawing/2014/main" id="{E4FB5C27-6C97-EB4B-1283-297AC9DB0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15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62" name="Text Box 25">
              <a:extLst>
                <a:ext uri="{FF2B5EF4-FFF2-40B4-BE49-F238E27FC236}">
                  <a16:creationId xmlns:a16="http://schemas.microsoft.com/office/drawing/2014/main" id="{50AFAE4C-2172-6F4C-6E6C-A59FBA4A7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3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63" name="Text Box 26">
              <a:extLst>
                <a:ext uri="{FF2B5EF4-FFF2-40B4-BE49-F238E27FC236}">
                  <a16:creationId xmlns:a16="http://schemas.microsoft.com/office/drawing/2014/main" id="{04776E09-F19A-360E-6338-0CC83C3BC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56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64" name="Text Box 27">
              <a:extLst>
                <a:ext uri="{FF2B5EF4-FFF2-40B4-BE49-F238E27FC236}">
                  <a16:creationId xmlns:a16="http://schemas.microsoft.com/office/drawing/2014/main" id="{2828E066-21DB-B331-755E-D391883B5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864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65" name="Text Box 28">
              <a:extLst>
                <a:ext uri="{FF2B5EF4-FFF2-40B4-BE49-F238E27FC236}">
                  <a16:creationId xmlns:a16="http://schemas.microsoft.com/office/drawing/2014/main" id="{657BE7FE-FD9D-7659-70E5-0EF8F0C36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271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66" name="Text Box 29">
              <a:extLst>
                <a:ext uri="{FF2B5EF4-FFF2-40B4-BE49-F238E27FC236}">
                  <a16:creationId xmlns:a16="http://schemas.microsoft.com/office/drawing/2014/main" id="{FDCD7450-F817-9875-B548-E7F6130BF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008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67" name="Text Box 30">
              <a:extLst>
                <a:ext uri="{FF2B5EF4-FFF2-40B4-BE49-F238E27FC236}">
                  <a16:creationId xmlns:a16="http://schemas.microsoft.com/office/drawing/2014/main" id="{4842D7DC-0A3D-7B31-7BB6-7393CA562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232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  <p:sp>
          <p:nvSpPr>
            <p:cNvPr id="18468" name="Text Box 31">
              <a:extLst>
                <a:ext uri="{FF2B5EF4-FFF2-40B4-BE49-F238E27FC236}">
                  <a16:creationId xmlns:a16="http://schemas.microsoft.com/office/drawing/2014/main" id="{81F11603-62A7-0989-5AA8-CA7946E427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400"/>
              <a:ext cx="23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Monotype Sorts" pitchFamily="2" charset="2"/>
                </a:rPr>
                <a:t></a:t>
              </a:r>
              <a:endParaRPr lang="en-US" altLang="en-US" sz="1600"/>
            </a:p>
          </p:txBody>
        </p:sp>
      </p:grpSp>
      <p:grpSp>
        <p:nvGrpSpPr>
          <p:cNvPr id="18439" name="Group 32">
            <a:extLst>
              <a:ext uri="{FF2B5EF4-FFF2-40B4-BE49-F238E27FC236}">
                <a16:creationId xmlns:a16="http://schemas.microsoft.com/office/drawing/2014/main" id="{0A0B1769-C962-A423-16CB-96E54E00B673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879725"/>
            <a:ext cx="1158875" cy="3270250"/>
            <a:chOff x="3678" y="1806"/>
            <a:chExt cx="730" cy="2060"/>
          </a:xfrm>
        </p:grpSpPr>
        <p:sp>
          <p:nvSpPr>
            <p:cNvPr id="18455" name="Text Box 33">
              <a:extLst>
                <a:ext uri="{FF2B5EF4-FFF2-40B4-BE49-F238E27FC236}">
                  <a16:creationId xmlns:a16="http://schemas.microsoft.com/office/drawing/2014/main" id="{BB049AC8-2B99-E13A-1C69-8F4489C39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806"/>
              <a:ext cx="730" cy="2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/>
                <a:t>  0,1   000-</a:t>
              </a:r>
            </a:p>
            <a:p>
              <a:r>
                <a:rPr lang="en-US" altLang="en-US" sz="1600"/>
                <a:t>  0,2   00-0</a:t>
              </a:r>
            </a:p>
            <a:p>
              <a:r>
                <a:rPr lang="en-US" altLang="en-US" sz="1600"/>
                <a:t>  0,8   -000</a:t>
              </a:r>
            </a:p>
            <a:p>
              <a:r>
                <a:rPr lang="en-US" altLang="en-US" sz="1600"/>
                <a:t>  1,5   0-01</a:t>
              </a:r>
            </a:p>
            <a:p>
              <a:r>
                <a:rPr lang="en-US" altLang="en-US" sz="1600"/>
                <a:t>  1,9   -001</a:t>
              </a:r>
            </a:p>
            <a:p>
              <a:r>
                <a:rPr lang="en-US" altLang="en-US" sz="1600"/>
                <a:t>  2,6   0-10</a:t>
              </a:r>
            </a:p>
            <a:p>
              <a:r>
                <a:rPr lang="en-US" altLang="en-US" sz="1600"/>
                <a:t> 2,10  -010</a:t>
              </a:r>
            </a:p>
            <a:p>
              <a:r>
                <a:rPr lang="en-US" altLang="en-US" sz="1600"/>
                <a:t>  8,9   100-</a:t>
              </a:r>
            </a:p>
            <a:p>
              <a:r>
                <a:rPr lang="en-US" altLang="en-US" sz="1600"/>
                <a:t> 8,10  10-0</a:t>
              </a:r>
            </a:p>
            <a:p>
              <a:r>
                <a:rPr lang="en-US" altLang="en-US" sz="1600"/>
                <a:t>  5,7   01-1</a:t>
              </a:r>
            </a:p>
            <a:p>
              <a:r>
                <a:rPr lang="en-US" altLang="en-US" sz="1600"/>
                <a:t>  6,7   011-</a:t>
              </a:r>
            </a:p>
            <a:p>
              <a:r>
                <a:rPr lang="en-US" altLang="en-US" sz="1600"/>
                <a:t> 6,14  -110</a:t>
              </a:r>
            </a:p>
            <a:p>
              <a:r>
                <a:rPr lang="en-US" altLang="en-US" sz="1600"/>
                <a:t>10,14 1-10</a:t>
              </a:r>
            </a:p>
          </p:txBody>
        </p:sp>
        <p:sp>
          <p:nvSpPr>
            <p:cNvPr id="18456" name="Line 34">
              <a:extLst>
                <a:ext uri="{FF2B5EF4-FFF2-40B4-BE49-F238E27FC236}">
                  <a16:creationId xmlns:a16="http://schemas.microsoft.com/office/drawing/2014/main" id="{34B16C5A-E4BC-7813-2812-B2BDA8836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22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8457" name="Line 35">
              <a:extLst>
                <a:ext uri="{FF2B5EF4-FFF2-40B4-BE49-F238E27FC236}">
                  <a16:creationId xmlns:a16="http://schemas.microsoft.com/office/drawing/2014/main" id="{FA12ACFA-2F45-0A3E-4B00-0CA55B1F8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8440" name="Text Box 36">
            <a:extLst>
              <a:ext uri="{FF2B5EF4-FFF2-40B4-BE49-F238E27FC236}">
                <a16:creationId xmlns:a16="http://schemas.microsoft.com/office/drawing/2014/main" id="{CE27CD79-85A9-E5B0-A28C-A43F2DDDB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2260600"/>
            <a:ext cx="120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1" name="Text Box 37">
            <a:extLst>
              <a:ext uri="{FF2B5EF4-FFF2-40B4-BE49-F238E27FC236}">
                <a16:creationId xmlns:a16="http://schemas.microsoft.com/office/drawing/2014/main" id="{DF6DF787-E7EA-13A5-9B74-67765EA9A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2867025"/>
            <a:ext cx="162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     0,1,8,9   -00-</a:t>
            </a:r>
          </a:p>
          <a:p>
            <a:r>
              <a:rPr lang="en-US" altLang="en-US" sz="1600"/>
              <a:t>   0,2,8,10   -0-0</a:t>
            </a:r>
          </a:p>
          <a:p>
            <a:r>
              <a:rPr lang="en-US" altLang="en-US" sz="1600"/>
              <a:t> 2,6,10,14   --10</a:t>
            </a:r>
          </a:p>
        </p:txBody>
      </p:sp>
      <p:sp>
        <p:nvSpPr>
          <p:cNvPr id="18442" name="Text Box 38">
            <a:extLst>
              <a:ext uri="{FF2B5EF4-FFF2-40B4-BE49-F238E27FC236}">
                <a16:creationId xmlns:a16="http://schemas.microsoft.com/office/drawing/2014/main" id="{0713C5B8-7E8D-C2A0-B000-010760535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28321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43" name="Text Box 39">
            <a:extLst>
              <a:ext uri="{FF2B5EF4-FFF2-40B4-BE49-F238E27FC236}">
                <a16:creationId xmlns:a16="http://schemas.microsoft.com/office/drawing/2014/main" id="{B9518E1F-AA9C-966A-85A3-F70E80FE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546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44" name="Text Box 40">
            <a:extLst>
              <a:ext uri="{FF2B5EF4-FFF2-40B4-BE49-F238E27FC236}">
                <a16:creationId xmlns:a16="http://schemas.microsoft.com/office/drawing/2014/main" id="{48700163-EC43-B313-CE64-EE3616722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0988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45" name="Text Box 41">
            <a:extLst>
              <a:ext uri="{FF2B5EF4-FFF2-40B4-BE49-F238E27FC236}">
                <a16:creationId xmlns:a16="http://schemas.microsoft.com/office/drawing/2014/main" id="{A92D9125-DC9A-DF78-9EC4-4FEBB5B4A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8006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46" name="Text Box 42">
            <a:extLst>
              <a:ext uri="{FF2B5EF4-FFF2-40B4-BE49-F238E27FC236}">
                <a16:creationId xmlns:a16="http://schemas.microsoft.com/office/drawing/2014/main" id="{7DD5ADFC-FDED-45F9-2985-938DB623F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3655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47" name="Text Box 43">
            <a:extLst>
              <a:ext uri="{FF2B5EF4-FFF2-40B4-BE49-F238E27FC236}">
                <a16:creationId xmlns:a16="http://schemas.microsoft.com/office/drawing/2014/main" id="{ED786270-5F5B-C97C-0007-7EF5088DE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8227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48" name="Text Box 44">
            <a:extLst>
              <a:ext uri="{FF2B5EF4-FFF2-40B4-BE49-F238E27FC236}">
                <a16:creationId xmlns:a16="http://schemas.microsoft.com/office/drawing/2014/main" id="{C52CBF28-5860-A1CC-5129-1A80CA591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3180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49" name="Text Box 45">
            <a:extLst>
              <a:ext uri="{FF2B5EF4-FFF2-40B4-BE49-F238E27FC236}">
                <a16:creationId xmlns:a16="http://schemas.microsoft.com/office/drawing/2014/main" id="{B5827B51-AE3D-7CDF-F998-1D83BDEBF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791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50" name="Text Box 46">
            <a:extLst>
              <a:ext uri="{FF2B5EF4-FFF2-40B4-BE49-F238E27FC236}">
                <a16:creationId xmlns:a16="http://schemas.microsoft.com/office/drawing/2014/main" id="{BF75E3EF-B233-5D43-8BF3-1013FF54D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55372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51" name="Text Box 47">
            <a:extLst>
              <a:ext uri="{FF2B5EF4-FFF2-40B4-BE49-F238E27FC236}">
                <a16:creationId xmlns:a16="http://schemas.microsoft.com/office/drawing/2014/main" id="{6B47347E-62EB-457C-2D99-020574B7E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4051300"/>
            <a:ext cx="36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8452" name="Line 48">
            <a:extLst>
              <a:ext uri="{FF2B5EF4-FFF2-40B4-BE49-F238E27FC236}">
                <a16:creationId xmlns:a16="http://schemas.microsoft.com/office/drawing/2014/main" id="{024227FE-0A99-8235-6F26-1293099EF0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33909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53" name="Text Box 49">
            <a:extLst>
              <a:ext uri="{FF2B5EF4-FFF2-40B4-BE49-F238E27FC236}">
                <a16:creationId xmlns:a16="http://schemas.microsoft.com/office/drawing/2014/main" id="{AD48F9C6-A591-60D0-EAB7-F301524AB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1525" y="4862513"/>
            <a:ext cx="295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 + b’c’</a:t>
            </a:r>
          </a:p>
          <a:p>
            <a:r>
              <a:rPr lang="en-US" altLang="en-US"/>
              <a:t>     + b’d’ + cd’</a:t>
            </a:r>
          </a:p>
        </p:txBody>
      </p:sp>
      <p:sp>
        <p:nvSpPr>
          <p:cNvPr id="18454" name="AutoShape 50">
            <a:extLst>
              <a:ext uri="{FF2B5EF4-FFF2-40B4-BE49-F238E27FC236}">
                <a16:creationId xmlns:a16="http://schemas.microsoft.com/office/drawing/2014/main" id="{DF69AE83-469E-802A-0005-D3EAA422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900" y="3454400"/>
            <a:ext cx="493713" cy="155575"/>
          </a:xfrm>
          <a:prstGeom prst="leftArrow">
            <a:avLst>
              <a:gd name="adj1" fmla="val 50000"/>
              <a:gd name="adj2" fmla="val 7933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9F18-DA8F-1C3F-6769-013CDBD275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F04AA812-967B-929C-388A-041DA53EC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665413"/>
            <a:ext cx="412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 + b’c’ + b’d’ + cd’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CD14AC44-9CF8-7307-12E9-0B0E5A310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646238"/>
            <a:ext cx="6397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But, the form below is not minimized, using a 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Karnaugh map we can obtain:</a:t>
            </a:r>
          </a:p>
        </p:txBody>
      </p:sp>
      <p:sp>
        <p:nvSpPr>
          <p:cNvPr id="20485" name="Text Box 12">
            <a:extLst>
              <a:ext uri="{FF2B5EF4-FFF2-40B4-BE49-F238E27FC236}">
                <a16:creationId xmlns:a16="http://schemas.microsoft.com/office/drawing/2014/main" id="{60E8DB59-2706-5D77-6DE2-3016724F2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32242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0486" name="Rectangle 13">
            <a:extLst>
              <a:ext uri="{FF2B5EF4-FFF2-40B4-BE49-F238E27FC236}">
                <a16:creationId xmlns:a16="http://schemas.microsoft.com/office/drawing/2014/main" id="{E3D4E743-4198-932D-9C90-1CF2A314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487" name="Rectangle 14">
            <a:extLst>
              <a:ext uri="{FF2B5EF4-FFF2-40B4-BE49-F238E27FC236}">
                <a16:creationId xmlns:a16="http://schemas.microsoft.com/office/drawing/2014/main" id="{A932CCA0-178B-720E-E180-9E9FBE03A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488" name="Rectangle 15">
            <a:extLst>
              <a:ext uri="{FF2B5EF4-FFF2-40B4-BE49-F238E27FC236}">
                <a16:creationId xmlns:a16="http://schemas.microsoft.com/office/drawing/2014/main" id="{62348BE8-E2B1-CF3B-5412-A89D37A9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0489" name="Rectangle 16">
            <a:extLst>
              <a:ext uri="{FF2B5EF4-FFF2-40B4-BE49-F238E27FC236}">
                <a16:creationId xmlns:a16="http://schemas.microsoft.com/office/drawing/2014/main" id="{9B8C2125-8F16-E641-CBF6-822C14A09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490" name="Rectangle 17">
            <a:extLst>
              <a:ext uri="{FF2B5EF4-FFF2-40B4-BE49-F238E27FC236}">
                <a16:creationId xmlns:a16="http://schemas.microsoft.com/office/drawing/2014/main" id="{1850DE13-E811-27BC-3560-F3382E1A1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491" name="Rectangle 18">
            <a:extLst>
              <a:ext uri="{FF2B5EF4-FFF2-40B4-BE49-F238E27FC236}">
                <a16:creationId xmlns:a16="http://schemas.microsoft.com/office/drawing/2014/main" id="{402ED77D-18D2-0FC4-AC91-D243F1AE1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492" name="Rectangle 19">
            <a:extLst>
              <a:ext uri="{FF2B5EF4-FFF2-40B4-BE49-F238E27FC236}">
                <a16:creationId xmlns:a16="http://schemas.microsoft.com/office/drawing/2014/main" id="{B3C0101F-9E3D-7D07-CADE-648B75E6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493" name="Rectangle 20">
            <a:extLst>
              <a:ext uri="{FF2B5EF4-FFF2-40B4-BE49-F238E27FC236}">
                <a16:creationId xmlns:a16="http://schemas.microsoft.com/office/drawing/2014/main" id="{C204AFAE-B4C5-C7C2-1E24-9ABDCFA1A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494" name="Rectangle 21">
            <a:extLst>
              <a:ext uri="{FF2B5EF4-FFF2-40B4-BE49-F238E27FC236}">
                <a16:creationId xmlns:a16="http://schemas.microsoft.com/office/drawing/2014/main" id="{43C47F2F-2B1D-D477-D3C8-26473B1D3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495" name="Rectangle 22">
            <a:extLst>
              <a:ext uri="{FF2B5EF4-FFF2-40B4-BE49-F238E27FC236}">
                <a16:creationId xmlns:a16="http://schemas.microsoft.com/office/drawing/2014/main" id="{4D80AEFC-8820-FB73-2E79-EFB450B0D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496" name="Rectangle 23">
            <a:extLst>
              <a:ext uri="{FF2B5EF4-FFF2-40B4-BE49-F238E27FC236}">
                <a16:creationId xmlns:a16="http://schemas.microsoft.com/office/drawing/2014/main" id="{56C05BDE-A0AE-F045-65BD-09EC77921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497" name="Rectangle 24">
            <a:extLst>
              <a:ext uri="{FF2B5EF4-FFF2-40B4-BE49-F238E27FC236}">
                <a16:creationId xmlns:a16="http://schemas.microsoft.com/office/drawing/2014/main" id="{7B0BCF06-F932-1606-8256-3F7F6BD3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498" name="Rectangle 25">
            <a:extLst>
              <a:ext uri="{FF2B5EF4-FFF2-40B4-BE49-F238E27FC236}">
                <a16:creationId xmlns:a16="http://schemas.microsoft.com/office/drawing/2014/main" id="{469E2381-2134-2290-53F6-B6165803F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499" name="Rectangle 26">
            <a:extLst>
              <a:ext uri="{FF2B5EF4-FFF2-40B4-BE49-F238E27FC236}">
                <a16:creationId xmlns:a16="http://schemas.microsoft.com/office/drawing/2014/main" id="{559BEE26-D744-B453-D02B-78E7CDA8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500" name="AutoShape 27">
            <a:extLst>
              <a:ext uri="{FF2B5EF4-FFF2-40B4-BE49-F238E27FC236}">
                <a16:creationId xmlns:a16="http://schemas.microsoft.com/office/drawing/2014/main" id="{09A18756-8B25-9DDE-FA3C-009AF033CCD6}"/>
              </a:ext>
            </a:extLst>
          </p:cNvPr>
          <p:cNvSpPr>
            <a:spLocks/>
          </p:cNvSpPr>
          <p:nvPr/>
        </p:nvSpPr>
        <p:spPr bwMode="auto">
          <a:xfrm rot="5400000">
            <a:off x="6835775" y="31686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501" name="AutoShape 28">
            <a:extLst>
              <a:ext uri="{FF2B5EF4-FFF2-40B4-BE49-F238E27FC236}">
                <a16:creationId xmlns:a16="http://schemas.microsoft.com/office/drawing/2014/main" id="{CAFC9CE0-C753-A6CA-9630-CCE31D30FCE0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378575" y="51371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502" name="Text Box 29">
            <a:extLst>
              <a:ext uri="{FF2B5EF4-FFF2-40B4-BE49-F238E27FC236}">
                <a16:creationId xmlns:a16="http://schemas.microsoft.com/office/drawing/2014/main" id="{08B19AAB-24AB-E0AE-BD04-8DC7096CB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55864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0503" name="Text Box 30">
            <a:extLst>
              <a:ext uri="{FF2B5EF4-FFF2-40B4-BE49-F238E27FC236}">
                <a16:creationId xmlns:a16="http://schemas.microsoft.com/office/drawing/2014/main" id="{D31486E9-EB8C-688E-9AFA-0D74314B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4859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0504" name="AutoShape 31">
            <a:extLst>
              <a:ext uri="{FF2B5EF4-FFF2-40B4-BE49-F238E27FC236}">
                <a16:creationId xmlns:a16="http://schemas.microsoft.com/office/drawing/2014/main" id="{7232CE32-FF43-85A3-89C0-4E0CA3A554C9}"/>
              </a:ext>
            </a:extLst>
          </p:cNvPr>
          <p:cNvSpPr>
            <a:spLocks/>
          </p:cNvSpPr>
          <p:nvPr/>
        </p:nvSpPr>
        <p:spPr bwMode="auto">
          <a:xfrm>
            <a:off x="5324475" y="46101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505" name="AutoShape 32">
            <a:extLst>
              <a:ext uri="{FF2B5EF4-FFF2-40B4-BE49-F238E27FC236}">
                <a16:creationId xmlns:a16="http://schemas.microsoft.com/office/drawing/2014/main" id="{D8030058-9669-094A-F34E-F7D16444225E}"/>
              </a:ext>
            </a:extLst>
          </p:cNvPr>
          <p:cNvSpPr>
            <a:spLocks/>
          </p:cNvSpPr>
          <p:nvPr/>
        </p:nvSpPr>
        <p:spPr bwMode="auto">
          <a:xfrm flipH="1">
            <a:off x="7445375" y="41656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506" name="Text Box 33">
            <a:extLst>
              <a:ext uri="{FF2B5EF4-FFF2-40B4-BE49-F238E27FC236}">
                <a16:creationId xmlns:a16="http://schemas.microsoft.com/office/drawing/2014/main" id="{8B8DBD45-C0D5-9BEC-B996-182A925EC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414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0507" name="Rectangle 34">
            <a:extLst>
              <a:ext uri="{FF2B5EF4-FFF2-40B4-BE49-F238E27FC236}">
                <a16:creationId xmlns:a16="http://schemas.microsoft.com/office/drawing/2014/main" id="{6D935813-6CA3-8ADA-B9C0-3E75AE7D4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 1</a:t>
            </a:r>
          </a:p>
        </p:txBody>
      </p:sp>
      <p:sp>
        <p:nvSpPr>
          <p:cNvPr id="20508" name="Rectangle 35">
            <a:extLst>
              <a:ext uri="{FF2B5EF4-FFF2-40B4-BE49-F238E27FC236}">
                <a16:creationId xmlns:a16="http://schemas.microsoft.com/office/drawing/2014/main" id="{081E13C7-6931-73D1-1851-9BF1AD2B6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</a:t>
            </a:r>
          </a:p>
        </p:txBody>
      </p:sp>
      <p:sp>
        <p:nvSpPr>
          <p:cNvPr id="20509" name="AutoShape 36">
            <a:extLst>
              <a:ext uri="{FF2B5EF4-FFF2-40B4-BE49-F238E27FC236}">
                <a16:creationId xmlns:a16="http://schemas.microsoft.com/office/drawing/2014/main" id="{8BF47455-9D26-75F8-E2EA-5A0DBA1A8D1D}"/>
              </a:ext>
            </a:extLst>
          </p:cNvPr>
          <p:cNvSpPr>
            <a:spLocks/>
          </p:cNvSpPr>
          <p:nvPr/>
        </p:nvSpPr>
        <p:spPr bwMode="auto">
          <a:xfrm rot="-5400000">
            <a:off x="1784350" y="2762250"/>
            <a:ext cx="139700" cy="508000"/>
          </a:xfrm>
          <a:prstGeom prst="leftBrace">
            <a:avLst>
              <a:gd name="adj1" fmla="val 30303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F2F9-4757-A0CD-A28A-48ABAA52A0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E1F1E41D-C288-B1B8-B50C-72E2041DD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665413"/>
            <a:ext cx="412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 + b’c’ + b’d’ + cd’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1E438309-B362-8D49-854A-1CCD186C6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646238"/>
            <a:ext cx="6397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But, the form below is not minimized, using a 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Karnaugh map we can obtain: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267F3FE5-4480-13A8-68FD-68B34AD64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32242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22493CE2-DAA6-6FFB-74DE-DAA8772EB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CB870E3B-DDCE-B049-A850-D4F513124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8FC1C010-2817-3401-60ED-335FD402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DE1D71B6-E1FA-AD9B-0BB5-B663B3B50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14" name="Rectangle 10">
            <a:extLst>
              <a:ext uri="{FF2B5EF4-FFF2-40B4-BE49-F238E27FC236}">
                <a16:creationId xmlns:a16="http://schemas.microsoft.com/office/drawing/2014/main" id="{A51BF3DA-AC8B-79DB-0F66-DDC250009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15" name="Rectangle 11">
            <a:extLst>
              <a:ext uri="{FF2B5EF4-FFF2-40B4-BE49-F238E27FC236}">
                <a16:creationId xmlns:a16="http://schemas.microsoft.com/office/drawing/2014/main" id="{1FB0E8F4-A8E8-67F9-E82E-F4576BF25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16" name="Rectangle 12">
            <a:extLst>
              <a:ext uri="{FF2B5EF4-FFF2-40B4-BE49-F238E27FC236}">
                <a16:creationId xmlns:a16="http://schemas.microsoft.com/office/drawing/2014/main" id="{9AA40264-1C7F-907F-C218-5EDAE2EF5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D40514D9-E45B-3D80-F781-D23D5507F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EE9C7D5E-3831-026A-0FDB-17E66C01E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95834DBB-FC25-06CA-3361-55B216545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CD3C0DF0-5128-E058-A861-8F349B77D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D40BD64B-09AA-506A-E010-C1B8E7E10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68F8451C-03A9-F51A-ECFF-0515D519D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057B36DB-46CC-8BF5-33C3-392EDB469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24" name="AutoShape 20">
            <a:extLst>
              <a:ext uri="{FF2B5EF4-FFF2-40B4-BE49-F238E27FC236}">
                <a16:creationId xmlns:a16="http://schemas.microsoft.com/office/drawing/2014/main" id="{6BF5CF5D-5A04-076A-51B4-72E44CB24726}"/>
              </a:ext>
            </a:extLst>
          </p:cNvPr>
          <p:cNvSpPr>
            <a:spLocks/>
          </p:cNvSpPr>
          <p:nvPr/>
        </p:nvSpPr>
        <p:spPr bwMode="auto">
          <a:xfrm rot="5400000">
            <a:off x="6835775" y="31686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25" name="AutoShape 21">
            <a:extLst>
              <a:ext uri="{FF2B5EF4-FFF2-40B4-BE49-F238E27FC236}">
                <a16:creationId xmlns:a16="http://schemas.microsoft.com/office/drawing/2014/main" id="{9FF3837C-C84B-0C7C-59AD-B06BC49E538D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378575" y="51371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5137D3A6-39F1-A53C-E40B-9EF1E45BA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55864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1527" name="Text Box 23">
            <a:extLst>
              <a:ext uri="{FF2B5EF4-FFF2-40B4-BE49-F238E27FC236}">
                <a16:creationId xmlns:a16="http://schemas.microsoft.com/office/drawing/2014/main" id="{9DF680BD-60D2-8B0D-26C3-B389F810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4859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1528" name="AutoShape 24">
            <a:extLst>
              <a:ext uri="{FF2B5EF4-FFF2-40B4-BE49-F238E27FC236}">
                <a16:creationId xmlns:a16="http://schemas.microsoft.com/office/drawing/2014/main" id="{7FEBB779-096F-6A22-840C-63E80CBAD5BB}"/>
              </a:ext>
            </a:extLst>
          </p:cNvPr>
          <p:cNvSpPr>
            <a:spLocks/>
          </p:cNvSpPr>
          <p:nvPr/>
        </p:nvSpPr>
        <p:spPr bwMode="auto">
          <a:xfrm>
            <a:off x="5324475" y="46101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29" name="AutoShape 25">
            <a:extLst>
              <a:ext uri="{FF2B5EF4-FFF2-40B4-BE49-F238E27FC236}">
                <a16:creationId xmlns:a16="http://schemas.microsoft.com/office/drawing/2014/main" id="{1CC1D485-6935-9196-CB9D-C16525515DD8}"/>
              </a:ext>
            </a:extLst>
          </p:cNvPr>
          <p:cNvSpPr>
            <a:spLocks/>
          </p:cNvSpPr>
          <p:nvPr/>
        </p:nvSpPr>
        <p:spPr bwMode="auto">
          <a:xfrm flipH="1">
            <a:off x="7445375" y="41656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B5079114-13DB-523A-DD54-8362DACFD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414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1531" name="Rectangle 27">
            <a:extLst>
              <a:ext uri="{FF2B5EF4-FFF2-40B4-BE49-F238E27FC236}">
                <a16:creationId xmlns:a16="http://schemas.microsoft.com/office/drawing/2014/main" id="{62675A7A-C0CC-2F21-3A4F-05FA6F8D9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 1</a:t>
            </a:r>
          </a:p>
        </p:txBody>
      </p:sp>
      <p:sp>
        <p:nvSpPr>
          <p:cNvPr id="21532" name="Rectangle 28">
            <a:extLst>
              <a:ext uri="{FF2B5EF4-FFF2-40B4-BE49-F238E27FC236}">
                <a16:creationId xmlns:a16="http://schemas.microsoft.com/office/drawing/2014/main" id="{BD35FDD5-949F-AEC1-37CE-BB6E9C6C6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</a:t>
            </a:r>
          </a:p>
        </p:txBody>
      </p:sp>
      <p:sp>
        <p:nvSpPr>
          <p:cNvPr id="21533" name="AutoShape 29">
            <a:extLst>
              <a:ext uri="{FF2B5EF4-FFF2-40B4-BE49-F238E27FC236}">
                <a16:creationId xmlns:a16="http://schemas.microsoft.com/office/drawing/2014/main" id="{3BAC4868-30B4-825E-7F84-E7D0E34947DC}"/>
              </a:ext>
            </a:extLst>
          </p:cNvPr>
          <p:cNvSpPr>
            <a:spLocks/>
          </p:cNvSpPr>
          <p:nvPr/>
        </p:nvSpPr>
        <p:spPr bwMode="auto">
          <a:xfrm rot="-5400000">
            <a:off x="2482850" y="2762250"/>
            <a:ext cx="139700" cy="508000"/>
          </a:xfrm>
          <a:prstGeom prst="leftBrace">
            <a:avLst>
              <a:gd name="adj1" fmla="val 30303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7F0B-038A-F248-1E0D-48FFACDDC4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1079D106-5DD0-4646-C775-18783C6BB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665413"/>
            <a:ext cx="412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 + b’c’ + b’d’ + cd’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FFF3585E-D0BC-6960-D1CF-7FB286DA5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646238"/>
            <a:ext cx="6397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But, the form below is not minimized, using a 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Karnaugh map we can obtain:</a:t>
            </a:r>
          </a:p>
        </p:txBody>
      </p:sp>
      <p:sp>
        <p:nvSpPr>
          <p:cNvPr id="22533" name="Text Box 5">
            <a:extLst>
              <a:ext uri="{FF2B5EF4-FFF2-40B4-BE49-F238E27FC236}">
                <a16:creationId xmlns:a16="http://schemas.microsoft.com/office/drawing/2014/main" id="{14E47D2C-ADFE-2843-571A-49075980E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32242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4A527F27-CCF1-8DED-4C41-558C02E77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4EE4BD6F-3978-CB64-90D3-596F8C2D7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1A38D0CC-6F2C-C2FC-F329-D9CC70C02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0F96C1DB-7394-CA34-7F08-49AD3A23E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081CB56C-9BD7-AFDB-0AA1-843032D18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004924F4-19FE-690F-48F0-B70AEF1D9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40" name="Rectangle 12">
            <a:extLst>
              <a:ext uri="{FF2B5EF4-FFF2-40B4-BE49-F238E27FC236}">
                <a16:creationId xmlns:a16="http://schemas.microsoft.com/office/drawing/2014/main" id="{71215FEC-D09E-9F4F-7E21-280C465E8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41" name="Rectangle 13">
            <a:extLst>
              <a:ext uri="{FF2B5EF4-FFF2-40B4-BE49-F238E27FC236}">
                <a16:creationId xmlns:a16="http://schemas.microsoft.com/office/drawing/2014/main" id="{C3CA7239-8B57-9128-710E-FB4A2ADD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42" name="Rectangle 14">
            <a:extLst>
              <a:ext uri="{FF2B5EF4-FFF2-40B4-BE49-F238E27FC236}">
                <a16:creationId xmlns:a16="http://schemas.microsoft.com/office/drawing/2014/main" id="{82D09CFE-A89D-D867-CDDC-ADE1DE714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43" name="Rectangle 15">
            <a:extLst>
              <a:ext uri="{FF2B5EF4-FFF2-40B4-BE49-F238E27FC236}">
                <a16:creationId xmlns:a16="http://schemas.microsoft.com/office/drawing/2014/main" id="{754322DB-6236-4613-E456-1A2C6106D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2544" name="Rectangle 16">
            <a:extLst>
              <a:ext uri="{FF2B5EF4-FFF2-40B4-BE49-F238E27FC236}">
                <a16:creationId xmlns:a16="http://schemas.microsoft.com/office/drawing/2014/main" id="{6453B37B-1803-7A78-8810-D720D5193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2545" name="Rectangle 17">
            <a:extLst>
              <a:ext uri="{FF2B5EF4-FFF2-40B4-BE49-F238E27FC236}">
                <a16:creationId xmlns:a16="http://schemas.microsoft.com/office/drawing/2014/main" id="{A7BD5A12-9A09-6EBB-19C5-DF1CF0EE1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46" name="Rectangle 18">
            <a:extLst>
              <a:ext uri="{FF2B5EF4-FFF2-40B4-BE49-F238E27FC236}">
                <a16:creationId xmlns:a16="http://schemas.microsoft.com/office/drawing/2014/main" id="{F552DAAF-5E2A-6545-75EA-3580C687F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47" name="Rectangle 19">
            <a:extLst>
              <a:ext uri="{FF2B5EF4-FFF2-40B4-BE49-F238E27FC236}">
                <a16:creationId xmlns:a16="http://schemas.microsoft.com/office/drawing/2014/main" id="{C837AAAF-F3CB-7F48-B179-1FE989D1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48" name="AutoShape 20">
            <a:extLst>
              <a:ext uri="{FF2B5EF4-FFF2-40B4-BE49-F238E27FC236}">
                <a16:creationId xmlns:a16="http://schemas.microsoft.com/office/drawing/2014/main" id="{05CF31BC-0CAB-1CFA-68A4-3A8BEEE39750}"/>
              </a:ext>
            </a:extLst>
          </p:cNvPr>
          <p:cNvSpPr>
            <a:spLocks/>
          </p:cNvSpPr>
          <p:nvPr/>
        </p:nvSpPr>
        <p:spPr bwMode="auto">
          <a:xfrm rot="5400000">
            <a:off x="6835775" y="31686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49" name="AutoShape 21">
            <a:extLst>
              <a:ext uri="{FF2B5EF4-FFF2-40B4-BE49-F238E27FC236}">
                <a16:creationId xmlns:a16="http://schemas.microsoft.com/office/drawing/2014/main" id="{FD79EB20-EE3E-FBE8-2CAE-EFB3CA0F74FC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378575" y="51371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50" name="Text Box 22">
            <a:extLst>
              <a:ext uri="{FF2B5EF4-FFF2-40B4-BE49-F238E27FC236}">
                <a16:creationId xmlns:a16="http://schemas.microsoft.com/office/drawing/2014/main" id="{9142F26D-C5AE-12A1-13C2-48ED828FD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55864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2551" name="Text Box 23">
            <a:extLst>
              <a:ext uri="{FF2B5EF4-FFF2-40B4-BE49-F238E27FC236}">
                <a16:creationId xmlns:a16="http://schemas.microsoft.com/office/drawing/2014/main" id="{6B80B325-A702-5696-714B-C9F956657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4859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2552" name="AutoShape 24">
            <a:extLst>
              <a:ext uri="{FF2B5EF4-FFF2-40B4-BE49-F238E27FC236}">
                <a16:creationId xmlns:a16="http://schemas.microsoft.com/office/drawing/2014/main" id="{1937A8E9-0766-F8E8-59C3-756050384EFD}"/>
              </a:ext>
            </a:extLst>
          </p:cNvPr>
          <p:cNvSpPr>
            <a:spLocks/>
          </p:cNvSpPr>
          <p:nvPr/>
        </p:nvSpPr>
        <p:spPr bwMode="auto">
          <a:xfrm>
            <a:off x="5324475" y="46101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53" name="AutoShape 25">
            <a:extLst>
              <a:ext uri="{FF2B5EF4-FFF2-40B4-BE49-F238E27FC236}">
                <a16:creationId xmlns:a16="http://schemas.microsoft.com/office/drawing/2014/main" id="{66014C35-55C5-B969-7DE3-72950CBB8281}"/>
              </a:ext>
            </a:extLst>
          </p:cNvPr>
          <p:cNvSpPr>
            <a:spLocks/>
          </p:cNvSpPr>
          <p:nvPr/>
        </p:nvSpPr>
        <p:spPr bwMode="auto">
          <a:xfrm flipH="1">
            <a:off x="7445375" y="41656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2554" name="Text Box 26">
            <a:extLst>
              <a:ext uri="{FF2B5EF4-FFF2-40B4-BE49-F238E27FC236}">
                <a16:creationId xmlns:a16="http://schemas.microsoft.com/office/drawing/2014/main" id="{A1AD269D-1E2E-F929-C8C0-690DD6E40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414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2555" name="Rectangle 27">
            <a:extLst>
              <a:ext uri="{FF2B5EF4-FFF2-40B4-BE49-F238E27FC236}">
                <a16:creationId xmlns:a16="http://schemas.microsoft.com/office/drawing/2014/main" id="{0B928322-FB3C-7F0A-7B76-9DEDD74C8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1</a:t>
            </a:r>
          </a:p>
        </p:txBody>
      </p:sp>
      <p:sp>
        <p:nvSpPr>
          <p:cNvPr id="22556" name="Rectangle 28">
            <a:extLst>
              <a:ext uri="{FF2B5EF4-FFF2-40B4-BE49-F238E27FC236}">
                <a16:creationId xmlns:a16="http://schemas.microsoft.com/office/drawing/2014/main" id="{B9BF0255-E105-26C4-48E0-6DCFD65C5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</a:t>
            </a:r>
          </a:p>
        </p:txBody>
      </p:sp>
      <p:sp>
        <p:nvSpPr>
          <p:cNvPr id="22557" name="AutoShape 29">
            <a:extLst>
              <a:ext uri="{FF2B5EF4-FFF2-40B4-BE49-F238E27FC236}">
                <a16:creationId xmlns:a16="http://schemas.microsoft.com/office/drawing/2014/main" id="{C9879ABD-BCD4-1701-FAE2-62ED1020E1A4}"/>
              </a:ext>
            </a:extLst>
          </p:cNvPr>
          <p:cNvSpPr>
            <a:spLocks/>
          </p:cNvSpPr>
          <p:nvPr/>
        </p:nvSpPr>
        <p:spPr bwMode="auto">
          <a:xfrm rot="-5400000">
            <a:off x="3168650" y="2762250"/>
            <a:ext cx="139700" cy="508000"/>
          </a:xfrm>
          <a:prstGeom prst="leftBrace">
            <a:avLst>
              <a:gd name="adj1" fmla="val 30303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D148-70E5-B12A-7A9C-9EE9782439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91E1D1A3-6931-23C1-AC3D-395E2F9CC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665413"/>
            <a:ext cx="412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 + b’c’ + b’d’ + cd’</a:t>
            </a: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2AFF5C79-4DB9-0332-5731-239A62D2E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646238"/>
            <a:ext cx="6397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But, the form below is not minimized, using a 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Karnaugh map we can obtain:</a:t>
            </a: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AB08957D-D3E8-7136-A404-19EDB5AD1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32242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50361BAD-C43E-8E69-8672-981D4A5EB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E50DFB40-A2FC-7777-FDD2-9FAB44F0B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CB8E630D-2F0E-2265-C006-C21E3B362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38617D73-408F-9498-11AD-8EB3DE23F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9CA9F6C7-D796-9829-3506-D177407CA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3563" name="Rectangle 11">
            <a:extLst>
              <a:ext uri="{FF2B5EF4-FFF2-40B4-BE49-F238E27FC236}">
                <a16:creationId xmlns:a16="http://schemas.microsoft.com/office/drawing/2014/main" id="{35A50F9B-C5B0-7A5D-AC17-6DA3FF54F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3564" name="Rectangle 12">
            <a:extLst>
              <a:ext uri="{FF2B5EF4-FFF2-40B4-BE49-F238E27FC236}">
                <a16:creationId xmlns:a16="http://schemas.microsoft.com/office/drawing/2014/main" id="{ED02F397-4EA3-4D75-6244-BFC4ACA79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3565" name="Rectangle 13">
            <a:extLst>
              <a:ext uri="{FF2B5EF4-FFF2-40B4-BE49-F238E27FC236}">
                <a16:creationId xmlns:a16="http://schemas.microsoft.com/office/drawing/2014/main" id="{F10F2F4F-C014-22DB-EDF1-79D720EAB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ABD6D8D6-1C53-8311-C017-BD6629264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857A52A4-9471-2AD4-961A-ACF7C472C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816D38E6-21A7-C457-A000-61F37C3EA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DD72CC3E-38C7-1426-3203-C63220B55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4252C0E1-7137-B64D-FF4D-798CBA808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F639C87F-989B-34A3-D40E-EB95E24EA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3572" name="AutoShape 20">
            <a:extLst>
              <a:ext uri="{FF2B5EF4-FFF2-40B4-BE49-F238E27FC236}">
                <a16:creationId xmlns:a16="http://schemas.microsoft.com/office/drawing/2014/main" id="{74558EA1-8DBB-3036-FE3E-A7EBEC7E8DFE}"/>
              </a:ext>
            </a:extLst>
          </p:cNvPr>
          <p:cNvSpPr>
            <a:spLocks/>
          </p:cNvSpPr>
          <p:nvPr/>
        </p:nvSpPr>
        <p:spPr bwMode="auto">
          <a:xfrm rot="5400000">
            <a:off x="6835775" y="31686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3573" name="AutoShape 21">
            <a:extLst>
              <a:ext uri="{FF2B5EF4-FFF2-40B4-BE49-F238E27FC236}">
                <a16:creationId xmlns:a16="http://schemas.microsoft.com/office/drawing/2014/main" id="{1270BE3F-8DB9-7D0F-9F97-5FE3EE6EB283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378575" y="51371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3574" name="Text Box 22">
            <a:extLst>
              <a:ext uri="{FF2B5EF4-FFF2-40B4-BE49-F238E27FC236}">
                <a16:creationId xmlns:a16="http://schemas.microsoft.com/office/drawing/2014/main" id="{AF20010C-0879-027E-6ED1-E9DAA739F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55864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3575" name="Text Box 23">
            <a:extLst>
              <a:ext uri="{FF2B5EF4-FFF2-40B4-BE49-F238E27FC236}">
                <a16:creationId xmlns:a16="http://schemas.microsoft.com/office/drawing/2014/main" id="{694B053A-F12A-58A1-F862-588CAC6D4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4859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3576" name="AutoShape 24">
            <a:extLst>
              <a:ext uri="{FF2B5EF4-FFF2-40B4-BE49-F238E27FC236}">
                <a16:creationId xmlns:a16="http://schemas.microsoft.com/office/drawing/2014/main" id="{AC475CBC-CF9D-1D34-AC9D-955044FBA079}"/>
              </a:ext>
            </a:extLst>
          </p:cNvPr>
          <p:cNvSpPr>
            <a:spLocks/>
          </p:cNvSpPr>
          <p:nvPr/>
        </p:nvSpPr>
        <p:spPr bwMode="auto">
          <a:xfrm>
            <a:off x="5324475" y="46101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3577" name="AutoShape 25">
            <a:extLst>
              <a:ext uri="{FF2B5EF4-FFF2-40B4-BE49-F238E27FC236}">
                <a16:creationId xmlns:a16="http://schemas.microsoft.com/office/drawing/2014/main" id="{3BBDEAC8-6D62-E9DF-CE05-F2B191E393DC}"/>
              </a:ext>
            </a:extLst>
          </p:cNvPr>
          <p:cNvSpPr>
            <a:spLocks/>
          </p:cNvSpPr>
          <p:nvPr/>
        </p:nvSpPr>
        <p:spPr bwMode="auto">
          <a:xfrm flipH="1">
            <a:off x="7445375" y="41656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3578" name="Text Box 26">
            <a:extLst>
              <a:ext uri="{FF2B5EF4-FFF2-40B4-BE49-F238E27FC236}">
                <a16:creationId xmlns:a16="http://schemas.microsoft.com/office/drawing/2014/main" id="{CA7AE90D-8749-5C81-FE35-56626614D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414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3579" name="Rectangle 27">
            <a:extLst>
              <a:ext uri="{FF2B5EF4-FFF2-40B4-BE49-F238E27FC236}">
                <a16:creationId xmlns:a16="http://schemas.microsoft.com/office/drawing/2014/main" id="{63B31516-C8AC-21E3-9703-2FE68F45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1</a:t>
            </a:r>
          </a:p>
        </p:txBody>
      </p:sp>
      <p:sp>
        <p:nvSpPr>
          <p:cNvPr id="23580" name="Rectangle 28">
            <a:extLst>
              <a:ext uri="{FF2B5EF4-FFF2-40B4-BE49-F238E27FC236}">
                <a16:creationId xmlns:a16="http://schemas.microsoft.com/office/drawing/2014/main" id="{B0A4B789-D877-D00D-0F28-DF7144EB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</a:t>
            </a:r>
          </a:p>
        </p:txBody>
      </p:sp>
      <p:sp>
        <p:nvSpPr>
          <p:cNvPr id="23581" name="AutoShape 29">
            <a:extLst>
              <a:ext uri="{FF2B5EF4-FFF2-40B4-BE49-F238E27FC236}">
                <a16:creationId xmlns:a16="http://schemas.microsoft.com/office/drawing/2014/main" id="{2C30AED6-651C-4D19-6B5F-4205D26C530D}"/>
              </a:ext>
            </a:extLst>
          </p:cNvPr>
          <p:cNvSpPr>
            <a:spLocks/>
          </p:cNvSpPr>
          <p:nvPr/>
        </p:nvSpPr>
        <p:spPr bwMode="auto">
          <a:xfrm rot="-5400000">
            <a:off x="3803650" y="2787650"/>
            <a:ext cx="139700" cy="508000"/>
          </a:xfrm>
          <a:prstGeom prst="leftBrace">
            <a:avLst>
              <a:gd name="adj1" fmla="val 30303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ED42F-BDED-ABC4-B9D9-D424DB957C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161795" name="Group 3">
            <a:extLst>
              <a:ext uri="{FF2B5EF4-FFF2-40B4-BE49-F238E27FC236}">
                <a16:creationId xmlns:a16="http://schemas.microsoft.com/office/drawing/2014/main" id="{36E61BB5-0B57-F57D-F10F-5B0DC9ED981C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161796" name="Text Box 4">
              <a:extLst>
                <a:ext uri="{FF2B5EF4-FFF2-40B4-BE49-F238E27FC236}">
                  <a16:creationId xmlns:a16="http://schemas.microsoft.com/office/drawing/2014/main" id="{92FAA554-7FE3-2E79-B2E4-176003CB7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161797" name="Text Box 5">
              <a:extLst>
                <a:ext uri="{FF2B5EF4-FFF2-40B4-BE49-F238E27FC236}">
                  <a16:creationId xmlns:a16="http://schemas.microsoft.com/office/drawing/2014/main" id="{CF4322F5-8EDE-43C9-F000-F205F47C3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161798" name="Text Box 6">
              <a:extLst>
                <a:ext uri="{FF2B5EF4-FFF2-40B4-BE49-F238E27FC236}">
                  <a16:creationId xmlns:a16="http://schemas.microsoft.com/office/drawing/2014/main" id="{2D27C337-0FB8-1D7F-D2E4-BCA020A16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161799" name="Text Box 7">
              <a:extLst>
                <a:ext uri="{FF2B5EF4-FFF2-40B4-BE49-F238E27FC236}">
                  <a16:creationId xmlns:a16="http://schemas.microsoft.com/office/drawing/2014/main" id="{DFCB5994-3A0F-072D-CFCE-1C98D3F9E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161800" name="Text Box 8">
              <a:extLst>
                <a:ext uri="{FF2B5EF4-FFF2-40B4-BE49-F238E27FC236}">
                  <a16:creationId xmlns:a16="http://schemas.microsoft.com/office/drawing/2014/main" id="{F48811A2-992D-8B4C-C4EF-5CA74D6FBF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>
                  <a:solidFill>
                    <a:srgbClr val="FF3300"/>
                  </a:solidFill>
                </a:rPr>
                <a:t>0   0000</a:t>
              </a:r>
              <a:endParaRPr lang="en-US" altLang="en-US" sz="1600"/>
            </a:p>
          </p:txBody>
        </p:sp>
        <p:sp>
          <p:nvSpPr>
            <p:cNvPr id="161801" name="Text Box 9">
              <a:extLst>
                <a:ext uri="{FF2B5EF4-FFF2-40B4-BE49-F238E27FC236}">
                  <a16:creationId xmlns:a16="http://schemas.microsoft.com/office/drawing/2014/main" id="{3BDB307C-34A0-0B6F-9866-D52E6C605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>
                  <a:solidFill>
                    <a:srgbClr val="FF3300"/>
                  </a:solidFill>
                </a:rPr>
                <a:t>8   1000</a:t>
              </a:r>
              <a:endParaRPr lang="en-US" altLang="en-US"/>
            </a:p>
          </p:txBody>
        </p:sp>
        <p:sp>
          <p:nvSpPr>
            <p:cNvPr id="161802" name="Text Box 10">
              <a:extLst>
                <a:ext uri="{FF2B5EF4-FFF2-40B4-BE49-F238E27FC236}">
                  <a16:creationId xmlns:a16="http://schemas.microsoft.com/office/drawing/2014/main" id="{4609BEBE-DA79-1450-216D-B68FA51E4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161803" name="Text Box 11">
              <a:extLst>
                <a:ext uri="{FF2B5EF4-FFF2-40B4-BE49-F238E27FC236}">
                  <a16:creationId xmlns:a16="http://schemas.microsoft.com/office/drawing/2014/main" id="{3B6B4499-3AEA-BDDB-F439-66E3D270C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161804" name="Line 12">
              <a:extLst>
                <a:ext uri="{FF2B5EF4-FFF2-40B4-BE49-F238E27FC236}">
                  <a16:creationId xmlns:a16="http://schemas.microsoft.com/office/drawing/2014/main" id="{2AC486BD-0B9F-2B11-D563-07C25044A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05" name="Line 13">
              <a:extLst>
                <a:ext uri="{FF2B5EF4-FFF2-40B4-BE49-F238E27FC236}">
                  <a16:creationId xmlns:a16="http://schemas.microsoft.com/office/drawing/2014/main" id="{B0A5B8B3-EC82-E0AB-7B3D-895FC2BAA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06" name="Line 14">
              <a:extLst>
                <a:ext uri="{FF2B5EF4-FFF2-40B4-BE49-F238E27FC236}">
                  <a16:creationId xmlns:a16="http://schemas.microsoft.com/office/drawing/2014/main" id="{DDB7F90D-E73B-4004-7811-298642E4A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07" name="AutoShape 15">
              <a:extLst>
                <a:ext uri="{FF2B5EF4-FFF2-40B4-BE49-F238E27FC236}">
                  <a16:creationId xmlns:a16="http://schemas.microsoft.com/office/drawing/2014/main" id="{141FF99E-6A76-557E-4C0C-7F4D2C7EA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08" name="AutoShape 16">
              <a:extLst>
                <a:ext uri="{FF2B5EF4-FFF2-40B4-BE49-F238E27FC236}">
                  <a16:creationId xmlns:a16="http://schemas.microsoft.com/office/drawing/2014/main" id="{E855927E-ED76-24CC-8659-3217951E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1809" name="AutoShape 17">
              <a:extLst>
                <a:ext uri="{FF2B5EF4-FFF2-40B4-BE49-F238E27FC236}">
                  <a16:creationId xmlns:a16="http://schemas.microsoft.com/office/drawing/2014/main" id="{54F1FA70-9C8F-36DD-FF6B-1F63B091D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1810" name="Line 18">
            <a:extLst>
              <a:ext uri="{FF2B5EF4-FFF2-40B4-BE49-F238E27FC236}">
                <a16:creationId xmlns:a16="http://schemas.microsoft.com/office/drawing/2014/main" id="{6F1F95F3-84A7-8845-B915-F9A454A8C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1811" name="Text Box 19">
            <a:extLst>
              <a:ext uri="{FF2B5EF4-FFF2-40B4-BE49-F238E27FC236}">
                <a16:creationId xmlns:a16="http://schemas.microsoft.com/office/drawing/2014/main" id="{0944E593-6911-A5C1-1924-2234D8674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1812" name="Text Box 20">
            <a:extLst>
              <a:ext uri="{FF2B5EF4-FFF2-40B4-BE49-F238E27FC236}">
                <a16:creationId xmlns:a16="http://schemas.microsoft.com/office/drawing/2014/main" id="{9EFD633F-F868-149C-421B-010872641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1813" name="Text Box 21">
            <a:extLst>
              <a:ext uri="{FF2B5EF4-FFF2-40B4-BE49-F238E27FC236}">
                <a16:creationId xmlns:a16="http://schemas.microsoft.com/office/drawing/2014/main" id="{923F659A-AA02-93EE-5B80-9B056ED6E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1814" name="Text Box 22">
            <a:extLst>
              <a:ext uri="{FF2B5EF4-FFF2-40B4-BE49-F238E27FC236}">
                <a16:creationId xmlns:a16="http://schemas.microsoft.com/office/drawing/2014/main" id="{9CF38932-D96E-69CF-7268-E31858A1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</p:txBody>
      </p:sp>
      <p:sp>
        <p:nvSpPr>
          <p:cNvPr id="161815" name="Text Box 23">
            <a:extLst>
              <a:ext uri="{FF2B5EF4-FFF2-40B4-BE49-F238E27FC236}">
                <a16:creationId xmlns:a16="http://schemas.microsoft.com/office/drawing/2014/main" id="{54B089CE-3834-045E-2EE1-ADB82C2C1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1816" name="Text Box 24">
            <a:extLst>
              <a:ext uri="{FF2B5EF4-FFF2-40B4-BE49-F238E27FC236}">
                <a16:creationId xmlns:a16="http://schemas.microsoft.com/office/drawing/2014/main" id="{97DBFF78-3B3E-291E-A758-F6A63328F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1817" name="Text Box 25">
            <a:extLst>
              <a:ext uri="{FF2B5EF4-FFF2-40B4-BE49-F238E27FC236}">
                <a16:creationId xmlns:a16="http://schemas.microsoft.com/office/drawing/2014/main" id="{3B03AB26-7BAD-6BAE-40CA-D72DF53C7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3732213"/>
            <a:ext cx="14033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>
                <a:solidFill>
                  <a:srgbClr val="FF3300"/>
                </a:solidFill>
              </a:rPr>
              <a:t>Combining</a:t>
            </a:r>
          </a:p>
          <a:p>
            <a:pPr algn="ctr"/>
            <a:r>
              <a:rPr lang="en-US" altLang="en-US">
                <a:solidFill>
                  <a:srgbClr val="FF3300"/>
                </a:solidFill>
              </a:rPr>
              <a:t>group 0 and</a:t>
            </a:r>
          </a:p>
          <a:p>
            <a:pPr algn="ctr"/>
            <a:r>
              <a:rPr lang="en-US" altLang="en-US">
                <a:solidFill>
                  <a:srgbClr val="FF3300"/>
                </a:solidFill>
              </a:rPr>
              <a:t>group 1: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BFE10-355E-6683-E999-7E976F0D4E4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ADE2AD4A-23C5-0732-F895-686915307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665413"/>
            <a:ext cx="412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 + b’c’ + b’d’ + cd’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B856065F-DC34-D51B-5627-70D41ED11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646238"/>
            <a:ext cx="6397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But, the form below is not minimized, using a 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Karnaugh map we can obtain: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55AD7B1F-247A-036D-10D0-87974175C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32242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C5B83A8D-59F5-3E96-12E6-C46C21562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A3DA1F54-FFF3-CDA3-51CF-79D85CFC9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26D90F3C-70AE-73FB-3872-67D20A4F6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444AA598-F16A-3663-191C-2711FDC82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A8360A18-67C2-3F4A-DBB4-92F4AC48B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4587" name="Rectangle 11">
            <a:extLst>
              <a:ext uri="{FF2B5EF4-FFF2-40B4-BE49-F238E27FC236}">
                <a16:creationId xmlns:a16="http://schemas.microsoft.com/office/drawing/2014/main" id="{F107BAA9-BBC0-D506-7B42-BF415515A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D1EA9AEB-8B6C-1341-7E77-76BE1EA93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4589" name="Rectangle 13">
            <a:extLst>
              <a:ext uri="{FF2B5EF4-FFF2-40B4-BE49-F238E27FC236}">
                <a16:creationId xmlns:a16="http://schemas.microsoft.com/office/drawing/2014/main" id="{D2A65F71-A749-06B2-B773-87F22D37A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4590" name="Rectangle 14">
            <a:extLst>
              <a:ext uri="{FF2B5EF4-FFF2-40B4-BE49-F238E27FC236}">
                <a16:creationId xmlns:a16="http://schemas.microsoft.com/office/drawing/2014/main" id="{77161622-85EA-87B3-29F7-73359FC9F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id="{85A4D2BB-C9A6-AF92-50A5-442D39DA3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4592" name="Rectangle 16">
            <a:extLst>
              <a:ext uri="{FF2B5EF4-FFF2-40B4-BE49-F238E27FC236}">
                <a16:creationId xmlns:a16="http://schemas.microsoft.com/office/drawing/2014/main" id="{ABAC3D2E-5EE3-0C5E-6592-C3E1177E7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id="{A2D96026-FB8C-7F6D-7D5C-60F08DD4E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4594" name="Rectangle 18">
            <a:extLst>
              <a:ext uri="{FF2B5EF4-FFF2-40B4-BE49-F238E27FC236}">
                <a16:creationId xmlns:a16="http://schemas.microsoft.com/office/drawing/2014/main" id="{DEB834E4-E3DD-3A5F-84C1-87810EB61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4595" name="Rectangle 19">
            <a:extLst>
              <a:ext uri="{FF2B5EF4-FFF2-40B4-BE49-F238E27FC236}">
                <a16:creationId xmlns:a16="http://schemas.microsoft.com/office/drawing/2014/main" id="{2781E364-0D3D-79B4-865E-104FB9AB3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4596" name="AutoShape 20">
            <a:extLst>
              <a:ext uri="{FF2B5EF4-FFF2-40B4-BE49-F238E27FC236}">
                <a16:creationId xmlns:a16="http://schemas.microsoft.com/office/drawing/2014/main" id="{2FD74A57-DDF2-2FF1-78D4-60F92913DD15}"/>
              </a:ext>
            </a:extLst>
          </p:cNvPr>
          <p:cNvSpPr>
            <a:spLocks/>
          </p:cNvSpPr>
          <p:nvPr/>
        </p:nvSpPr>
        <p:spPr bwMode="auto">
          <a:xfrm rot="5400000">
            <a:off x="6835775" y="31686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4597" name="AutoShape 21">
            <a:extLst>
              <a:ext uri="{FF2B5EF4-FFF2-40B4-BE49-F238E27FC236}">
                <a16:creationId xmlns:a16="http://schemas.microsoft.com/office/drawing/2014/main" id="{19EB31F9-853E-F2A4-391C-A30A44A3E13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378575" y="51371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4598" name="Text Box 22">
            <a:extLst>
              <a:ext uri="{FF2B5EF4-FFF2-40B4-BE49-F238E27FC236}">
                <a16:creationId xmlns:a16="http://schemas.microsoft.com/office/drawing/2014/main" id="{9F1894DE-425D-5D83-998B-A1CB39863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55864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4599" name="Text Box 23">
            <a:extLst>
              <a:ext uri="{FF2B5EF4-FFF2-40B4-BE49-F238E27FC236}">
                <a16:creationId xmlns:a16="http://schemas.microsoft.com/office/drawing/2014/main" id="{4F5EA72F-7813-D118-4EC2-186AB7F1C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4859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4600" name="AutoShape 24">
            <a:extLst>
              <a:ext uri="{FF2B5EF4-FFF2-40B4-BE49-F238E27FC236}">
                <a16:creationId xmlns:a16="http://schemas.microsoft.com/office/drawing/2014/main" id="{AFDAEDA2-49CE-9C0F-D5F8-35C3CC750C41}"/>
              </a:ext>
            </a:extLst>
          </p:cNvPr>
          <p:cNvSpPr>
            <a:spLocks/>
          </p:cNvSpPr>
          <p:nvPr/>
        </p:nvSpPr>
        <p:spPr bwMode="auto">
          <a:xfrm>
            <a:off x="5324475" y="46101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4601" name="AutoShape 25">
            <a:extLst>
              <a:ext uri="{FF2B5EF4-FFF2-40B4-BE49-F238E27FC236}">
                <a16:creationId xmlns:a16="http://schemas.microsoft.com/office/drawing/2014/main" id="{75A78047-2E36-9949-9C11-42E3A11564F4}"/>
              </a:ext>
            </a:extLst>
          </p:cNvPr>
          <p:cNvSpPr>
            <a:spLocks/>
          </p:cNvSpPr>
          <p:nvPr/>
        </p:nvSpPr>
        <p:spPr bwMode="auto">
          <a:xfrm flipH="1">
            <a:off x="7445375" y="41656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4602" name="Text Box 26">
            <a:extLst>
              <a:ext uri="{FF2B5EF4-FFF2-40B4-BE49-F238E27FC236}">
                <a16:creationId xmlns:a16="http://schemas.microsoft.com/office/drawing/2014/main" id="{FC8BB87A-A2C0-7282-D337-D74AF9F7B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414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4603" name="Rectangle 27">
            <a:extLst>
              <a:ext uri="{FF2B5EF4-FFF2-40B4-BE49-F238E27FC236}">
                <a16:creationId xmlns:a16="http://schemas.microsoft.com/office/drawing/2014/main" id="{B64EC57C-2E7A-DB84-984F-4E7477206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1</a:t>
            </a:r>
          </a:p>
        </p:txBody>
      </p:sp>
      <p:sp>
        <p:nvSpPr>
          <p:cNvPr id="24604" name="Rectangle 28">
            <a:extLst>
              <a:ext uri="{FF2B5EF4-FFF2-40B4-BE49-F238E27FC236}">
                <a16:creationId xmlns:a16="http://schemas.microsoft.com/office/drawing/2014/main" id="{49A095CC-8813-4FAB-074F-11B7A22E0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</a:t>
            </a:r>
          </a:p>
        </p:txBody>
      </p:sp>
      <p:sp>
        <p:nvSpPr>
          <p:cNvPr id="24605" name="AutoShape 29">
            <a:extLst>
              <a:ext uri="{FF2B5EF4-FFF2-40B4-BE49-F238E27FC236}">
                <a16:creationId xmlns:a16="http://schemas.microsoft.com/office/drawing/2014/main" id="{5A818023-4A86-57AC-771F-881B9098D4E9}"/>
              </a:ext>
            </a:extLst>
          </p:cNvPr>
          <p:cNvSpPr>
            <a:spLocks/>
          </p:cNvSpPr>
          <p:nvPr/>
        </p:nvSpPr>
        <p:spPr bwMode="auto">
          <a:xfrm rot="-5400000">
            <a:off x="4400550" y="2800350"/>
            <a:ext cx="139700" cy="508000"/>
          </a:xfrm>
          <a:prstGeom prst="leftBrace">
            <a:avLst>
              <a:gd name="adj1" fmla="val 30303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72B4-78C3-F203-A1BE-17003A1F71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AD4C0DD7-EB9B-5E58-68D4-DC0034C68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665413"/>
            <a:ext cx="412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 + b’c’ + b’d’ + cd’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51435600-846E-A175-D8A0-8E91669B4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646238"/>
            <a:ext cx="64558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ahoma" panose="020B0604030504040204" pitchFamily="34" charset="0"/>
              </a:rPr>
              <a:t>But, the form below is not minimized, using a </a:t>
            </a:r>
          </a:p>
          <a:p>
            <a:r>
              <a:rPr lang="en-US" altLang="en-US" sz="2400" dirty="0">
                <a:latin typeface="Tahoma" panose="020B0604030504040204" pitchFamily="34" charset="0"/>
              </a:rPr>
              <a:t>Karnaugh map we can obtain: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8F9D5D01-5DFE-4D21-99FB-1F77EC208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32242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9385924F-2E8C-ACD5-741D-80C321A6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A81FAEEE-A34D-F8CC-80F8-6F7223A1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5608" name="Rectangle 8">
            <a:extLst>
              <a:ext uri="{FF2B5EF4-FFF2-40B4-BE49-F238E27FC236}">
                <a16:creationId xmlns:a16="http://schemas.microsoft.com/office/drawing/2014/main" id="{C71213EA-D63B-EA2C-8543-275BF9FF1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76F68E9B-2DD0-637C-260B-C41F29AF2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168F04DF-25BE-2B3B-0BD4-238FC3F01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01865B74-BA8E-F8C7-55C8-882FCC1EA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DA5B45E4-E23E-AE96-45D1-F65E0816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93BD718A-D44A-6CA2-73D7-2AB2D0288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5614" name="Rectangle 14">
            <a:extLst>
              <a:ext uri="{FF2B5EF4-FFF2-40B4-BE49-F238E27FC236}">
                <a16:creationId xmlns:a16="http://schemas.microsoft.com/office/drawing/2014/main" id="{35295CE2-F66C-CD4E-EA7F-99140E979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944BD8E2-EE97-5CDC-D896-7250FDAA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5616" name="Rectangle 16">
            <a:extLst>
              <a:ext uri="{FF2B5EF4-FFF2-40B4-BE49-F238E27FC236}">
                <a16:creationId xmlns:a16="http://schemas.microsoft.com/office/drawing/2014/main" id="{C2EF5123-D241-7CEB-CF15-CEF7D7D2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5617" name="Rectangle 17">
            <a:extLst>
              <a:ext uri="{FF2B5EF4-FFF2-40B4-BE49-F238E27FC236}">
                <a16:creationId xmlns:a16="http://schemas.microsoft.com/office/drawing/2014/main" id="{781FB806-9853-7BEF-8FE0-FC0849E9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5618" name="Rectangle 18">
            <a:extLst>
              <a:ext uri="{FF2B5EF4-FFF2-40B4-BE49-F238E27FC236}">
                <a16:creationId xmlns:a16="http://schemas.microsoft.com/office/drawing/2014/main" id="{6F968D51-2BE6-D03B-6746-089BC6ABA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F84D61FE-8059-EC74-DBCE-47A39E82D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5620" name="AutoShape 20">
            <a:extLst>
              <a:ext uri="{FF2B5EF4-FFF2-40B4-BE49-F238E27FC236}">
                <a16:creationId xmlns:a16="http://schemas.microsoft.com/office/drawing/2014/main" id="{E998FA18-43EE-F673-36DF-1E2FEAF89DC8}"/>
              </a:ext>
            </a:extLst>
          </p:cNvPr>
          <p:cNvSpPr>
            <a:spLocks/>
          </p:cNvSpPr>
          <p:nvPr/>
        </p:nvSpPr>
        <p:spPr bwMode="auto">
          <a:xfrm rot="5400000">
            <a:off x="6835775" y="31686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5621" name="AutoShape 21">
            <a:extLst>
              <a:ext uri="{FF2B5EF4-FFF2-40B4-BE49-F238E27FC236}">
                <a16:creationId xmlns:a16="http://schemas.microsoft.com/office/drawing/2014/main" id="{E50B5CC0-5FE9-4707-3A25-54A0106CB23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378575" y="51371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3F2EA381-C4BE-B198-0089-26D15E656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55864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5623" name="Text Box 23">
            <a:extLst>
              <a:ext uri="{FF2B5EF4-FFF2-40B4-BE49-F238E27FC236}">
                <a16:creationId xmlns:a16="http://schemas.microsoft.com/office/drawing/2014/main" id="{8AF08FF0-3930-2B5B-AF67-1DAEF632A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4859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5624" name="AutoShape 24">
            <a:extLst>
              <a:ext uri="{FF2B5EF4-FFF2-40B4-BE49-F238E27FC236}">
                <a16:creationId xmlns:a16="http://schemas.microsoft.com/office/drawing/2014/main" id="{2A687E86-79CA-1474-4AD1-7377DB6628F1}"/>
              </a:ext>
            </a:extLst>
          </p:cNvPr>
          <p:cNvSpPr>
            <a:spLocks/>
          </p:cNvSpPr>
          <p:nvPr/>
        </p:nvSpPr>
        <p:spPr bwMode="auto">
          <a:xfrm>
            <a:off x="5324475" y="46101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5625" name="AutoShape 25">
            <a:extLst>
              <a:ext uri="{FF2B5EF4-FFF2-40B4-BE49-F238E27FC236}">
                <a16:creationId xmlns:a16="http://schemas.microsoft.com/office/drawing/2014/main" id="{8BBCFB8F-417A-0B58-630A-DB35A48219F3}"/>
              </a:ext>
            </a:extLst>
          </p:cNvPr>
          <p:cNvSpPr>
            <a:spLocks/>
          </p:cNvSpPr>
          <p:nvPr/>
        </p:nvSpPr>
        <p:spPr bwMode="auto">
          <a:xfrm flipH="1">
            <a:off x="7445375" y="41656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id="{ABA9193F-EAB4-1396-9421-14D0C05D7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414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5627" name="Rectangle 27">
            <a:extLst>
              <a:ext uri="{FF2B5EF4-FFF2-40B4-BE49-F238E27FC236}">
                <a16:creationId xmlns:a16="http://schemas.microsoft.com/office/drawing/2014/main" id="{937DFCE7-FAA0-195B-16FF-8AD6557E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1</a:t>
            </a:r>
          </a:p>
        </p:txBody>
      </p:sp>
      <p:sp>
        <p:nvSpPr>
          <p:cNvPr id="25628" name="Rectangle 28">
            <a:extLst>
              <a:ext uri="{FF2B5EF4-FFF2-40B4-BE49-F238E27FC236}">
                <a16:creationId xmlns:a16="http://schemas.microsoft.com/office/drawing/2014/main" id="{D308C104-3314-5AEE-4EEE-B17067BB8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</a:t>
            </a:r>
          </a:p>
        </p:txBody>
      </p:sp>
      <p:sp>
        <p:nvSpPr>
          <p:cNvPr id="25629" name="AutoShape 29">
            <a:extLst>
              <a:ext uri="{FF2B5EF4-FFF2-40B4-BE49-F238E27FC236}">
                <a16:creationId xmlns:a16="http://schemas.microsoft.com/office/drawing/2014/main" id="{143403AE-E890-2483-267E-929EC69A8351}"/>
              </a:ext>
            </a:extLst>
          </p:cNvPr>
          <p:cNvSpPr>
            <a:spLocks/>
          </p:cNvSpPr>
          <p:nvPr/>
        </p:nvSpPr>
        <p:spPr bwMode="auto">
          <a:xfrm rot="-5400000">
            <a:off x="4984750" y="2774950"/>
            <a:ext cx="139700" cy="508000"/>
          </a:xfrm>
          <a:prstGeom prst="leftBrace">
            <a:avLst>
              <a:gd name="adj1" fmla="val 30303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1099C-B3C2-F1DF-40F2-DFA06EA161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6EF82362-C41A-A698-3E41-A02AFE28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665413"/>
            <a:ext cx="412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 + b’c’ + b’d’ + cd’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F0288E09-6F19-DB1E-BCB5-C46AFAA09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646238"/>
            <a:ext cx="6397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But, the form below is not minimized, using a 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Karnaugh map we can obtain: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FED3FDA3-B192-150F-CFDF-90EE77177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32242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6630" name="Rectangle 6">
            <a:extLst>
              <a:ext uri="{FF2B5EF4-FFF2-40B4-BE49-F238E27FC236}">
                <a16:creationId xmlns:a16="http://schemas.microsoft.com/office/drawing/2014/main" id="{37D3BD1F-FC44-A859-7608-26D261FAD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0D102FB9-7933-56DE-ED9A-12B7D005A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6632" name="Rectangle 8">
            <a:extLst>
              <a:ext uri="{FF2B5EF4-FFF2-40B4-BE49-F238E27FC236}">
                <a16:creationId xmlns:a16="http://schemas.microsoft.com/office/drawing/2014/main" id="{B58CAF88-5F76-CAAA-F338-AD48AF883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6633" name="Rectangle 9">
            <a:extLst>
              <a:ext uri="{FF2B5EF4-FFF2-40B4-BE49-F238E27FC236}">
                <a16:creationId xmlns:a16="http://schemas.microsoft.com/office/drawing/2014/main" id="{4F9DAF3B-E3F0-3835-79AB-05742AA02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6634" name="Rectangle 10">
            <a:extLst>
              <a:ext uri="{FF2B5EF4-FFF2-40B4-BE49-F238E27FC236}">
                <a16:creationId xmlns:a16="http://schemas.microsoft.com/office/drawing/2014/main" id="{5537E003-2EA0-B9A1-F49F-2800DF23E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177971B5-338E-C63C-58E1-70D6A5747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AC9C6922-C141-B92D-A582-ACE2E7BC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23EEAB92-CB62-BCC5-E20E-6E2677B37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0506D42A-B6C7-D094-9518-8DD59007F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B9E401AF-94AA-A59A-4E6F-A7F5FD192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636BFB2D-84D5-7EB6-D3D2-60BC8C59E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CA3616FB-EFD1-FDC2-CC4B-7EC7759FB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91B91CC7-BB48-ED8A-D59B-7D906C58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6643" name="Rectangle 19">
            <a:extLst>
              <a:ext uri="{FF2B5EF4-FFF2-40B4-BE49-F238E27FC236}">
                <a16:creationId xmlns:a16="http://schemas.microsoft.com/office/drawing/2014/main" id="{B873B43D-941D-891E-EEDD-C3F6EF59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6644" name="AutoShape 20">
            <a:extLst>
              <a:ext uri="{FF2B5EF4-FFF2-40B4-BE49-F238E27FC236}">
                <a16:creationId xmlns:a16="http://schemas.microsoft.com/office/drawing/2014/main" id="{987EB4A3-79DD-E637-3F30-ABBEDF8DC013}"/>
              </a:ext>
            </a:extLst>
          </p:cNvPr>
          <p:cNvSpPr>
            <a:spLocks/>
          </p:cNvSpPr>
          <p:nvPr/>
        </p:nvSpPr>
        <p:spPr bwMode="auto">
          <a:xfrm rot="5400000">
            <a:off x="6835775" y="31686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6645" name="AutoShape 21">
            <a:extLst>
              <a:ext uri="{FF2B5EF4-FFF2-40B4-BE49-F238E27FC236}">
                <a16:creationId xmlns:a16="http://schemas.microsoft.com/office/drawing/2014/main" id="{F8DBD4EC-7E0C-0BB0-437B-C08D0F4841CD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378575" y="51371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6646" name="Text Box 22">
            <a:extLst>
              <a:ext uri="{FF2B5EF4-FFF2-40B4-BE49-F238E27FC236}">
                <a16:creationId xmlns:a16="http://schemas.microsoft.com/office/drawing/2014/main" id="{9430D6D4-3BD5-A64D-937A-BF31F7CF9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55864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6647" name="Text Box 23">
            <a:extLst>
              <a:ext uri="{FF2B5EF4-FFF2-40B4-BE49-F238E27FC236}">
                <a16:creationId xmlns:a16="http://schemas.microsoft.com/office/drawing/2014/main" id="{0A7914D6-1341-8B83-5138-451648535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4859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6648" name="AutoShape 24">
            <a:extLst>
              <a:ext uri="{FF2B5EF4-FFF2-40B4-BE49-F238E27FC236}">
                <a16:creationId xmlns:a16="http://schemas.microsoft.com/office/drawing/2014/main" id="{59A7D5C7-27A5-0243-57E3-FDE6E5448A1E}"/>
              </a:ext>
            </a:extLst>
          </p:cNvPr>
          <p:cNvSpPr>
            <a:spLocks/>
          </p:cNvSpPr>
          <p:nvPr/>
        </p:nvSpPr>
        <p:spPr bwMode="auto">
          <a:xfrm>
            <a:off x="5324475" y="46101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6649" name="AutoShape 25">
            <a:extLst>
              <a:ext uri="{FF2B5EF4-FFF2-40B4-BE49-F238E27FC236}">
                <a16:creationId xmlns:a16="http://schemas.microsoft.com/office/drawing/2014/main" id="{A419D382-4474-F5F9-EFCA-894802A516FB}"/>
              </a:ext>
            </a:extLst>
          </p:cNvPr>
          <p:cNvSpPr>
            <a:spLocks/>
          </p:cNvSpPr>
          <p:nvPr/>
        </p:nvSpPr>
        <p:spPr bwMode="auto">
          <a:xfrm flipH="1">
            <a:off x="7445375" y="41656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6650" name="Text Box 26">
            <a:extLst>
              <a:ext uri="{FF2B5EF4-FFF2-40B4-BE49-F238E27FC236}">
                <a16:creationId xmlns:a16="http://schemas.microsoft.com/office/drawing/2014/main" id="{1E45F6B1-7ED0-FAAF-2591-321134CB7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414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6651" name="Rectangle 27">
            <a:extLst>
              <a:ext uri="{FF2B5EF4-FFF2-40B4-BE49-F238E27FC236}">
                <a16:creationId xmlns:a16="http://schemas.microsoft.com/office/drawing/2014/main" id="{FF3BFF27-7E72-441D-E4DB-4FE27B63B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6652" name="Rectangle 28">
            <a:extLst>
              <a:ext uri="{FF2B5EF4-FFF2-40B4-BE49-F238E27FC236}">
                <a16:creationId xmlns:a16="http://schemas.microsoft.com/office/drawing/2014/main" id="{D01163E8-30BC-CBFD-5E5E-AEA3898EB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</a:t>
            </a:r>
          </a:p>
        </p:txBody>
      </p:sp>
      <p:sp>
        <p:nvSpPr>
          <p:cNvPr id="26653" name="Text Box 30">
            <a:extLst>
              <a:ext uri="{FF2B5EF4-FFF2-40B4-BE49-F238E27FC236}">
                <a16:creationId xmlns:a16="http://schemas.microsoft.com/office/drawing/2014/main" id="{897D8383-56AE-8042-F952-1CF3E479C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3948113"/>
            <a:ext cx="101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a’bd</a:t>
            </a:r>
          </a:p>
        </p:txBody>
      </p:sp>
      <p:sp>
        <p:nvSpPr>
          <p:cNvPr id="26654" name="AutoShape 31">
            <a:extLst>
              <a:ext uri="{FF2B5EF4-FFF2-40B4-BE49-F238E27FC236}">
                <a16:creationId xmlns:a16="http://schemas.microsoft.com/office/drawing/2014/main" id="{273BAE53-7521-6BEC-E1A3-6805DF391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4191000"/>
            <a:ext cx="304800" cy="787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2E20-2825-7843-658F-852CC90E6A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41380699-2F0B-2323-D1BC-4FCAC6B06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665413"/>
            <a:ext cx="412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 + b’c’ + b’d’ + cd’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D66DF83B-8C77-3B30-65A0-CE432B89B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646238"/>
            <a:ext cx="6397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But, the form below is not minimized, using a 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Karnaugh map we can obtain: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209AFDA2-8F40-AB7C-64B3-3B2C833A4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32242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7654" name="Rectangle 6">
            <a:extLst>
              <a:ext uri="{FF2B5EF4-FFF2-40B4-BE49-F238E27FC236}">
                <a16:creationId xmlns:a16="http://schemas.microsoft.com/office/drawing/2014/main" id="{929E1C10-16CD-D4A1-303C-A80AA6C96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52D57399-230C-297C-5CB5-20E50DBC4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7656" name="Rectangle 8">
            <a:extLst>
              <a:ext uri="{FF2B5EF4-FFF2-40B4-BE49-F238E27FC236}">
                <a16:creationId xmlns:a16="http://schemas.microsoft.com/office/drawing/2014/main" id="{5285D816-234A-88F0-0135-4E2DC91A4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7657" name="Rectangle 9">
            <a:extLst>
              <a:ext uri="{FF2B5EF4-FFF2-40B4-BE49-F238E27FC236}">
                <a16:creationId xmlns:a16="http://schemas.microsoft.com/office/drawing/2014/main" id="{6A67C0C7-E7BB-1978-0C74-28549186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7658" name="Rectangle 10">
            <a:extLst>
              <a:ext uri="{FF2B5EF4-FFF2-40B4-BE49-F238E27FC236}">
                <a16:creationId xmlns:a16="http://schemas.microsoft.com/office/drawing/2014/main" id="{8CFF83C9-339F-9894-AB66-58251B393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7659" name="Rectangle 11">
            <a:extLst>
              <a:ext uri="{FF2B5EF4-FFF2-40B4-BE49-F238E27FC236}">
                <a16:creationId xmlns:a16="http://schemas.microsoft.com/office/drawing/2014/main" id="{6BD1EC33-4BC3-E47F-3D71-7724EF480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7660" name="Rectangle 12">
            <a:extLst>
              <a:ext uri="{FF2B5EF4-FFF2-40B4-BE49-F238E27FC236}">
                <a16:creationId xmlns:a16="http://schemas.microsoft.com/office/drawing/2014/main" id="{69FCD164-5EC7-B6D5-9B01-2C14571D2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7661" name="Rectangle 13">
            <a:extLst>
              <a:ext uri="{FF2B5EF4-FFF2-40B4-BE49-F238E27FC236}">
                <a16:creationId xmlns:a16="http://schemas.microsoft.com/office/drawing/2014/main" id="{499ED26F-23D6-2D4B-F3E2-E6F3AD1A7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7662" name="Rectangle 14">
            <a:extLst>
              <a:ext uri="{FF2B5EF4-FFF2-40B4-BE49-F238E27FC236}">
                <a16:creationId xmlns:a16="http://schemas.microsoft.com/office/drawing/2014/main" id="{A6DA61B8-007C-4A19-5385-B83EC82A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7663" name="Rectangle 15">
            <a:extLst>
              <a:ext uri="{FF2B5EF4-FFF2-40B4-BE49-F238E27FC236}">
                <a16:creationId xmlns:a16="http://schemas.microsoft.com/office/drawing/2014/main" id="{3AB0FE03-4F8D-FBE9-57ED-545A4FF53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7664" name="Rectangle 16">
            <a:extLst>
              <a:ext uri="{FF2B5EF4-FFF2-40B4-BE49-F238E27FC236}">
                <a16:creationId xmlns:a16="http://schemas.microsoft.com/office/drawing/2014/main" id="{1F0DA09E-983A-349B-2DCF-923B4C6C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7665" name="Rectangle 17">
            <a:extLst>
              <a:ext uri="{FF2B5EF4-FFF2-40B4-BE49-F238E27FC236}">
                <a16:creationId xmlns:a16="http://schemas.microsoft.com/office/drawing/2014/main" id="{873F126B-30EE-F238-BBBB-BAA077EE5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7666" name="Rectangle 18">
            <a:extLst>
              <a:ext uri="{FF2B5EF4-FFF2-40B4-BE49-F238E27FC236}">
                <a16:creationId xmlns:a16="http://schemas.microsoft.com/office/drawing/2014/main" id="{13D864A2-F72B-044E-4E70-6F240DBC8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7667" name="Rectangle 19">
            <a:extLst>
              <a:ext uri="{FF2B5EF4-FFF2-40B4-BE49-F238E27FC236}">
                <a16:creationId xmlns:a16="http://schemas.microsoft.com/office/drawing/2014/main" id="{6449B242-9605-45DB-38A9-8DB30AE42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7668" name="AutoShape 20">
            <a:extLst>
              <a:ext uri="{FF2B5EF4-FFF2-40B4-BE49-F238E27FC236}">
                <a16:creationId xmlns:a16="http://schemas.microsoft.com/office/drawing/2014/main" id="{5944817E-564A-CD17-53CD-B4000706C700}"/>
              </a:ext>
            </a:extLst>
          </p:cNvPr>
          <p:cNvSpPr>
            <a:spLocks/>
          </p:cNvSpPr>
          <p:nvPr/>
        </p:nvSpPr>
        <p:spPr bwMode="auto">
          <a:xfrm rot="5400000">
            <a:off x="6835775" y="31686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7669" name="AutoShape 21">
            <a:extLst>
              <a:ext uri="{FF2B5EF4-FFF2-40B4-BE49-F238E27FC236}">
                <a16:creationId xmlns:a16="http://schemas.microsoft.com/office/drawing/2014/main" id="{84DC2F65-5A31-906F-E0F0-EF8AB173AE6B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378575" y="51371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42ACAC64-D703-F4FB-33E2-023815009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55864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7671" name="Text Box 23">
            <a:extLst>
              <a:ext uri="{FF2B5EF4-FFF2-40B4-BE49-F238E27FC236}">
                <a16:creationId xmlns:a16="http://schemas.microsoft.com/office/drawing/2014/main" id="{E3998CB5-92C8-3408-477F-5A99BD401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4859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7672" name="AutoShape 24">
            <a:extLst>
              <a:ext uri="{FF2B5EF4-FFF2-40B4-BE49-F238E27FC236}">
                <a16:creationId xmlns:a16="http://schemas.microsoft.com/office/drawing/2014/main" id="{13BD0D92-38D2-D43C-2433-1F55D4B4A241}"/>
              </a:ext>
            </a:extLst>
          </p:cNvPr>
          <p:cNvSpPr>
            <a:spLocks/>
          </p:cNvSpPr>
          <p:nvPr/>
        </p:nvSpPr>
        <p:spPr bwMode="auto">
          <a:xfrm>
            <a:off x="5324475" y="46101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7673" name="AutoShape 25">
            <a:extLst>
              <a:ext uri="{FF2B5EF4-FFF2-40B4-BE49-F238E27FC236}">
                <a16:creationId xmlns:a16="http://schemas.microsoft.com/office/drawing/2014/main" id="{3C834C00-4352-A587-EC63-34179773CA0F}"/>
              </a:ext>
            </a:extLst>
          </p:cNvPr>
          <p:cNvSpPr>
            <a:spLocks/>
          </p:cNvSpPr>
          <p:nvPr/>
        </p:nvSpPr>
        <p:spPr bwMode="auto">
          <a:xfrm flipH="1">
            <a:off x="7445375" y="41656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7674" name="Text Box 26">
            <a:extLst>
              <a:ext uri="{FF2B5EF4-FFF2-40B4-BE49-F238E27FC236}">
                <a16:creationId xmlns:a16="http://schemas.microsoft.com/office/drawing/2014/main" id="{39BFB367-0752-E74B-2F06-E92F2EB54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414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7675" name="Rectangle 27">
            <a:extLst>
              <a:ext uri="{FF2B5EF4-FFF2-40B4-BE49-F238E27FC236}">
                <a16:creationId xmlns:a16="http://schemas.microsoft.com/office/drawing/2014/main" id="{F3DC8FA7-32D6-FC19-3625-A4E6691D7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7676" name="Rectangle 28">
            <a:extLst>
              <a:ext uri="{FF2B5EF4-FFF2-40B4-BE49-F238E27FC236}">
                <a16:creationId xmlns:a16="http://schemas.microsoft.com/office/drawing/2014/main" id="{C75EFFE0-3DB2-6CE4-E72C-D293A3105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</a:t>
            </a:r>
          </a:p>
        </p:txBody>
      </p:sp>
      <p:sp>
        <p:nvSpPr>
          <p:cNvPr id="27677" name="Text Box 29">
            <a:extLst>
              <a:ext uri="{FF2B5EF4-FFF2-40B4-BE49-F238E27FC236}">
                <a16:creationId xmlns:a16="http://schemas.microsoft.com/office/drawing/2014/main" id="{6B38C5C8-8739-C27B-E3DD-1CA72984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3948113"/>
            <a:ext cx="163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a’bd + cd’ </a:t>
            </a:r>
          </a:p>
        </p:txBody>
      </p:sp>
      <p:sp>
        <p:nvSpPr>
          <p:cNvPr id="27678" name="AutoShape 30">
            <a:extLst>
              <a:ext uri="{FF2B5EF4-FFF2-40B4-BE49-F238E27FC236}">
                <a16:creationId xmlns:a16="http://schemas.microsoft.com/office/drawing/2014/main" id="{3F79308B-C7E4-AFC5-37D9-F36809EB1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4191000"/>
            <a:ext cx="304800" cy="787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7679" name="AutoShape 31">
            <a:extLst>
              <a:ext uri="{FF2B5EF4-FFF2-40B4-BE49-F238E27FC236}">
                <a16:creationId xmlns:a16="http://schemas.microsoft.com/office/drawing/2014/main" id="{FD7AA704-1700-264F-FC0F-F4B2E05E9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5105400"/>
            <a:ext cx="1701800" cy="330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7228-7304-4526-A674-F6B996F341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9F46ADC1-540F-50CE-3512-03D1F2270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665413"/>
            <a:ext cx="412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 + b’c’ + b’d’ + cd’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9095970F-DA33-7E1E-DD55-6DF5BCC40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646238"/>
            <a:ext cx="63976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But, the form below is not minimized, using a 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Karnaugh map we can obtain: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222E283E-2578-7A09-592A-D88A9A5ED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32242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EDFABC36-2550-91DA-8DBC-2FAB07EE1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4F782588-EEE9-5131-26B5-6BDB74D08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1234463-F30B-EE33-10D5-4F866344D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755BF4D0-AC62-6D20-3FC5-E421801E3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18C90D0D-32AC-5C1F-D6D4-82A7CF92B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8683" name="Rectangle 11">
            <a:extLst>
              <a:ext uri="{FF2B5EF4-FFF2-40B4-BE49-F238E27FC236}">
                <a16:creationId xmlns:a16="http://schemas.microsoft.com/office/drawing/2014/main" id="{1059A253-14D3-8A6C-BDAA-D335CCE71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8684" name="Rectangle 12">
            <a:extLst>
              <a:ext uri="{FF2B5EF4-FFF2-40B4-BE49-F238E27FC236}">
                <a16:creationId xmlns:a16="http://schemas.microsoft.com/office/drawing/2014/main" id="{C0E9437C-282C-62C1-E2F4-863F3626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09768722-8DE6-8CEB-3763-EF6E34688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44DF6A96-88B1-3B62-B1B5-E899371D9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8687" name="Rectangle 15">
            <a:extLst>
              <a:ext uri="{FF2B5EF4-FFF2-40B4-BE49-F238E27FC236}">
                <a16:creationId xmlns:a16="http://schemas.microsoft.com/office/drawing/2014/main" id="{0C397AAE-541B-CA5B-2679-A3BCCB10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8688" name="Rectangle 16">
            <a:extLst>
              <a:ext uri="{FF2B5EF4-FFF2-40B4-BE49-F238E27FC236}">
                <a16:creationId xmlns:a16="http://schemas.microsoft.com/office/drawing/2014/main" id="{BEF6DF6B-4E3C-0A60-D3BF-AC017D8C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E646AAAA-49ED-BA69-407A-F0AFC9B34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8690" name="Rectangle 18">
            <a:extLst>
              <a:ext uri="{FF2B5EF4-FFF2-40B4-BE49-F238E27FC236}">
                <a16:creationId xmlns:a16="http://schemas.microsoft.com/office/drawing/2014/main" id="{2D21417B-435A-656B-FED9-1D300DBE2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8691" name="Rectangle 19">
            <a:extLst>
              <a:ext uri="{FF2B5EF4-FFF2-40B4-BE49-F238E27FC236}">
                <a16:creationId xmlns:a16="http://schemas.microsoft.com/office/drawing/2014/main" id="{4EDA9E16-99C2-2B68-12BA-098C238F5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8692" name="AutoShape 20">
            <a:extLst>
              <a:ext uri="{FF2B5EF4-FFF2-40B4-BE49-F238E27FC236}">
                <a16:creationId xmlns:a16="http://schemas.microsoft.com/office/drawing/2014/main" id="{D1F7C3DD-371F-2E62-7B2D-3446C4E6E1C5}"/>
              </a:ext>
            </a:extLst>
          </p:cNvPr>
          <p:cNvSpPr>
            <a:spLocks/>
          </p:cNvSpPr>
          <p:nvPr/>
        </p:nvSpPr>
        <p:spPr bwMode="auto">
          <a:xfrm rot="5400000">
            <a:off x="6835775" y="31686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8693" name="AutoShape 21">
            <a:extLst>
              <a:ext uri="{FF2B5EF4-FFF2-40B4-BE49-F238E27FC236}">
                <a16:creationId xmlns:a16="http://schemas.microsoft.com/office/drawing/2014/main" id="{C6E59955-757D-5A86-D8BD-BE02A26DF03D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378575" y="51371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8694" name="Text Box 22">
            <a:extLst>
              <a:ext uri="{FF2B5EF4-FFF2-40B4-BE49-F238E27FC236}">
                <a16:creationId xmlns:a16="http://schemas.microsoft.com/office/drawing/2014/main" id="{E97E90C5-95EB-11A9-525E-65D6FB01F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55864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8695" name="Text Box 23">
            <a:extLst>
              <a:ext uri="{FF2B5EF4-FFF2-40B4-BE49-F238E27FC236}">
                <a16:creationId xmlns:a16="http://schemas.microsoft.com/office/drawing/2014/main" id="{46A9FDAC-28AA-D82E-1F15-75BA5A10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4859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8696" name="AutoShape 24">
            <a:extLst>
              <a:ext uri="{FF2B5EF4-FFF2-40B4-BE49-F238E27FC236}">
                <a16:creationId xmlns:a16="http://schemas.microsoft.com/office/drawing/2014/main" id="{715EA1DE-709C-3B68-1BBC-4BCC962481DC}"/>
              </a:ext>
            </a:extLst>
          </p:cNvPr>
          <p:cNvSpPr>
            <a:spLocks/>
          </p:cNvSpPr>
          <p:nvPr/>
        </p:nvSpPr>
        <p:spPr bwMode="auto">
          <a:xfrm>
            <a:off x="5324475" y="46101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8697" name="AutoShape 25">
            <a:extLst>
              <a:ext uri="{FF2B5EF4-FFF2-40B4-BE49-F238E27FC236}">
                <a16:creationId xmlns:a16="http://schemas.microsoft.com/office/drawing/2014/main" id="{E4DD3470-5E8A-7B49-708B-44CD0211A03C}"/>
              </a:ext>
            </a:extLst>
          </p:cNvPr>
          <p:cNvSpPr>
            <a:spLocks/>
          </p:cNvSpPr>
          <p:nvPr/>
        </p:nvSpPr>
        <p:spPr bwMode="auto">
          <a:xfrm flipH="1">
            <a:off x="7445375" y="41656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8698" name="Text Box 26">
            <a:extLst>
              <a:ext uri="{FF2B5EF4-FFF2-40B4-BE49-F238E27FC236}">
                <a16:creationId xmlns:a16="http://schemas.microsoft.com/office/drawing/2014/main" id="{30CD928E-8876-D143-91A8-D519FAB25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414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8699" name="Rectangle 27">
            <a:extLst>
              <a:ext uri="{FF2B5EF4-FFF2-40B4-BE49-F238E27FC236}">
                <a16:creationId xmlns:a16="http://schemas.microsoft.com/office/drawing/2014/main" id="{D9DF8E28-479D-E722-EB7E-E1AF74F5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8700" name="Rectangle 28">
            <a:extLst>
              <a:ext uri="{FF2B5EF4-FFF2-40B4-BE49-F238E27FC236}">
                <a16:creationId xmlns:a16="http://schemas.microsoft.com/office/drawing/2014/main" id="{E763496B-686D-7AB9-D57E-63941294A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</a:t>
            </a:r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7D1335C6-707E-0AE4-682D-FB1463307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3948113"/>
            <a:ext cx="223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a’bd + cd’ + b’c’ </a:t>
            </a:r>
          </a:p>
        </p:txBody>
      </p:sp>
      <p:sp>
        <p:nvSpPr>
          <p:cNvPr id="28702" name="AutoShape 30">
            <a:extLst>
              <a:ext uri="{FF2B5EF4-FFF2-40B4-BE49-F238E27FC236}">
                <a16:creationId xmlns:a16="http://schemas.microsoft.com/office/drawing/2014/main" id="{C3E28783-CAF2-793B-0654-86DAA356B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4191000"/>
            <a:ext cx="304800" cy="787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8703" name="AutoShape 31">
            <a:extLst>
              <a:ext uri="{FF2B5EF4-FFF2-40B4-BE49-F238E27FC236}">
                <a16:creationId xmlns:a16="http://schemas.microsoft.com/office/drawing/2014/main" id="{97EE695A-FA20-5804-1594-2DF389D5D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5105400"/>
            <a:ext cx="1701800" cy="330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8704" name="AutoShape 32">
            <a:extLst>
              <a:ext uri="{FF2B5EF4-FFF2-40B4-BE49-F238E27FC236}">
                <a16:creationId xmlns:a16="http://schemas.microsoft.com/office/drawing/2014/main" id="{07706239-B663-0AB1-59A0-3201789073A7}"/>
              </a:ext>
            </a:extLst>
          </p:cNvPr>
          <p:cNvSpPr>
            <a:spLocks/>
          </p:cNvSpPr>
          <p:nvPr/>
        </p:nvSpPr>
        <p:spPr bwMode="auto">
          <a:xfrm>
            <a:off x="5486400" y="3771900"/>
            <a:ext cx="393700" cy="736600"/>
          </a:xfrm>
          <a:prstGeom prst="rightBracket">
            <a:avLst>
              <a:gd name="adj" fmla="val 15591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8705" name="AutoShape 33">
            <a:extLst>
              <a:ext uri="{FF2B5EF4-FFF2-40B4-BE49-F238E27FC236}">
                <a16:creationId xmlns:a16="http://schemas.microsoft.com/office/drawing/2014/main" id="{80F658DC-23D3-E56C-182C-B62C1E153120}"/>
              </a:ext>
            </a:extLst>
          </p:cNvPr>
          <p:cNvSpPr>
            <a:spLocks/>
          </p:cNvSpPr>
          <p:nvPr/>
        </p:nvSpPr>
        <p:spPr bwMode="auto">
          <a:xfrm flipH="1">
            <a:off x="6959600" y="3784600"/>
            <a:ext cx="393700" cy="736600"/>
          </a:xfrm>
          <a:prstGeom prst="rightBracket">
            <a:avLst>
              <a:gd name="adj" fmla="val 15591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1739B-621E-B1A0-8D96-B380066AF3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662CA348-1FC8-A9C9-8A7F-68E61A1AB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625" y="2665413"/>
            <a:ext cx="412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a’c’d + a’bd + a’bc + b’c’ + b’d’ + cd’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84908092-4AED-6D96-F072-DA5E8C3F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1646238"/>
            <a:ext cx="68437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What are the extra terms in the solution obtained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with the Quine-McCluskey method?</a:t>
            </a: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A170CF47-3E18-62F6-7C09-8CD56B442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32242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81EE3BE9-965D-2C14-9052-AB26817A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4C84D3E8-250B-5221-8D17-4022C2E90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9704" name="Rectangle 8">
            <a:extLst>
              <a:ext uri="{FF2B5EF4-FFF2-40B4-BE49-F238E27FC236}">
                <a16:creationId xmlns:a16="http://schemas.microsoft.com/office/drawing/2014/main" id="{B2967D5D-EF2B-CCA3-F387-5B65C011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9705" name="Rectangle 9">
            <a:extLst>
              <a:ext uri="{FF2B5EF4-FFF2-40B4-BE49-F238E27FC236}">
                <a16:creationId xmlns:a16="http://schemas.microsoft.com/office/drawing/2014/main" id="{99EBF512-6D1A-1F4D-B039-F4E7D7421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3AFD52FE-4007-8643-004A-9C3DDB335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13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9707" name="Rectangle 11">
            <a:extLst>
              <a:ext uri="{FF2B5EF4-FFF2-40B4-BE49-F238E27FC236}">
                <a16:creationId xmlns:a16="http://schemas.microsoft.com/office/drawing/2014/main" id="{A8DB5BAF-CD2A-10FA-BAD4-891686B37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9708" name="Rectangle 12">
            <a:extLst>
              <a:ext uri="{FF2B5EF4-FFF2-40B4-BE49-F238E27FC236}">
                <a16:creationId xmlns:a16="http://schemas.microsoft.com/office/drawing/2014/main" id="{DE84DEE3-E148-2D90-2000-1B2537908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3708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9709" name="Rectangle 13">
            <a:extLst>
              <a:ext uri="{FF2B5EF4-FFF2-40B4-BE49-F238E27FC236}">
                <a16:creationId xmlns:a16="http://schemas.microsoft.com/office/drawing/2014/main" id="{388E616F-9A21-8D2C-2A4D-78FD799F2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5673B9A6-07B7-B06E-F9E2-4F20C24FD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9711" name="Rectangle 15">
            <a:extLst>
              <a:ext uri="{FF2B5EF4-FFF2-40B4-BE49-F238E27FC236}">
                <a16:creationId xmlns:a16="http://schemas.microsoft.com/office/drawing/2014/main" id="{95AAB43D-340F-D79E-FBEE-C118C3AC5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9712" name="Rectangle 16">
            <a:extLst>
              <a:ext uri="{FF2B5EF4-FFF2-40B4-BE49-F238E27FC236}">
                <a16:creationId xmlns:a16="http://schemas.microsoft.com/office/drawing/2014/main" id="{2C45AD41-88FF-3BB9-8877-FBA9A9B5F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4156D950-7918-4E25-2375-AC02482D9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5974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9714" name="Rectangle 18">
            <a:extLst>
              <a:ext uri="{FF2B5EF4-FFF2-40B4-BE49-F238E27FC236}">
                <a16:creationId xmlns:a16="http://schemas.microsoft.com/office/drawing/2014/main" id="{89B706B7-BF58-E4BD-A32F-BE8218B10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C327B195-4A9C-3304-2141-34A559F6F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5041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9716" name="AutoShape 20">
            <a:extLst>
              <a:ext uri="{FF2B5EF4-FFF2-40B4-BE49-F238E27FC236}">
                <a16:creationId xmlns:a16="http://schemas.microsoft.com/office/drawing/2014/main" id="{3ED0D0A1-AFA6-B675-94E2-1A2114F1497B}"/>
              </a:ext>
            </a:extLst>
          </p:cNvPr>
          <p:cNvSpPr>
            <a:spLocks/>
          </p:cNvSpPr>
          <p:nvPr/>
        </p:nvSpPr>
        <p:spPr bwMode="auto">
          <a:xfrm rot="5400000">
            <a:off x="6835775" y="31686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9717" name="AutoShape 21">
            <a:extLst>
              <a:ext uri="{FF2B5EF4-FFF2-40B4-BE49-F238E27FC236}">
                <a16:creationId xmlns:a16="http://schemas.microsoft.com/office/drawing/2014/main" id="{52E12E3E-6C50-4BC0-6003-AC2FCDDCCDC8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378575" y="513715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F6F0F15B-06E6-86CB-EEA4-318F2B0F8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55864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b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49F25128-F0CB-18B7-2A4D-3945F9046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48593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</a:t>
            </a:r>
          </a:p>
        </p:txBody>
      </p:sp>
      <p:sp>
        <p:nvSpPr>
          <p:cNvPr id="29720" name="AutoShape 24">
            <a:extLst>
              <a:ext uri="{FF2B5EF4-FFF2-40B4-BE49-F238E27FC236}">
                <a16:creationId xmlns:a16="http://schemas.microsoft.com/office/drawing/2014/main" id="{7ED9EA4D-63E3-F253-6EA8-EC3A078C437C}"/>
              </a:ext>
            </a:extLst>
          </p:cNvPr>
          <p:cNvSpPr>
            <a:spLocks/>
          </p:cNvSpPr>
          <p:nvPr/>
        </p:nvSpPr>
        <p:spPr bwMode="auto">
          <a:xfrm>
            <a:off x="5324475" y="46101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9721" name="AutoShape 25">
            <a:extLst>
              <a:ext uri="{FF2B5EF4-FFF2-40B4-BE49-F238E27FC236}">
                <a16:creationId xmlns:a16="http://schemas.microsoft.com/office/drawing/2014/main" id="{3CA04264-AE32-8E1C-202C-FB1F5D2BEE70}"/>
              </a:ext>
            </a:extLst>
          </p:cNvPr>
          <p:cNvSpPr>
            <a:spLocks/>
          </p:cNvSpPr>
          <p:nvPr/>
        </p:nvSpPr>
        <p:spPr bwMode="auto">
          <a:xfrm flipH="1">
            <a:off x="7445375" y="4165600"/>
            <a:ext cx="114300" cy="863600"/>
          </a:xfrm>
          <a:prstGeom prst="leftBrace">
            <a:avLst>
              <a:gd name="adj1" fmla="val 6296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9722" name="Text Box 26">
            <a:extLst>
              <a:ext uri="{FF2B5EF4-FFF2-40B4-BE49-F238E27FC236}">
                <a16:creationId xmlns:a16="http://schemas.microsoft.com/office/drawing/2014/main" id="{BCF90392-A422-ED3F-6172-544509B4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414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</a:t>
            </a:r>
          </a:p>
        </p:txBody>
      </p:sp>
      <p:sp>
        <p:nvSpPr>
          <p:cNvPr id="29723" name="Rectangle 27">
            <a:extLst>
              <a:ext uri="{FF2B5EF4-FFF2-40B4-BE49-F238E27FC236}">
                <a16:creationId xmlns:a16="http://schemas.microsoft.com/office/drawing/2014/main" id="{401777AD-CFE8-3AA2-7F6C-554C5F3C0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1</a:t>
            </a:r>
          </a:p>
        </p:txBody>
      </p:sp>
      <p:sp>
        <p:nvSpPr>
          <p:cNvPr id="29724" name="Rectangle 28">
            <a:extLst>
              <a:ext uri="{FF2B5EF4-FFF2-40B4-BE49-F238E27FC236}">
                <a16:creationId xmlns:a16="http://schemas.microsoft.com/office/drawing/2014/main" id="{9A79F2F5-8CD7-C6E6-3A11-825CE0818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725" y="4152900"/>
            <a:ext cx="457200" cy="444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 </a:t>
            </a:r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6C824EBB-689E-AEFB-14C6-ADA88507B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3948113"/>
            <a:ext cx="2298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 = a’bd + cd’ + b’c’  </a:t>
            </a:r>
          </a:p>
        </p:txBody>
      </p:sp>
      <p:sp>
        <p:nvSpPr>
          <p:cNvPr id="29726" name="AutoShape 30">
            <a:extLst>
              <a:ext uri="{FF2B5EF4-FFF2-40B4-BE49-F238E27FC236}">
                <a16:creationId xmlns:a16="http://schemas.microsoft.com/office/drawing/2014/main" id="{F4CA0E97-61A0-6DFE-F0C7-6E832E188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600" y="4191000"/>
            <a:ext cx="304800" cy="787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9727" name="AutoShape 31">
            <a:extLst>
              <a:ext uri="{FF2B5EF4-FFF2-40B4-BE49-F238E27FC236}">
                <a16:creationId xmlns:a16="http://schemas.microsoft.com/office/drawing/2014/main" id="{1C0ED8FC-86F4-8033-6FFF-D8F54CF69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5105400"/>
            <a:ext cx="1701800" cy="330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9728" name="AutoShape 32">
            <a:extLst>
              <a:ext uri="{FF2B5EF4-FFF2-40B4-BE49-F238E27FC236}">
                <a16:creationId xmlns:a16="http://schemas.microsoft.com/office/drawing/2014/main" id="{B60FF5C9-166A-0A8D-19FC-4DD500457123}"/>
              </a:ext>
            </a:extLst>
          </p:cNvPr>
          <p:cNvSpPr>
            <a:spLocks/>
          </p:cNvSpPr>
          <p:nvPr/>
        </p:nvSpPr>
        <p:spPr bwMode="auto">
          <a:xfrm>
            <a:off x="5486400" y="3771900"/>
            <a:ext cx="393700" cy="736600"/>
          </a:xfrm>
          <a:prstGeom prst="rightBracket">
            <a:avLst>
              <a:gd name="adj" fmla="val 15591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9729" name="AutoShape 33">
            <a:extLst>
              <a:ext uri="{FF2B5EF4-FFF2-40B4-BE49-F238E27FC236}">
                <a16:creationId xmlns:a16="http://schemas.microsoft.com/office/drawing/2014/main" id="{3907C624-553C-495B-DA10-B497917E73C1}"/>
              </a:ext>
            </a:extLst>
          </p:cNvPr>
          <p:cNvSpPr>
            <a:spLocks/>
          </p:cNvSpPr>
          <p:nvPr/>
        </p:nvSpPr>
        <p:spPr bwMode="auto">
          <a:xfrm flipH="1">
            <a:off x="6959600" y="3784600"/>
            <a:ext cx="393700" cy="736600"/>
          </a:xfrm>
          <a:prstGeom prst="rightBracket">
            <a:avLst>
              <a:gd name="adj" fmla="val 15591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AE6C517B-8F79-63F6-B085-324981BBC570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946400"/>
            <a:ext cx="4813300" cy="1574800"/>
            <a:chOff x="1008" y="1856"/>
            <a:chExt cx="3032" cy="992"/>
          </a:xfrm>
        </p:grpSpPr>
        <p:sp>
          <p:nvSpPr>
            <p:cNvPr id="29742" name="AutoShape 34">
              <a:extLst>
                <a:ext uri="{FF2B5EF4-FFF2-40B4-BE49-F238E27FC236}">
                  <a16:creationId xmlns:a16="http://schemas.microsoft.com/office/drawing/2014/main" id="{4E849647-D463-BE5C-ED8C-C76ACBD4FF3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24" y="1740"/>
              <a:ext cx="88" cy="320"/>
            </a:xfrm>
            <a:prstGeom prst="leftBrace">
              <a:avLst>
                <a:gd name="adj1" fmla="val 3030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9743" name="AutoShape 35">
              <a:extLst>
                <a:ext uri="{FF2B5EF4-FFF2-40B4-BE49-F238E27FC236}">
                  <a16:creationId xmlns:a16="http://schemas.microsoft.com/office/drawing/2014/main" id="{16D39B9F-971D-AFCF-3F38-CB6E055B2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8" y="2640"/>
              <a:ext cx="512" cy="20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</p:grpSp>
      <p:grpSp>
        <p:nvGrpSpPr>
          <p:cNvPr id="3" name="Group 43">
            <a:extLst>
              <a:ext uri="{FF2B5EF4-FFF2-40B4-BE49-F238E27FC236}">
                <a16:creationId xmlns:a16="http://schemas.microsoft.com/office/drawing/2014/main" id="{B7F6FACA-E78B-DAEB-D571-7D8EC2BAF9D3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2933700"/>
            <a:ext cx="3390900" cy="2514600"/>
            <a:chOff x="1872" y="1848"/>
            <a:chExt cx="2136" cy="1584"/>
          </a:xfrm>
        </p:grpSpPr>
        <p:sp>
          <p:nvSpPr>
            <p:cNvPr id="29740" name="AutoShape 36">
              <a:extLst>
                <a:ext uri="{FF2B5EF4-FFF2-40B4-BE49-F238E27FC236}">
                  <a16:creationId xmlns:a16="http://schemas.microsoft.com/office/drawing/2014/main" id="{C5529799-555A-4669-DEF1-46B00326F27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988" y="1732"/>
              <a:ext cx="88" cy="320"/>
            </a:xfrm>
            <a:prstGeom prst="leftBrace">
              <a:avLst>
                <a:gd name="adj1" fmla="val 3030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29741" name="AutoShape 37">
              <a:extLst>
                <a:ext uri="{FF2B5EF4-FFF2-40B4-BE49-F238E27FC236}">
                  <a16:creationId xmlns:a16="http://schemas.microsoft.com/office/drawing/2014/main" id="{96BF9315-CD4C-E726-96EB-6C55439EC2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48" y="3072"/>
              <a:ext cx="512" cy="20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1DA6D81B-FAAC-81D9-D021-7EBC0E6BB4CD}"/>
              </a:ext>
            </a:extLst>
          </p:cNvPr>
          <p:cNvGrpSpPr>
            <a:grpSpLocks/>
          </p:cNvGrpSpPr>
          <p:nvPr/>
        </p:nvGrpSpPr>
        <p:grpSpPr bwMode="auto">
          <a:xfrm>
            <a:off x="4216400" y="2959100"/>
            <a:ext cx="3136900" cy="2514600"/>
            <a:chOff x="2656" y="1864"/>
            <a:chExt cx="1976" cy="1584"/>
          </a:xfrm>
        </p:grpSpPr>
        <p:sp>
          <p:nvSpPr>
            <p:cNvPr id="29734" name="AutoShape 38">
              <a:extLst>
                <a:ext uri="{FF2B5EF4-FFF2-40B4-BE49-F238E27FC236}">
                  <a16:creationId xmlns:a16="http://schemas.microsoft.com/office/drawing/2014/main" id="{427818EA-71B9-D576-D865-3E39A31F191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772" y="1748"/>
              <a:ext cx="88" cy="320"/>
            </a:xfrm>
            <a:prstGeom prst="leftBrace">
              <a:avLst>
                <a:gd name="adj1" fmla="val 30303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grpSp>
          <p:nvGrpSpPr>
            <p:cNvPr id="29735" name="Group 45">
              <a:extLst>
                <a:ext uri="{FF2B5EF4-FFF2-40B4-BE49-F238E27FC236}">
                  <a16:creationId xmlns:a16="http://schemas.microsoft.com/office/drawing/2014/main" id="{F6F4568F-F198-FBEE-C9A1-763782047A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344"/>
              <a:ext cx="1176" cy="1104"/>
              <a:chOff x="3456" y="2344"/>
              <a:chExt cx="1176" cy="1104"/>
            </a:xfrm>
          </p:grpSpPr>
          <p:sp>
            <p:nvSpPr>
              <p:cNvPr id="29736" name="AutoShape 39">
                <a:extLst>
                  <a:ext uri="{FF2B5EF4-FFF2-40B4-BE49-F238E27FC236}">
                    <a16:creationId xmlns:a16="http://schemas.microsoft.com/office/drawing/2014/main" id="{69923BBB-1C0A-DE8F-0FE9-1B506DDB71E7}"/>
                  </a:ext>
                </a:extLst>
              </p:cNvPr>
              <p:cNvSpPr>
                <a:spLocks/>
              </p:cNvSpPr>
              <p:nvPr/>
            </p:nvSpPr>
            <p:spPr bwMode="auto">
              <a:xfrm rot="-7205691">
                <a:off x="4392" y="3240"/>
                <a:ext cx="240" cy="176"/>
              </a:xfrm>
              <a:prstGeom prst="rightBracket">
                <a:avLst>
                  <a:gd name="adj" fmla="val 8333"/>
                </a:avLst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29737" name="AutoShape 40">
                <a:extLst>
                  <a:ext uri="{FF2B5EF4-FFF2-40B4-BE49-F238E27FC236}">
                    <a16:creationId xmlns:a16="http://schemas.microsoft.com/office/drawing/2014/main" id="{FB830493-06A1-ED76-945B-14C698471CC8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5691" flipH="1" flipV="1">
                <a:off x="4392" y="2376"/>
                <a:ext cx="240" cy="176"/>
              </a:xfrm>
              <a:prstGeom prst="rightBracket">
                <a:avLst>
                  <a:gd name="adj" fmla="val 8333"/>
                </a:avLst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29738" name="AutoShape 41">
                <a:extLst>
                  <a:ext uri="{FF2B5EF4-FFF2-40B4-BE49-F238E27FC236}">
                    <a16:creationId xmlns:a16="http://schemas.microsoft.com/office/drawing/2014/main" id="{03BBADD7-DCE4-EB2E-9BBD-58323DF8B276}"/>
                  </a:ext>
                </a:extLst>
              </p:cNvPr>
              <p:cNvSpPr>
                <a:spLocks/>
              </p:cNvSpPr>
              <p:nvPr/>
            </p:nvSpPr>
            <p:spPr bwMode="auto">
              <a:xfrm rot="1805691" flipV="1">
                <a:off x="3456" y="2344"/>
                <a:ext cx="240" cy="176"/>
              </a:xfrm>
              <a:prstGeom prst="rightBracket">
                <a:avLst>
                  <a:gd name="adj" fmla="val 8333"/>
                </a:avLst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29739" name="AutoShape 42">
                <a:extLst>
                  <a:ext uri="{FF2B5EF4-FFF2-40B4-BE49-F238E27FC236}">
                    <a16:creationId xmlns:a16="http://schemas.microsoft.com/office/drawing/2014/main" id="{0F860275-58FB-7B05-3648-40FFD864449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805691">
                <a:off x="3472" y="3248"/>
                <a:ext cx="240" cy="176"/>
              </a:xfrm>
              <a:prstGeom prst="rightBracket">
                <a:avLst>
                  <a:gd name="adj" fmla="val 8333"/>
                </a:avLst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</p:grpSp>
      </p:grpSp>
      <p:sp>
        <p:nvSpPr>
          <p:cNvPr id="203823" name="Text Box 47">
            <a:extLst>
              <a:ext uri="{FF2B5EF4-FFF2-40B4-BE49-F238E27FC236}">
                <a16:creationId xmlns:a16="http://schemas.microsoft.com/office/drawing/2014/main" id="{3E162E74-FE5D-6734-48EB-A32F085D1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478338"/>
            <a:ext cx="49657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Thus, we need a method to 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eliminate this redundant terms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from the Quine-McCluskey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23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D09EA-C3D3-E102-9FC3-1E2C5E6148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The Prime Implicant Chart</a:t>
            </a:r>
            <a:endParaRPr lang="en-IN" dirty="0"/>
          </a:p>
        </p:txBody>
      </p:sp>
      <p:sp>
        <p:nvSpPr>
          <p:cNvPr id="207876" name="Text Box 4">
            <a:extLst>
              <a:ext uri="{FF2B5EF4-FFF2-40B4-BE49-F238E27FC236}">
                <a16:creationId xmlns:a16="http://schemas.microsoft.com/office/drawing/2014/main" id="{EE01B985-B32F-6588-77E0-7AAA5F455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1752600"/>
            <a:ext cx="72390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dirty="0">
                <a:latin typeface="Tahoma" panose="020B0604030504040204" pitchFamily="34" charset="0"/>
              </a:rPr>
              <a:t>The prime implicant chart is the second part of the Quine-McCluskey procedure.</a:t>
            </a:r>
          </a:p>
          <a:p>
            <a:endParaRPr lang="en-US" altLang="en-US" sz="2400" dirty="0">
              <a:latin typeface="Tahoma" panose="020B0604030504040204" pitchFamily="34" charset="0"/>
            </a:endParaRPr>
          </a:p>
          <a:p>
            <a:r>
              <a:rPr lang="en-US" altLang="en-US" sz="2400" dirty="0">
                <a:latin typeface="Tahoma" panose="020B0604030504040204" pitchFamily="34" charset="0"/>
              </a:rPr>
              <a:t>It is used to select a minimum set of prime implicants.</a:t>
            </a:r>
          </a:p>
          <a:p>
            <a:endParaRPr lang="en-US" altLang="en-US" sz="2400" dirty="0">
              <a:latin typeface="Tahoma" panose="020B0604030504040204" pitchFamily="34" charset="0"/>
            </a:endParaRPr>
          </a:p>
          <a:p>
            <a:r>
              <a:rPr lang="en-US" altLang="en-US" sz="2400" dirty="0">
                <a:latin typeface="Tahoma" panose="020B0604030504040204" pitchFamily="34" charset="0"/>
              </a:rPr>
              <a:t>Similar to the Karnaugh map, we first select the essential prime implicants, and then we select enough prime implicants to cover all the </a:t>
            </a:r>
            <a:r>
              <a:rPr lang="en-US" altLang="en-US" sz="2400" dirty="0" err="1">
                <a:latin typeface="Tahoma" panose="020B0604030504040204" pitchFamily="34" charset="0"/>
              </a:rPr>
              <a:t>minterms</a:t>
            </a:r>
            <a:r>
              <a:rPr lang="en-US" altLang="en-US" sz="2400" dirty="0">
                <a:latin typeface="Tahoma" panose="020B0604030504040204" pitchFamily="34" charset="0"/>
              </a:rPr>
              <a:t> of the function.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2BE0-79F4-A917-BF7F-0314EF60D4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Prime Implicant Chart (Example)</a:t>
            </a:r>
            <a:endParaRPr lang="en-IN" dirty="0"/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D7DC10A7-FBCC-169F-D844-4F2B24D1E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868488"/>
          <a:ext cx="5114925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14160" imgH="2042640" progId="Word.Document.8">
                  <p:embed/>
                </p:oleObj>
              </mc:Choice>
              <mc:Fallback>
                <p:oleObj name="Document" r:id="rId2" imgW="5114160" imgH="2042640" progId="Word.Document.8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D7DC10A7-FBCC-169F-D844-4F2B24D1E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868488"/>
                        <a:ext cx="5114925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4">
            <a:extLst>
              <a:ext uri="{FF2B5EF4-FFF2-40B4-BE49-F238E27FC236}">
                <a16:creationId xmlns:a16="http://schemas.microsoft.com/office/drawing/2014/main" id="{9E3DEA0D-B165-C69C-CD4E-7559A3270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25" y="4071938"/>
            <a:ext cx="695483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Question: Given the prime implicant chart above,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               how can we identify the essential prime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               implicants of the function?</a:t>
            </a:r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079721F0-54D3-AC48-F96B-B788C90FF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156051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minterms</a:t>
            </a:r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0DB54E70-1D32-68AD-71E8-BFC490C492D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99332" y="2742406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Prime Implicants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2032-8440-A780-7FF9-733DECEB67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Prime Implicant Chart (Example)</a:t>
            </a:r>
            <a:endParaRPr lang="en-IN" dirty="0"/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99B035E5-64BE-5FFB-6290-11E560FF96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868488"/>
          <a:ext cx="5114925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14160" imgH="2042640" progId="Word.Document.8">
                  <p:embed/>
                </p:oleObj>
              </mc:Choice>
              <mc:Fallback>
                <p:oleObj name="Document" r:id="rId2" imgW="5114160" imgH="2042640" progId="Word.Document.8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99B035E5-64BE-5FFB-6290-11E560FF96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868488"/>
                        <a:ext cx="5114925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>
            <a:extLst>
              <a:ext uri="{FF2B5EF4-FFF2-40B4-BE49-F238E27FC236}">
                <a16:creationId xmlns:a16="http://schemas.microsoft.com/office/drawing/2014/main" id="{AAE60E25-BBF6-F42F-91C3-B48658D45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4071938"/>
            <a:ext cx="69357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Similar to the Karnaugh map, all we have to do is 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to look for minterms that are covered by a single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term.</a:t>
            </a:r>
          </a:p>
        </p:txBody>
      </p:sp>
      <p:sp>
        <p:nvSpPr>
          <p:cNvPr id="2053" name="Oval 5">
            <a:extLst>
              <a:ext uri="{FF2B5EF4-FFF2-40B4-BE49-F238E27FC236}">
                <a16:creationId xmlns:a16="http://schemas.microsoft.com/office/drawing/2014/main" id="{6427A07C-F1F5-0019-E86E-0CF749AC7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2628900"/>
            <a:ext cx="2794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54" name="Oval 6">
            <a:extLst>
              <a:ext uri="{FF2B5EF4-FFF2-40B4-BE49-F238E27FC236}">
                <a16:creationId xmlns:a16="http://schemas.microsoft.com/office/drawing/2014/main" id="{FF7389D5-EE30-1EC6-89C9-ADB6B3340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2095500"/>
            <a:ext cx="2794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854B6A63-FEFA-B4B5-B0A0-E4F72B10D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156051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minterms</a:t>
            </a:r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EDC9AE6F-6040-A062-9571-AE17BA0E471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99332" y="2742406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Prime Implicants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31AD-2E21-EE5F-A2CA-836F67581C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Prime Implicant Chart (Example)</a:t>
            </a:r>
            <a:endParaRPr lang="en-IN" dirty="0"/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98271836-85A6-19A5-7590-5CEBA5D46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868488"/>
          <a:ext cx="5114925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14160" imgH="2042640" progId="Word.Document.8">
                  <p:embed/>
                </p:oleObj>
              </mc:Choice>
              <mc:Fallback>
                <p:oleObj name="Document" r:id="rId2" imgW="5114160" imgH="2042640" progId="Word.Document.8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98271836-85A6-19A5-7590-5CEBA5D46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868488"/>
                        <a:ext cx="5114925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>
            <a:extLst>
              <a:ext uri="{FF2B5EF4-FFF2-40B4-BE49-F238E27FC236}">
                <a16:creationId xmlns:a16="http://schemas.microsoft.com/office/drawing/2014/main" id="{5729C474-744D-F379-B241-8977B46F0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125" y="4071938"/>
            <a:ext cx="7104063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Once a term is included in the solution, all the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minterms covered by that term are covered.</a:t>
            </a:r>
          </a:p>
          <a:p>
            <a:endParaRPr lang="en-US" altLang="en-US" sz="2400">
              <a:latin typeface="Tahoma" panose="020B0604030504040204" pitchFamily="34" charset="0"/>
            </a:endParaRPr>
          </a:p>
          <a:p>
            <a:r>
              <a:rPr lang="en-US" altLang="en-US" sz="2400">
                <a:latin typeface="Tahoma" panose="020B0604030504040204" pitchFamily="34" charset="0"/>
              </a:rPr>
              <a:t>Therefore we may now mark the covered minterms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and find terms that are no longer useful.</a:t>
            </a:r>
          </a:p>
        </p:txBody>
      </p:sp>
      <p:sp>
        <p:nvSpPr>
          <p:cNvPr id="3077" name="Oval 5">
            <a:extLst>
              <a:ext uri="{FF2B5EF4-FFF2-40B4-BE49-F238E27FC236}">
                <a16:creationId xmlns:a16="http://schemas.microsoft.com/office/drawing/2014/main" id="{7792E692-BE6B-D8A4-EA4C-046477C46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2628900"/>
            <a:ext cx="2794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3078" name="Oval 6">
            <a:extLst>
              <a:ext uri="{FF2B5EF4-FFF2-40B4-BE49-F238E27FC236}">
                <a16:creationId xmlns:a16="http://schemas.microsoft.com/office/drawing/2014/main" id="{2181B7F5-FC68-7D64-93E9-5018AA72A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2095500"/>
            <a:ext cx="279400" cy="304800"/>
          </a:xfrm>
          <a:prstGeom prst="ellips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663FA60E-4554-40EF-1238-9D85CFE7C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156051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minterms</a:t>
            </a:r>
          </a:p>
        </p:txBody>
      </p:sp>
      <p:sp>
        <p:nvSpPr>
          <p:cNvPr id="3080" name="Text Box 8">
            <a:extLst>
              <a:ext uri="{FF2B5EF4-FFF2-40B4-BE49-F238E27FC236}">
                <a16:creationId xmlns:a16="http://schemas.microsoft.com/office/drawing/2014/main" id="{0341A137-DBA7-268E-5FD6-AFCCF5771FF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99332" y="2742406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Prime Implicants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AE534-40A4-5FFA-5CEA-C7241D2599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162819" name="Group 3">
            <a:extLst>
              <a:ext uri="{FF2B5EF4-FFF2-40B4-BE49-F238E27FC236}">
                <a16:creationId xmlns:a16="http://schemas.microsoft.com/office/drawing/2014/main" id="{52BCC09D-F489-2EDF-7A1C-55398330B332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162820" name="Text Box 4">
              <a:extLst>
                <a:ext uri="{FF2B5EF4-FFF2-40B4-BE49-F238E27FC236}">
                  <a16:creationId xmlns:a16="http://schemas.microsoft.com/office/drawing/2014/main" id="{FA6A897C-823F-C75A-3725-797AF47A9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162821" name="Text Box 5">
              <a:extLst>
                <a:ext uri="{FF2B5EF4-FFF2-40B4-BE49-F238E27FC236}">
                  <a16:creationId xmlns:a16="http://schemas.microsoft.com/office/drawing/2014/main" id="{0280891A-660B-C6B8-EAC3-6E3710F037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162822" name="Text Box 6">
              <a:extLst>
                <a:ext uri="{FF2B5EF4-FFF2-40B4-BE49-F238E27FC236}">
                  <a16:creationId xmlns:a16="http://schemas.microsoft.com/office/drawing/2014/main" id="{993DA9DD-CD74-6DBE-CE43-B0BB33219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162823" name="Text Box 7">
              <a:extLst>
                <a:ext uri="{FF2B5EF4-FFF2-40B4-BE49-F238E27FC236}">
                  <a16:creationId xmlns:a16="http://schemas.microsoft.com/office/drawing/2014/main" id="{E00416AD-D877-FF3E-F861-74E0561C1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162824" name="Text Box 8">
              <a:extLst>
                <a:ext uri="{FF2B5EF4-FFF2-40B4-BE49-F238E27FC236}">
                  <a16:creationId xmlns:a16="http://schemas.microsoft.com/office/drawing/2014/main" id="{1228D463-F182-0A5D-3A4F-E051F8FC7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162825" name="Text Box 9">
              <a:extLst>
                <a:ext uri="{FF2B5EF4-FFF2-40B4-BE49-F238E27FC236}">
                  <a16:creationId xmlns:a16="http://schemas.microsoft.com/office/drawing/2014/main" id="{DD555D44-C965-AF1E-171A-AF8A413C8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1   0001</a:t>
              </a:r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162826" name="Text Box 10">
              <a:extLst>
                <a:ext uri="{FF2B5EF4-FFF2-40B4-BE49-F238E27FC236}">
                  <a16:creationId xmlns:a16="http://schemas.microsoft.com/office/drawing/2014/main" id="{77308C43-3023-E266-0052-77FF868263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162827" name="Text Box 11">
              <a:extLst>
                <a:ext uri="{FF2B5EF4-FFF2-40B4-BE49-F238E27FC236}">
                  <a16:creationId xmlns:a16="http://schemas.microsoft.com/office/drawing/2014/main" id="{F0CF303B-AA98-DE1F-8D58-4D3C2D9CC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162828" name="Line 12">
              <a:extLst>
                <a:ext uri="{FF2B5EF4-FFF2-40B4-BE49-F238E27FC236}">
                  <a16:creationId xmlns:a16="http://schemas.microsoft.com/office/drawing/2014/main" id="{262C0EA6-4556-968D-E6F9-0DC1B2AC7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2829" name="Line 13">
              <a:extLst>
                <a:ext uri="{FF2B5EF4-FFF2-40B4-BE49-F238E27FC236}">
                  <a16:creationId xmlns:a16="http://schemas.microsoft.com/office/drawing/2014/main" id="{C93245B3-30B5-9CDA-89F9-3B292F242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2830" name="Line 14">
              <a:extLst>
                <a:ext uri="{FF2B5EF4-FFF2-40B4-BE49-F238E27FC236}">
                  <a16:creationId xmlns:a16="http://schemas.microsoft.com/office/drawing/2014/main" id="{D3CACC01-9E82-26F1-2154-F7976CC5E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2831" name="AutoShape 15">
              <a:extLst>
                <a:ext uri="{FF2B5EF4-FFF2-40B4-BE49-F238E27FC236}">
                  <a16:creationId xmlns:a16="http://schemas.microsoft.com/office/drawing/2014/main" id="{60D70C0A-BDF1-FB69-55DA-8DDEF0A7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2832" name="AutoShape 16">
              <a:extLst>
                <a:ext uri="{FF2B5EF4-FFF2-40B4-BE49-F238E27FC236}">
                  <a16:creationId xmlns:a16="http://schemas.microsoft.com/office/drawing/2014/main" id="{4A85EEE7-F644-8C7D-224C-B50627330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2833" name="AutoShape 17">
              <a:extLst>
                <a:ext uri="{FF2B5EF4-FFF2-40B4-BE49-F238E27FC236}">
                  <a16:creationId xmlns:a16="http://schemas.microsoft.com/office/drawing/2014/main" id="{31400E77-5953-C8D3-4AB5-F2EC50D80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62834" name="Line 18">
            <a:extLst>
              <a:ext uri="{FF2B5EF4-FFF2-40B4-BE49-F238E27FC236}">
                <a16:creationId xmlns:a16="http://schemas.microsoft.com/office/drawing/2014/main" id="{40BA82AD-D9A5-3C46-C50F-6410BF1C9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2835" name="Text Box 19">
            <a:extLst>
              <a:ext uri="{FF2B5EF4-FFF2-40B4-BE49-F238E27FC236}">
                <a16:creationId xmlns:a16="http://schemas.microsoft.com/office/drawing/2014/main" id="{B12405D9-B2A5-C9C3-A2E4-91D9EC8DC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2836" name="Text Box 20">
            <a:extLst>
              <a:ext uri="{FF2B5EF4-FFF2-40B4-BE49-F238E27FC236}">
                <a16:creationId xmlns:a16="http://schemas.microsoft.com/office/drawing/2014/main" id="{031CABFE-7F43-9D34-86B6-84EE74FE7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2837" name="Text Box 21">
            <a:extLst>
              <a:ext uri="{FF2B5EF4-FFF2-40B4-BE49-F238E27FC236}">
                <a16:creationId xmlns:a16="http://schemas.microsoft.com/office/drawing/2014/main" id="{72D10DE0-BA28-7981-085D-5ABA531C5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2838" name="Text Box 22">
            <a:extLst>
              <a:ext uri="{FF2B5EF4-FFF2-40B4-BE49-F238E27FC236}">
                <a16:creationId xmlns:a16="http://schemas.microsoft.com/office/drawing/2014/main" id="{87DA35BD-AABC-4DC0-E310-CAFF31BB7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</p:txBody>
      </p:sp>
      <p:sp>
        <p:nvSpPr>
          <p:cNvPr id="162839" name="Text Box 23">
            <a:extLst>
              <a:ext uri="{FF2B5EF4-FFF2-40B4-BE49-F238E27FC236}">
                <a16:creationId xmlns:a16="http://schemas.microsoft.com/office/drawing/2014/main" id="{C2C16BD8-D055-9DCF-9213-C2A49D83D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2840" name="Text Box 24">
            <a:extLst>
              <a:ext uri="{FF2B5EF4-FFF2-40B4-BE49-F238E27FC236}">
                <a16:creationId xmlns:a16="http://schemas.microsoft.com/office/drawing/2014/main" id="{7102745E-846D-9093-2B7B-8DF9F4D8F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2841" name="Text Box 25">
            <a:extLst>
              <a:ext uri="{FF2B5EF4-FFF2-40B4-BE49-F238E27FC236}">
                <a16:creationId xmlns:a16="http://schemas.microsoft.com/office/drawing/2014/main" id="{499D3026-38D2-0434-8334-3D2B109F2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162842" name="Text Box 26">
            <a:extLst>
              <a:ext uri="{FF2B5EF4-FFF2-40B4-BE49-F238E27FC236}">
                <a16:creationId xmlns:a16="http://schemas.microsoft.com/office/drawing/2014/main" id="{1EDD7B80-9418-023F-7D12-CF28B9FE5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54313"/>
            <a:ext cx="2038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Does it make</a:t>
            </a:r>
          </a:p>
          <a:p>
            <a:r>
              <a:rPr lang="en-US" altLang="en-US">
                <a:solidFill>
                  <a:srgbClr val="009900"/>
                </a:solidFill>
              </a:rPr>
              <a:t>sense to combine </a:t>
            </a:r>
          </a:p>
          <a:p>
            <a:r>
              <a:rPr lang="en-US" altLang="en-US">
                <a:solidFill>
                  <a:srgbClr val="009900"/>
                </a:solidFill>
              </a:rPr>
              <a:t>group 0</a:t>
            </a:r>
          </a:p>
          <a:p>
            <a:r>
              <a:rPr lang="en-US" altLang="en-US">
                <a:solidFill>
                  <a:srgbClr val="009900"/>
                </a:solidFill>
              </a:rPr>
              <a:t>with group 2 or 3?</a:t>
            </a:r>
          </a:p>
        </p:txBody>
      </p:sp>
      <p:sp>
        <p:nvSpPr>
          <p:cNvPr id="162843" name="Text Box 27">
            <a:extLst>
              <a:ext uri="{FF2B5EF4-FFF2-40B4-BE49-F238E27FC236}">
                <a16:creationId xmlns:a16="http://schemas.microsoft.com/office/drawing/2014/main" id="{4A898C15-5F26-A507-D7BD-F9D82570F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6213"/>
            <a:ext cx="1949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No, there are at</a:t>
            </a:r>
          </a:p>
          <a:p>
            <a:r>
              <a:rPr lang="en-US" altLang="en-US">
                <a:solidFill>
                  <a:srgbClr val="009900"/>
                </a:solidFill>
              </a:rPr>
              <a:t>least two bits that</a:t>
            </a:r>
          </a:p>
          <a:p>
            <a:r>
              <a:rPr lang="en-US" altLang="en-US">
                <a:solidFill>
                  <a:srgbClr val="009900"/>
                </a:solidFill>
              </a:rPr>
              <a:t>are different.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3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D074-B6D0-9E04-37E2-D3127000B6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Prime Implicant Chart (Example)</a:t>
            </a:r>
            <a:endParaRPr lang="en-IN" dirty="0"/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90BE4550-44B5-EAAB-5CDE-BFF4615D86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868488"/>
          <a:ext cx="5114925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14160" imgH="2042640" progId="Word.Document.8">
                  <p:embed/>
                </p:oleObj>
              </mc:Choice>
              <mc:Fallback>
                <p:oleObj name="Document" r:id="rId2" imgW="5114160" imgH="2042640" progId="Word.Document.8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90BE4550-44B5-EAAB-5CDE-BFF4615D8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868488"/>
                        <a:ext cx="5114925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Oval 5">
            <a:extLst>
              <a:ext uri="{FF2B5EF4-FFF2-40B4-BE49-F238E27FC236}">
                <a16:creationId xmlns:a16="http://schemas.microsoft.com/office/drawing/2014/main" id="{6EB447A1-8503-D14C-B2E9-49C807F2D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2628900"/>
            <a:ext cx="2794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4101" name="Oval 6">
            <a:extLst>
              <a:ext uri="{FF2B5EF4-FFF2-40B4-BE49-F238E27FC236}">
                <a16:creationId xmlns:a16="http://schemas.microsoft.com/office/drawing/2014/main" id="{9E943638-AE18-DA16-3344-3395C19A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2095500"/>
            <a:ext cx="279400" cy="304800"/>
          </a:xfrm>
          <a:prstGeom prst="ellips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4102" name="Line 7">
            <a:extLst>
              <a:ext uri="{FF2B5EF4-FFF2-40B4-BE49-F238E27FC236}">
                <a16:creationId xmlns:a16="http://schemas.microsoft.com/office/drawing/2014/main" id="{29489014-CE3A-9992-3343-13C0B2781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2781300"/>
            <a:ext cx="292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3" name="Line 9">
            <a:extLst>
              <a:ext uri="{FF2B5EF4-FFF2-40B4-BE49-F238E27FC236}">
                <a16:creationId xmlns:a16="http://schemas.microsoft.com/office/drawing/2014/main" id="{A8D40B43-4553-E498-CDC7-2E47518647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3300" y="2362200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4" name="Line 10">
            <a:extLst>
              <a:ext uri="{FF2B5EF4-FFF2-40B4-BE49-F238E27FC236}">
                <a16:creationId xmlns:a16="http://schemas.microsoft.com/office/drawing/2014/main" id="{15C5294B-8B39-0561-09C9-D02AE195F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00300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5" name="Line 11">
            <a:extLst>
              <a:ext uri="{FF2B5EF4-FFF2-40B4-BE49-F238E27FC236}">
                <a16:creationId xmlns:a16="http://schemas.microsoft.com/office/drawing/2014/main" id="{86DC90F2-FB60-9C33-0DED-F2C114EA2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2692400"/>
            <a:ext cx="0" cy="952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06" name="Text Box 12">
            <a:extLst>
              <a:ext uri="{FF2B5EF4-FFF2-40B4-BE49-F238E27FC236}">
                <a16:creationId xmlns:a16="http://schemas.microsoft.com/office/drawing/2014/main" id="{FC0E08F8-AF36-611B-4FF1-2755055E1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156051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minterms</a:t>
            </a:r>
          </a:p>
        </p:txBody>
      </p:sp>
      <p:sp>
        <p:nvSpPr>
          <p:cNvPr id="4107" name="Text Box 13">
            <a:extLst>
              <a:ext uri="{FF2B5EF4-FFF2-40B4-BE49-F238E27FC236}">
                <a16:creationId xmlns:a16="http://schemas.microsoft.com/office/drawing/2014/main" id="{D1EE6B37-5313-8544-C0DB-F0A0A4FB2A7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99332" y="2742406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Prime Implicants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48DC-6A00-3ED8-456F-4DB1C9E1F1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Prime Implicant Chart (Example)</a:t>
            </a:r>
            <a:endParaRPr lang="en-IN" dirty="0"/>
          </a:p>
        </p:txBody>
      </p:sp>
      <p:graphicFrame>
        <p:nvGraphicFramePr>
          <p:cNvPr id="5122" name="Object 3">
            <a:extLst>
              <a:ext uri="{FF2B5EF4-FFF2-40B4-BE49-F238E27FC236}">
                <a16:creationId xmlns:a16="http://schemas.microsoft.com/office/drawing/2014/main" id="{2805EF2D-052D-9EC8-3FB9-4FAD89C37A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868488"/>
          <a:ext cx="5114925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14160" imgH="2042640" progId="Word.Document.8">
                  <p:embed/>
                </p:oleObj>
              </mc:Choice>
              <mc:Fallback>
                <p:oleObj name="Document" r:id="rId2" imgW="5114160" imgH="2042640" progId="Word.Document.8">
                  <p:embed/>
                  <p:pic>
                    <p:nvPicPr>
                      <p:cNvPr id="5122" name="Object 3">
                        <a:extLst>
                          <a:ext uri="{FF2B5EF4-FFF2-40B4-BE49-F238E27FC236}">
                            <a16:creationId xmlns:a16="http://schemas.microsoft.com/office/drawing/2014/main" id="{2805EF2D-052D-9EC8-3FB9-4FAD89C37A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868488"/>
                        <a:ext cx="5114925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Oval 4">
            <a:extLst>
              <a:ext uri="{FF2B5EF4-FFF2-40B4-BE49-F238E27FC236}">
                <a16:creationId xmlns:a16="http://schemas.microsoft.com/office/drawing/2014/main" id="{B936A18D-54DB-54BE-7AE3-DC7E8857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2628900"/>
            <a:ext cx="2794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5125" name="Oval 5">
            <a:extLst>
              <a:ext uri="{FF2B5EF4-FFF2-40B4-BE49-F238E27FC236}">
                <a16:creationId xmlns:a16="http://schemas.microsoft.com/office/drawing/2014/main" id="{91FF36DD-E789-3780-41FF-49EDB8F90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2095500"/>
            <a:ext cx="279400" cy="304800"/>
          </a:xfrm>
          <a:prstGeom prst="ellips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1493CBB9-5289-F464-E6E0-E3E11F6C7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2781300"/>
            <a:ext cx="292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D845601E-B231-5F1F-F35F-C33E29000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3300" y="2362200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697B55A5-04FF-70FF-DE55-3993271B08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00300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0211C14A-6F6A-FC24-0F52-8BCF1B913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2692400"/>
            <a:ext cx="0" cy="952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0" name="Line 10">
            <a:extLst>
              <a:ext uri="{FF2B5EF4-FFF2-40B4-BE49-F238E27FC236}">
                <a16:creationId xmlns:a16="http://schemas.microsoft.com/office/drawing/2014/main" id="{A4319EA0-7CA0-8A3A-DE19-A43C86868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47900"/>
            <a:ext cx="23114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id="{4883FE5D-9FA5-EBA9-A731-4E1DB20DD7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9100" y="2159000"/>
            <a:ext cx="0" cy="4826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19DA4B93-B828-D9AB-F00B-892034F7B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1200" y="2133600"/>
            <a:ext cx="0" cy="10668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3" name="Line 13">
            <a:extLst>
              <a:ext uri="{FF2B5EF4-FFF2-40B4-BE49-F238E27FC236}">
                <a16:creationId xmlns:a16="http://schemas.microsoft.com/office/drawing/2014/main" id="{1D5DAB6F-4867-8259-FF1D-E507213AB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9000" y="2133600"/>
            <a:ext cx="0" cy="5207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34" name="Text Box 14">
            <a:extLst>
              <a:ext uri="{FF2B5EF4-FFF2-40B4-BE49-F238E27FC236}">
                <a16:creationId xmlns:a16="http://schemas.microsoft.com/office/drawing/2014/main" id="{2ADB0486-541D-743D-13B7-BD89C8703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4084638"/>
            <a:ext cx="63484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As we have not covered all the minterms with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essential prime implicants, we must choose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enough non-essential prime implicants to 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cover the remaining minterms.</a:t>
            </a:r>
          </a:p>
        </p:txBody>
      </p:sp>
      <p:sp>
        <p:nvSpPr>
          <p:cNvPr id="5135" name="Text Box 15">
            <a:extLst>
              <a:ext uri="{FF2B5EF4-FFF2-40B4-BE49-F238E27FC236}">
                <a16:creationId xmlns:a16="http://schemas.microsoft.com/office/drawing/2014/main" id="{F753C173-8106-7EFB-5CD1-3B6B71134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156051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minterms</a:t>
            </a:r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8F364586-4234-27EB-03ED-7C01481741D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99332" y="2742406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Prime Implicants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CFBE-89AA-0D86-3014-3DA3AD1867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Prime Implicant Chart (Example)</a:t>
            </a:r>
            <a:endParaRPr lang="en-IN" dirty="0"/>
          </a:p>
        </p:txBody>
      </p:sp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26219953-B46F-8528-D944-0305AA4D92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868488"/>
          <a:ext cx="5114925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14160" imgH="2042640" progId="Word.Document.8">
                  <p:embed/>
                </p:oleObj>
              </mc:Choice>
              <mc:Fallback>
                <p:oleObj name="Document" r:id="rId2" imgW="5114160" imgH="2042640" progId="Word.Document.8">
                  <p:embed/>
                  <p:pic>
                    <p:nvPicPr>
                      <p:cNvPr id="6146" name="Object 3">
                        <a:extLst>
                          <a:ext uri="{FF2B5EF4-FFF2-40B4-BE49-F238E27FC236}">
                            <a16:creationId xmlns:a16="http://schemas.microsoft.com/office/drawing/2014/main" id="{26219953-B46F-8528-D944-0305AA4D92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868488"/>
                        <a:ext cx="5114925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Oval 4">
            <a:extLst>
              <a:ext uri="{FF2B5EF4-FFF2-40B4-BE49-F238E27FC236}">
                <a16:creationId xmlns:a16="http://schemas.microsoft.com/office/drawing/2014/main" id="{3B70B0D3-1648-8D94-3B58-68021CC12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2628900"/>
            <a:ext cx="2794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6149" name="Oval 5">
            <a:extLst>
              <a:ext uri="{FF2B5EF4-FFF2-40B4-BE49-F238E27FC236}">
                <a16:creationId xmlns:a16="http://schemas.microsoft.com/office/drawing/2014/main" id="{B2E95B96-0306-DA33-9B34-50C50F924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2095500"/>
            <a:ext cx="279400" cy="304800"/>
          </a:xfrm>
          <a:prstGeom prst="ellips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AAC7DB25-C535-B6B3-179D-A30D0E7D3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2781300"/>
            <a:ext cx="292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1" name="Line 7">
            <a:extLst>
              <a:ext uri="{FF2B5EF4-FFF2-40B4-BE49-F238E27FC236}">
                <a16:creationId xmlns:a16="http://schemas.microsoft.com/office/drawing/2014/main" id="{ADEA6F48-C7C1-D1AF-BB11-5CE5224B1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3300" y="2362200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F650090D-DAE9-1243-E6AC-3D3698A67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00300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3" name="Line 9">
            <a:extLst>
              <a:ext uri="{FF2B5EF4-FFF2-40B4-BE49-F238E27FC236}">
                <a16:creationId xmlns:a16="http://schemas.microsoft.com/office/drawing/2014/main" id="{380D06D6-CC4C-B9FF-A252-3FD9E4CC0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2692400"/>
            <a:ext cx="0" cy="952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4" name="Line 10">
            <a:extLst>
              <a:ext uri="{FF2B5EF4-FFF2-40B4-BE49-F238E27FC236}">
                <a16:creationId xmlns:a16="http://schemas.microsoft.com/office/drawing/2014/main" id="{277B8CB1-5B7F-EB74-9518-64121E93C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47900"/>
            <a:ext cx="23114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5" name="Line 11">
            <a:extLst>
              <a:ext uri="{FF2B5EF4-FFF2-40B4-BE49-F238E27FC236}">
                <a16:creationId xmlns:a16="http://schemas.microsoft.com/office/drawing/2014/main" id="{EF70B3A2-FE8B-E053-6064-9E693864EA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9100" y="2159000"/>
            <a:ext cx="0" cy="4826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6" name="Line 12">
            <a:extLst>
              <a:ext uri="{FF2B5EF4-FFF2-40B4-BE49-F238E27FC236}">
                <a16:creationId xmlns:a16="http://schemas.microsoft.com/office/drawing/2014/main" id="{5B673CDD-D9F8-8BE0-0048-C739FAD31A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1200" y="2133600"/>
            <a:ext cx="0" cy="10668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7" name="Line 13">
            <a:extLst>
              <a:ext uri="{FF2B5EF4-FFF2-40B4-BE49-F238E27FC236}">
                <a16:creationId xmlns:a16="http://schemas.microsoft.com/office/drawing/2014/main" id="{F39DA1AE-FAAD-825D-C738-8EA7642708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9000" y="2133600"/>
            <a:ext cx="0" cy="5207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291BA9C2-C29A-9652-28EB-B3B6337A6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4084638"/>
            <a:ext cx="665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What strategy should we use to find a minimum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cover for the remaining minterms?</a:t>
            </a:r>
          </a:p>
        </p:txBody>
      </p:sp>
      <p:sp>
        <p:nvSpPr>
          <p:cNvPr id="6159" name="Text Box 15">
            <a:extLst>
              <a:ext uri="{FF2B5EF4-FFF2-40B4-BE49-F238E27FC236}">
                <a16:creationId xmlns:a16="http://schemas.microsoft.com/office/drawing/2014/main" id="{EAC7F259-B028-CC71-F43D-D40B74DCF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156051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minterms</a:t>
            </a:r>
          </a:p>
        </p:txBody>
      </p:sp>
      <p:sp>
        <p:nvSpPr>
          <p:cNvPr id="6160" name="Text Box 16">
            <a:extLst>
              <a:ext uri="{FF2B5EF4-FFF2-40B4-BE49-F238E27FC236}">
                <a16:creationId xmlns:a16="http://schemas.microsoft.com/office/drawing/2014/main" id="{F85F7228-BD31-9D73-39A4-E531365AC7A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99332" y="2742406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Prime Implicants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0A577-DE19-2388-EE83-35515B2F52F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Prime Implicant Chart (Example)</a:t>
            </a:r>
            <a:endParaRPr lang="en-IN" dirty="0"/>
          </a:p>
        </p:txBody>
      </p:sp>
      <p:graphicFrame>
        <p:nvGraphicFramePr>
          <p:cNvPr id="7170" name="Object 3">
            <a:extLst>
              <a:ext uri="{FF2B5EF4-FFF2-40B4-BE49-F238E27FC236}">
                <a16:creationId xmlns:a16="http://schemas.microsoft.com/office/drawing/2014/main" id="{7C67DEB5-7A20-E042-48FD-812596AB8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868488"/>
          <a:ext cx="5114925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14160" imgH="2042640" progId="Word.Document.8">
                  <p:embed/>
                </p:oleObj>
              </mc:Choice>
              <mc:Fallback>
                <p:oleObj name="Document" r:id="rId2" imgW="5114160" imgH="2042640" progId="Word.Document.8">
                  <p:embed/>
                  <p:pic>
                    <p:nvPicPr>
                      <p:cNvPr id="7170" name="Object 3">
                        <a:extLst>
                          <a:ext uri="{FF2B5EF4-FFF2-40B4-BE49-F238E27FC236}">
                            <a16:creationId xmlns:a16="http://schemas.microsoft.com/office/drawing/2014/main" id="{7C67DEB5-7A20-E042-48FD-812596AB8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868488"/>
                        <a:ext cx="5114925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Oval 4">
            <a:extLst>
              <a:ext uri="{FF2B5EF4-FFF2-40B4-BE49-F238E27FC236}">
                <a16:creationId xmlns:a16="http://schemas.microsoft.com/office/drawing/2014/main" id="{835CA6C6-1757-BACF-D874-AFC07E07E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2628900"/>
            <a:ext cx="2794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747A5E98-6A0B-4226-C139-98D3AA024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2095500"/>
            <a:ext cx="279400" cy="304800"/>
          </a:xfrm>
          <a:prstGeom prst="ellips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5443CCD0-5FB9-3AA8-53A0-3A61CEEE3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2781300"/>
            <a:ext cx="292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3B902F6F-6844-DC22-4A1D-9A746CD37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3300" y="2362200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BAA5B3EB-FD54-B651-7B0C-FD2B63E29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00300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177C7CA9-8866-E121-F204-188340BF2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2692400"/>
            <a:ext cx="0" cy="952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42EF99E7-C6DD-1ECB-2995-85F32F0393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47900"/>
            <a:ext cx="23114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id="{ED5DA9EF-B741-4FC8-FF6F-1BE99F7BF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9100" y="2159000"/>
            <a:ext cx="0" cy="4826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D6361523-D474-05BC-9796-A53F4B310E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1200" y="2133600"/>
            <a:ext cx="0" cy="10668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AEBA70E8-8115-7A50-E71F-37F8B9564E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9000" y="2133600"/>
            <a:ext cx="0" cy="5207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C9E79CE7-F3A6-ADA8-CE0C-87FB9A9C2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4084638"/>
            <a:ext cx="653891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We choose first prime implicants that cover the</a:t>
            </a:r>
          </a:p>
          <a:p>
            <a:r>
              <a:rPr lang="en-US" altLang="en-US" sz="2400">
                <a:latin typeface="Tahoma" panose="020B0604030504040204" pitchFamily="34" charset="0"/>
              </a:rPr>
              <a:t>most minterms. </a:t>
            </a:r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B600D8BE-B913-9015-C602-BCFAF4228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200" y="3289300"/>
            <a:ext cx="9652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4" name="Line 16">
            <a:extLst>
              <a:ext uri="{FF2B5EF4-FFF2-40B4-BE49-F238E27FC236}">
                <a16:creationId xmlns:a16="http://schemas.microsoft.com/office/drawing/2014/main" id="{1AAE1C20-DD30-B835-4D88-F1DBFFB86B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2700" y="2908300"/>
            <a:ext cx="0" cy="482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5" name="Line 17">
            <a:extLst>
              <a:ext uri="{FF2B5EF4-FFF2-40B4-BE49-F238E27FC236}">
                <a16:creationId xmlns:a16="http://schemas.microsoft.com/office/drawing/2014/main" id="{2FE672D3-1C57-B39C-4ABA-B72E0BCDD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6900" y="3162300"/>
            <a:ext cx="0" cy="482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80ABAC67-E84E-FB7F-FED2-EBC556848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156051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minterms</a:t>
            </a: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77279143-D0B0-1C2D-9FC0-6442819B3D1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99332" y="2742406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Prime Implicants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F630-6313-A3E1-E6F7-D4C70A78F3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Prime Implicant Chart (Example)</a:t>
            </a:r>
            <a:endParaRPr lang="en-IN" dirty="0"/>
          </a:p>
        </p:txBody>
      </p:sp>
      <p:graphicFrame>
        <p:nvGraphicFramePr>
          <p:cNvPr id="8194" name="Object 3">
            <a:extLst>
              <a:ext uri="{FF2B5EF4-FFF2-40B4-BE49-F238E27FC236}">
                <a16:creationId xmlns:a16="http://schemas.microsoft.com/office/drawing/2014/main" id="{9B6C66D7-E2AD-D71F-47A3-E97FE03972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1868488"/>
          <a:ext cx="5114925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14160" imgH="2042640" progId="Word.Document.8">
                  <p:embed/>
                </p:oleObj>
              </mc:Choice>
              <mc:Fallback>
                <p:oleObj name="Document" r:id="rId2" imgW="5114160" imgH="2042640" progId="Word.Document.8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id="{9B6C66D7-E2AD-D71F-47A3-E97FE03972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868488"/>
                        <a:ext cx="5114925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Oval 4">
            <a:extLst>
              <a:ext uri="{FF2B5EF4-FFF2-40B4-BE49-F238E27FC236}">
                <a16:creationId xmlns:a16="http://schemas.microsoft.com/office/drawing/2014/main" id="{139C5DAF-D1BF-1477-A66A-9698FB0CA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2628900"/>
            <a:ext cx="279400" cy="304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8197" name="Oval 5">
            <a:extLst>
              <a:ext uri="{FF2B5EF4-FFF2-40B4-BE49-F238E27FC236}">
                <a16:creationId xmlns:a16="http://schemas.microsoft.com/office/drawing/2014/main" id="{953AE337-F359-5C43-839D-1A1FD7481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2095500"/>
            <a:ext cx="279400" cy="304800"/>
          </a:xfrm>
          <a:prstGeom prst="ellips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8198" name="Line 6">
            <a:extLst>
              <a:ext uri="{FF2B5EF4-FFF2-40B4-BE49-F238E27FC236}">
                <a16:creationId xmlns:a16="http://schemas.microsoft.com/office/drawing/2014/main" id="{AADD176C-B812-85F0-4BFF-0C2D18B71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2781300"/>
            <a:ext cx="2921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9" name="Line 7">
            <a:extLst>
              <a:ext uri="{FF2B5EF4-FFF2-40B4-BE49-F238E27FC236}">
                <a16:creationId xmlns:a16="http://schemas.microsoft.com/office/drawing/2014/main" id="{F6248DD4-C35D-6ECA-C6EF-E634BFA77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3300" y="2362200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0" name="Line 8">
            <a:extLst>
              <a:ext uri="{FF2B5EF4-FFF2-40B4-BE49-F238E27FC236}">
                <a16:creationId xmlns:a16="http://schemas.microsoft.com/office/drawing/2014/main" id="{E6D6A854-4D82-0BA7-19FE-243279811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400300"/>
            <a:ext cx="0" cy="5461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1" name="Line 9">
            <a:extLst>
              <a:ext uri="{FF2B5EF4-FFF2-40B4-BE49-F238E27FC236}">
                <a16:creationId xmlns:a16="http://schemas.microsoft.com/office/drawing/2014/main" id="{5354766C-3786-4837-A6BF-6316A3D2F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2692400"/>
            <a:ext cx="0" cy="952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2" name="Line 10">
            <a:extLst>
              <a:ext uri="{FF2B5EF4-FFF2-40B4-BE49-F238E27FC236}">
                <a16:creationId xmlns:a16="http://schemas.microsoft.com/office/drawing/2014/main" id="{F362D867-56A8-F424-A86E-E6E89DC32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247900"/>
            <a:ext cx="23114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7094D718-4B72-FFBB-268F-27557EF0FF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9100" y="2159000"/>
            <a:ext cx="0" cy="4826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B639F62B-3E66-83DB-5C4F-FC79EFCF4F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1200" y="2133600"/>
            <a:ext cx="0" cy="10668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5" name="Line 13">
            <a:extLst>
              <a:ext uri="{FF2B5EF4-FFF2-40B4-BE49-F238E27FC236}">
                <a16:creationId xmlns:a16="http://schemas.microsoft.com/office/drawing/2014/main" id="{3428EA41-816F-64B5-3E2F-05FC50D2F1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69000" y="2133600"/>
            <a:ext cx="0" cy="52070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6" name="Text Box 14">
            <a:extLst>
              <a:ext uri="{FF2B5EF4-FFF2-40B4-BE49-F238E27FC236}">
                <a16:creationId xmlns:a16="http://schemas.microsoft.com/office/drawing/2014/main" id="{3FD93041-CC33-0BB1-2CA4-875250DFC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2725" y="4084638"/>
            <a:ext cx="492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ahoma" panose="020B0604030504040204" pitchFamily="34" charset="0"/>
              </a:rPr>
              <a:t>Therefore our minimum solution is:</a:t>
            </a:r>
          </a:p>
        </p:txBody>
      </p:sp>
      <p:sp>
        <p:nvSpPr>
          <p:cNvPr id="8207" name="Line 15">
            <a:extLst>
              <a:ext uri="{FF2B5EF4-FFF2-40B4-BE49-F238E27FC236}">
                <a16:creationId xmlns:a16="http://schemas.microsoft.com/office/drawing/2014/main" id="{CD7296A2-BBD6-4FF7-CF1A-939A2BB0A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2200" y="3289300"/>
            <a:ext cx="9652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8" name="Line 16">
            <a:extLst>
              <a:ext uri="{FF2B5EF4-FFF2-40B4-BE49-F238E27FC236}">
                <a16:creationId xmlns:a16="http://schemas.microsoft.com/office/drawing/2014/main" id="{B242C73F-2520-BF83-02B7-AA09792E36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92700" y="2908300"/>
            <a:ext cx="0" cy="482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9" name="Line 17">
            <a:extLst>
              <a:ext uri="{FF2B5EF4-FFF2-40B4-BE49-F238E27FC236}">
                <a16:creationId xmlns:a16="http://schemas.microsoft.com/office/drawing/2014/main" id="{AB8D4CB7-A49F-E705-1803-EB91D1962C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76900" y="3162300"/>
            <a:ext cx="0" cy="4826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10" name="Text Box 18">
            <a:extLst>
              <a:ext uri="{FF2B5EF4-FFF2-40B4-BE49-F238E27FC236}">
                <a16:creationId xmlns:a16="http://schemas.microsoft.com/office/drawing/2014/main" id="{0F716C08-EAE3-96F6-48B5-9F5BA8DBF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4913313"/>
            <a:ext cx="2933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f(a,b,c,d) = b’c’ + cd’ + a’bd</a:t>
            </a:r>
          </a:p>
        </p:txBody>
      </p:sp>
      <p:sp>
        <p:nvSpPr>
          <p:cNvPr id="8211" name="Text Box 19">
            <a:extLst>
              <a:ext uri="{FF2B5EF4-FFF2-40B4-BE49-F238E27FC236}">
                <a16:creationId xmlns:a16="http://schemas.microsoft.com/office/drawing/2014/main" id="{E90DD626-9C68-7B14-A2CE-9A4F68256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6025" y="1560513"/>
            <a:ext cx="112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minterms</a:t>
            </a:r>
          </a:p>
        </p:txBody>
      </p:sp>
      <p:sp>
        <p:nvSpPr>
          <p:cNvPr id="8212" name="Text Box 20">
            <a:extLst>
              <a:ext uri="{FF2B5EF4-FFF2-40B4-BE49-F238E27FC236}">
                <a16:creationId xmlns:a16="http://schemas.microsoft.com/office/drawing/2014/main" id="{7E7CF9C8-0671-5CCC-5039-35BA002B4CC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999332" y="2742406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0000FF"/>
                </a:solidFill>
              </a:rPr>
              <a:t>Prime Implicants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03B78-4FA5-DD10-036F-5F6456DAD3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Quine-McCluskey Method</a:t>
            </a:r>
            <a:br>
              <a:rPr lang="en-US" altLang="en-US" dirty="0"/>
            </a:br>
            <a:r>
              <a:rPr lang="en-US" altLang="en-US" dirty="0"/>
              <a:t>An Example</a:t>
            </a:r>
            <a:endParaRPr lang="en-IN" dirty="0"/>
          </a:p>
        </p:txBody>
      </p:sp>
      <p:grpSp>
        <p:nvGrpSpPr>
          <p:cNvPr id="237571" name="Group 3">
            <a:extLst>
              <a:ext uri="{FF2B5EF4-FFF2-40B4-BE49-F238E27FC236}">
                <a16:creationId xmlns:a16="http://schemas.microsoft.com/office/drawing/2014/main" id="{86A83EDE-A927-39B9-33B0-5D716C5CFC54}"/>
              </a:ext>
            </a:extLst>
          </p:cNvPr>
          <p:cNvGrpSpPr>
            <a:grpSpLocks/>
          </p:cNvGrpSpPr>
          <p:nvPr/>
        </p:nvGrpSpPr>
        <p:grpSpPr bwMode="auto">
          <a:xfrm>
            <a:off x="2032000" y="2855913"/>
            <a:ext cx="1970088" cy="2903537"/>
            <a:chOff x="1424" y="2167"/>
            <a:chExt cx="1241" cy="1829"/>
          </a:xfrm>
        </p:grpSpPr>
        <p:sp>
          <p:nvSpPr>
            <p:cNvPr id="237572" name="Text Box 4">
              <a:extLst>
                <a:ext uri="{FF2B5EF4-FFF2-40B4-BE49-F238E27FC236}">
                  <a16:creationId xmlns:a16="http://schemas.microsoft.com/office/drawing/2014/main" id="{9BABDBE9-97E0-EDEA-9483-0671A3A7F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16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0</a:t>
              </a:r>
              <a:endParaRPr lang="en-US" altLang="en-US"/>
            </a:p>
          </p:txBody>
        </p:sp>
        <p:sp>
          <p:nvSpPr>
            <p:cNvPr id="237573" name="Text Box 5">
              <a:extLst>
                <a:ext uri="{FF2B5EF4-FFF2-40B4-BE49-F238E27FC236}">
                  <a16:creationId xmlns:a16="http://schemas.microsoft.com/office/drawing/2014/main" id="{A05472F1-DAA6-A420-4A7F-3C27B9E07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2540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1</a:t>
              </a:r>
              <a:endParaRPr lang="en-US" altLang="en-US"/>
            </a:p>
          </p:txBody>
        </p:sp>
        <p:sp>
          <p:nvSpPr>
            <p:cNvPr id="237574" name="Text Box 6">
              <a:extLst>
                <a:ext uri="{FF2B5EF4-FFF2-40B4-BE49-F238E27FC236}">
                  <a16:creationId xmlns:a16="http://schemas.microsoft.com/office/drawing/2014/main" id="{43E8A33D-F416-2A34-0B7A-FA874463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155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2</a:t>
              </a:r>
              <a:endParaRPr lang="en-US" altLang="en-US"/>
            </a:p>
          </p:txBody>
        </p:sp>
        <p:sp>
          <p:nvSpPr>
            <p:cNvPr id="237575" name="Text Box 7">
              <a:extLst>
                <a:ext uri="{FF2B5EF4-FFF2-40B4-BE49-F238E27FC236}">
                  <a16:creationId xmlns:a16="http://schemas.microsoft.com/office/drawing/2014/main" id="{20A98B34-AE18-49EB-C365-78A064478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4" y="3697"/>
              <a:ext cx="5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group 3</a:t>
              </a:r>
              <a:endParaRPr lang="en-US" altLang="en-US"/>
            </a:p>
          </p:txBody>
        </p:sp>
        <p:sp>
          <p:nvSpPr>
            <p:cNvPr id="237576" name="Text Box 8">
              <a:extLst>
                <a:ext uri="{FF2B5EF4-FFF2-40B4-BE49-F238E27FC236}">
                  <a16:creationId xmlns:a16="http://schemas.microsoft.com/office/drawing/2014/main" id="{8818C698-3B49-D66E-C58D-C5F680A67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176"/>
              <a:ext cx="5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/>
                <a:t>0   0000</a:t>
              </a:r>
            </a:p>
          </p:txBody>
        </p:sp>
        <p:sp>
          <p:nvSpPr>
            <p:cNvPr id="237577" name="Text Box 9">
              <a:extLst>
                <a:ext uri="{FF2B5EF4-FFF2-40B4-BE49-F238E27FC236}">
                  <a16:creationId xmlns:a16="http://schemas.microsoft.com/office/drawing/2014/main" id="{9F0DCF07-843B-DAD8-2BD2-0CA02A69B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6" y="2396"/>
              <a:ext cx="57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>
                  <a:solidFill>
                    <a:srgbClr val="FF3300"/>
                  </a:solidFill>
                </a:rPr>
                <a:t>1   0001</a:t>
              </a:r>
              <a:endParaRPr lang="en-US" altLang="en-US" sz="1600"/>
            </a:p>
            <a:p>
              <a:r>
                <a:rPr lang="en-US" altLang="en-US" sz="1600"/>
                <a:t>2   0010</a:t>
              </a:r>
            </a:p>
            <a:p>
              <a:r>
                <a:rPr lang="en-US" altLang="en-US" sz="1600"/>
                <a:t>8   1000</a:t>
              </a:r>
              <a:endParaRPr lang="en-US" altLang="en-US"/>
            </a:p>
          </p:txBody>
        </p:sp>
        <p:sp>
          <p:nvSpPr>
            <p:cNvPr id="237578" name="Text Box 10">
              <a:extLst>
                <a:ext uri="{FF2B5EF4-FFF2-40B4-BE49-F238E27FC236}">
                  <a16:creationId xmlns:a16="http://schemas.microsoft.com/office/drawing/2014/main" id="{AC52987C-F406-D36D-D9B8-EB76D8A2D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0" y="2934"/>
              <a:ext cx="615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</a:t>
              </a:r>
              <a:r>
                <a:rPr lang="en-US" altLang="en-US" sz="1600">
                  <a:solidFill>
                    <a:srgbClr val="FF3300"/>
                  </a:solidFill>
                </a:rPr>
                <a:t>5   0101</a:t>
              </a:r>
            </a:p>
            <a:p>
              <a:r>
                <a:rPr lang="en-US" altLang="en-US" sz="1600"/>
                <a:t> 6   0110</a:t>
              </a:r>
            </a:p>
            <a:p>
              <a:r>
                <a:rPr lang="en-US" altLang="en-US" sz="1600"/>
                <a:t> 9   1001</a:t>
              </a:r>
            </a:p>
            <a:p>
              <a:r>
                <a:rPr lang="en-US" altLang="en-US" sz="1600"/>
                <a:t>10  1010</a:t>
              </a:r>
            </a:p>
          </p:txBody>
        </p:sp>
        <p:sp>
          <p:nvSpPr>
            <p:cNvPr id="237579" name="Text Box 11">
              <a:extLst>
                <a:ext uri="{FF2B5EF4-FFF2-40B4-BE49-F238E27FC236}">
                  <a16:creationId xmlns:a16="http://schemas.microsoft.com/office/drawing/2014/main" id="{63BDB97F-569E-CC08-FEC0-4F788D921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" y="3630"/>
              <a:ext cx="651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 7    0111</a:t>
              </a:r>
            </a:p>
            <a:p>
              <a:r>
                <a:rPr lang="en-US" altLang="en-US" sz="1600"/>
                <a:t>14   1110</a:t>
              </a:r>
            </a:p>
          </p:txBody>
        </p:sp>
        <p:sp>
          <p:nvSpPr>
            <p:cNvPr id="237580" name="Line 12">
              <a:extLst>
                <a:ext uri="{FF2B5EF4-FFF2-40B4-BE49-F238E27FC236}">
                  <a16:creationId xmlns:a16="http://schemas.microsoft.com/office/drawing/2014/main" id="{88A1A0EA-BFA3-B715-E259-3BF42F493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381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581" name="Line 13">
              <a:extLst>
                <a:ext uri="{FF2B5EF4-FFF2-40B4-BE49-F238E27FC236}">
                  <a16:creationId xmlns:a16="http://schemas.microsoft.com/office/drawing/2014/main" id="{6E1C268B-D54F-540F-A043-BF218FC78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2923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582" name="Line 14">
              <a:extLst>
                <a:ext uri="{FF2B5EF4-FFF2-40B4-BE49-F238E27FC236}">
                  <a16:creationId xmlns:a16="http://schemas.microsoft.com/office/drawing/2014/main" id="{E08BB112-AB59-8850-D704-DA48AF35F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3619"/>
              <a:ext cx="5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583" name="AutoShape 15">
              <a:extLst>
                <a:ext uri="{FF2B5EF4-FFF2-40B4-BE49-F238E27FC236}">
                  <a16:creationId xmlns:a16="http://schemas.microsoft.com/office/drawing/2014/main" id="{1D89884B-C505-506D-80EF-EBE8B3E3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412"/>
              <a:ext cx="112" cy="488"/>
            </a:xfrm>
            <a:prstGeom prst="leftBrace">
              <a:avLst>
                <a:gd name="adj1" fmla="val 3631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584" name="AutoShape 16">
              <a:extLst>
                <a:ext uri="{FF2B5EF4-FFF2-40B4-BE49-F238E27FC236}">
                  <a16:creationId xmlns:a16="http://schemas.microsoft.com/office/drawing/2014/main" id="{C69A3112-904D-EC88-8987-0BECFA98F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2971"/>
              <a:ext cx="112" cy="600"/>
            </a:xfrm>
            <a:prstGeom prst="leftBrace">
              <a:avLst>
                <a:gd name="adj1" fmla="val 4464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7585" name="AutoShape 17">
              <a:extLst>
                <a:ext uri="{FF2B5EF4-FFF2-40B4-BE49-F238E27FC236}">
                  <a16:creationId xmlns:a16="http://schemas.microsoft.com/office/drawing/2014/main" id="{150E3F5B-75F9-E0C2-7C72-CF579D98F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2" y="3648"/>
              <a:ext cx="112" cy="296"/>
            </a:xfrm>
            <a:prstGeom prst="leftBrace">
              <a:avLst>
                <a:gd name="adj1" fmla="val 2202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237586" name="Line 18">
            <a:extLst>
              <a:ext uri="{FF2B5EF4-FFF2-40B4-BE49-F238E27FC236}">
                <a16:creationId xmlns:a16="http://schemas.microsoft.com/office/drawing/2014/main" id="{F0F65E2C-A558-53C0-E188-0DA0F8F5B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" y="2705100"/>
            <a:ext cx="79248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7587" name="Text Box 19">
            <a:extLst>
              <a:ext uri="{FF2B5EF4-FFF2-40B4-BE49-F238E27FC236}">
                <a16:creationId xmlns:a16="http://schemas.microsoft.com/office/drawing/2014/main" id="{3FA5F423-6F36-8770-E801-93EE239A1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2235200"/>
            <a:ext cx="105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7588" name="Text Box 20">
            <a:extLst>
              <a:ext uri="{FF2B5EF4-FFF2-40B4-BE49-F238E27FC236}">
                <a16:creationId xmlns:a16="http://schemas.microsoft.com/office/drawing/2014/main" id="{A171C033-DE40-983E-1A76-0D9A69074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247900"/>
            <a:ext cx="1130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33CC"/>
                </a:solidFill>
                <a:latin typeface="Times New Roman" panose="02020603050405020304" pitchFamily="18" charset="0"/>
              </a:rPr>
              <a:t>Column II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37589" name="Text Box 21">
            <a:extLst>
              <a:ext uri="{FF2B5EF4-FFF2-40B4-BE49-F238E27FC236}">
                <a16:creationId xmlns:a16="http://schemas.microsoft.com/office/drawing/2014/main" id="{75415AAE-9BDF-67B1-0BD7-BD2FD3BDE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8575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37590" name="Text Box 22">
            <a:extLst>
              <a:ext uri="{FF2B5EF4-FFF2-40B4-BE49-F238E27FC236}">
                <a16:creationId xmlns:a16="http://schemas.microsoft.com/office/drawing/2014/main" id="{387E9276-970D-3EE8-1AB2-DAE22CC17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2867025"/>
            <a:ext cx="11588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  0,1   000-</a:t>
            </a:r>
          </a:p>
          <a:p>
            <a:r>
              <a:rPr lang="en-US" altLang="en-US" sz="1600"/>
              <a:t>  0,2   00-0</a:t>
            </a:r>
          </a:p>
          <a:p>
            <a:r>
              <a:rPr lang="en-US" altLang="en-US" sz="1600"/>
              <a:t>  0,8   -000</a:t>
            </a:r>
          </a:p>
        </p:txBody>
      </p:sp>
      <p:sp>
        <p:nvSpPr>
          <p:cNvPr id="237591" name="Text Box 23">
            <a:extLst>
              <a:ext uri="{FF2B5EF4-FFF2-40B4-BE49-F238E27FC236}">
                <a16:creationId xmlns:a16="http://schemas.microsoft.com/office/drawing/2014/main" id="{218EFABA-D238-1398-2675-30DF7AD47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1877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37592" name="Text Box 24">
            <a:extLst>
              <a:ext uri="{FF2B5EF4-FFF2-40B4-BE49-F238E27FC236}">
                <a16:creationId xmlns:a16="http://schemas.microsoft.com/office/drawing/2014/main" id="{BFF64CBC-C03E-A256-D075-48899AEBF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416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37593" name="Text Box 25">
            <a:extLst>
              <a:ext uri="{FF2B5EF4-FFF2-40B4-BE49-F238E27FC236}">
                <a16:creationId xmlns:a16="http://schemas.microsoft.com/office/drawing/2014/main" id="{A2089B74-317F-447A-1A74-5E47F662C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70300"/>
            <a:ext cx="3698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ym typeface="Monotype Sorts" pitchFamily="2" charset="2"/>
              </a:rPr>
              <a:t></a:t>
            </a:r>
            <a:endParaRPr lang="en-US" altLang="en-US" sz="1600"/>
          </a:p>
        </p:txBody>
      </p:sp>
      <p:sp>
        <p:nvSpPr>
          <p:cNvPr id="237594" name="Text Box 26">
            <a:extLst>
              <a:ext uri="{FF2B5EF4-FFF2-40B4-BE49-F238E27FC236}">
                <a16:creationId xmlns:a16="http://schemas.microsoft.com/office/drawing/2014/main" id="{FD4DFE03-7E94-11B2-EBA2-AC4BCC928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54313"/>
            <a:ext cx="20129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Does it make</a:t>
            </a:r>
          </a:p>
          <a:p>
            <a:r>
              <a:rPr lang="en-US" altLang="en-US">
                <a:solidFill>
                  <a:srgbClr val="009900"/>
                </a:solidFill>
              </a:rPr>
              <a:t>sense to no</a:t>
            </a:r>
          </a:p>
          <a:p>
            <a:r>
              <a:rPr lang="en-US" altLang="en-US">
                <a:solidFill>
                  <a:srgbClr val="009900"/>
                </a:solidFill>
              </a:rPr>
              <a:t>combine group 0</a:t>
            </a:r>
          </a:p>
          <a:p>
            <a:r>
              <a:rPr lang="en-US" altLang="en-US">
                <a:solidFill>
                  <a:srgbClr val="009900"/>
                </a:solidFill>
              </a:rPr>
              <a:t>with group 2 or 3?</a:t>
            </a:r>
          </a:p>
        </p:txBody>
      </p:sp>
      <p:sp>
        <p:nvSpPr>
          <p:cNvPr id="237595" name="Text Box 27">
            <a:extLst>
              <a:ext uri="{FF2B5EF4-FFF2-40B4-BE49-F238E27FC236}">
                <a16:creationId xmlns:a16="http://schemas.microsoft.com/office/drawing/2014/main" id="{B3ADB4A4-D824-4953-6534-2974BC796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86213"/>
            <a:ext cx="1949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9900"/>
                </a:solidFill>
              </a:rPr>
              <a:t>No, there are at</a:t>
            </a:r>
          </a:p>
          <a:p>
            <a:r>
              <a:rPr lang="en-US" altLang="en-US">
                <a:solidFill>
                  <a:srgbClr val="009900"/>
                </a:solidFill>
              </a:rPr>
              <a:t>least two bits that</a:t>
            </a:r>
          </a:p>
          <a:p>
            <a:r>
              <a:rPr lang="en-US" altLang="en-US">
                <a:solidFill>
                  <a:srgbClr val="009900"/>
                </a:solidFill>
              </a:rPr>
              <a:t>are different.</a:t>
            </a:r>
          </a:p>
        </p:txBody>
      </p:sp>
      <p:sp>
        <p:nvSpPr>
          <p:cNvPr id="237596" name="Text Box 28">
            <a:extLst>
              <a:ext uri="{FF2B5EF4-FFF2-40B4-BE49-F238E27FC236}">
                <a16:creationId xmlns:a16="http://schemas.microsoft.com/office/drawing/2014/main" id="{034DA71F-54DD-4B48-BC27-627DBE0EF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64113"/>
            <a:ext cx="18859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3300"/>
                </a:solidFill>
              </a:rPr>
              <a:t>Thus, next we </a:t>
            </a:r>
          </a:p>
          <a:p>
            <a:r>
              <a:rPr lang="en-US" altLang="en-US">
                <a:solidFill>
                  <a:srgbClr val="FF3300"/>
                </a:solidFill>
              </a:rPr>
              <a:t>combine group 1</a:t>
            </a:r>
          </a:p>
          <a:p>
            <a:r>
              <a:rPr lang="en-US" altLang="en-US">
                <a:solidFill>
                  <a:srgbClr val="FF3300"/>
                </a:solidFill>
              </a:rPr>
              <a:t>and group 2.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13863</TotalTime>
  <Words>7089</Words>
  <Application>Microsoft Office PowerPoint</Application>
  <PresentationFormat>On-screen Show (4:3)</PresentationFormat>
  <Paragraphs>2888</Paragraphs>
  <Slides>84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Calibri</vt:lpstr>
      <vt:lpstr>Cambria Math</vt:lpstr>
      <vt:lpstr>Monotype Sorts</vt:lpstr>
      <vt:lpstr>Tahoma</vt:lpstr>
      <vt:lpstr>Times New Roman</vt:lpstr>
      <vt:lpstr>Office Theme</vt:lpstr>
      <vt:lpstr>Microsoft Word Document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585</cp:revision>
  <dcterms:created xsi:type="dcterms:W3CDTF">2010-01-15T20:22:21Z</dcterms:created>
  <dcterms:modified xsi:type="dcterms:W3CDTF">2025-10-15T05:35:48Z</dcterms:modified>
</cp:coreProperties>
</file>