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37" r:id="rId2"/>
    <p:sldId id="423" r:id="rId3"/>
    <p:sldId id="425" r:id="rId4"/>
    <p:sldId id="429" r:id="rId5"/>
    <p:sldId id="424" r:id="rId6"/>
    <p:sldId id="426" r:id="rId7"/>
    <p:sldId id="427" r:id="rId8"/>
    <p:sldId id="428" r:id="rId9"/>
    <p:sldId id="430" r:id="rId10"/>
    <p:sldId id="431" r:id="rId11"/>
    <p:sldId id="43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85" d="100"/>
          <a:sy n="85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10/29/2025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A587-B355-4F7F-AD79-898D7CEB89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about this one?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BB17F8-862C-4027-85FA-0277C4A899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"/>
          <a:stretch/>
        </p:blipFill>
        <p:spPr bwMode="auto">
          <a:xfrm>
            <a:off x="304800" y="1885087"/>
            <a:ext cx="8229600" cy="344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91F0A-E1D7-40DE-A7A1-8E7D19A1EB7D}"/>
              </a:ext>
            </a:extLst>
          </p:cNvPr>
          <p:cNvSpPr txBox="1"/>
          <p:nvPr/>
        </p:nvSpPr>
        <p:spPr>
          <a:xfrm>
            <a:off x="3352800" y="5638800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Gated D-latch!</a:t>
            </a:r>
          </a:p>
        </p:txBody>
      </p:sp>
    </p:spTree>
    <p:extLst>
      <p:ext uri="{BB962C8B-B14F-4D97-AF65-F5344CB8AC3E}">
        <p14:creationId xmlns:p14="http://schemas.microsoft.com/office/powerpoint/2010/main" val="10390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4829-3DF3-46AA-8090-5C9833E7E8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And this?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663982-0C9F-45C4-8CCE-4837B3583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/>
        </p:blipFill>
        <p:spPr bwMode="auto">
          <a:xfrm>
            <a:off x="457200" y="1447799"/>
            <a:ext cx="4343400" cy="50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967CB-5EFE-40FF-BCFF-628CDD313F34}"/>
              </a:ext>
            </a:extLst>
          </p:cNvPr>
          <p:cNvSpPr txBox="1"/>
          <p:nvPr/>
        </p:nvSpPr>
        <p:spPr>
          <a:xfrm>
            <a:off x="5638800" y="3560997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Multiplexer!</a:t>
            </a:r>
          </a:p>
        </p:txBody>
      </p:sp>
    </p:spTree>
    <p:extLst>
      <p:ext uri="{BB962C8B-B14F-4D97-AF65-F5344CB8AC3E}">
        <p14:creationId xmlns:p14="http://schemas.microsoft.com/office/powerpoint/2010/main" val="2805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1615-530D-4854-A751-8D6F426FC6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Metal Oxide Semiconductors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6764CC-7F47-44D1-8359-90988DBCB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00200"/>
            <a:ext cx="4648200" cy="233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E058CC-98D3-4F16-B8D1-CBC67076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4153693"/>
            <a:ext cx="8226425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3C26-4DA1-4F5C-A73F-EC5441B30A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9E29BC-0634-4196-BB84-1C589C52E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r="38732" b="42091"/>
          <a:stretch/>
        </p:blipFill>
        <p:spPr bwMode="auto">
          <a:xfrm>
            <a:off x="3200400" y="1493838"/>
            <a:ext cx="1905000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1D4770D-3C6C-43F5-BBB7-A2EEF1532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r="-81"/>
          <a:stretch/>
        </p:blipFill>
        <p:spPr bwMode="auto">
          <a:xfrm>
            <a:off x="1371600" y="1493838"/>
            <a:ext cx="6096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5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C59F1-869A-47E8-BF0C-275E3201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038600" cy="4906963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Bipolar transistors control a current (</a:t>
            </a:r>
            <a:r>
              <a:rPr lang="en-US" i="1" dirty="0"/>
              <a:t>I</a:t>
            </a:r>
            <a:r>
              <a:rPr lang="en-US" i="1" baseline="-25000" dirty="0"/>
              <a:t>C</a:t>
            </a:r>
            <a:r>
              <a:rPr lang="en-US" dirty="0"/>
              <a:t>) by changing another current </a:t>
            </a:r>
            <a:r>
              <a:rPr lang="en-US" i="1" dirty="0"/>
              <a:t>(I</a:t>
            </a:r>
            <a:r>
              <a:rPr lang="en-US" i="1" baseline="-25000" dirty="0"/>
              <a:t>B</a:t>
            </a:r>
            <a:r>
              <a:rPr lang="en-US" dirty="0"/>
              <a:t>)</a:t>
            </a:r>
            <a:endParaRPr lang="en-US" i="1" baseline="-25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design involving multiple transistors, resistors and diodes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power consumption since continuous current flows</a:t>
            </a:r>
            <a:br>
              <a:rPr lang="en-US" dirty="0"/>
            </a:b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density on chips since each gate requires more components and thus more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susceptible to electrical noise</a:t>
            </a:r>
            <a:br>
              <a:rPr lang="en-US" dirty="0"/>
            </a:b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tight voltage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2227-98FC-43F4-B475-8383D8C2F3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Current controlled vs voltage controlled devices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B9B3040-D740-4A13-994E-3369BA6B24F3}"/>
              </a:ext>
            </a:extLst>
          </p:cNvPr>
          <p:cNvSpPr txBox="1">
            <a:spLocks/>
          </p:cNvSpPr>
          <p:nvPr/>
        </p:nvSpPr>
        <p:spPr bwMode="auto">
          <a:xfrm>
            <a:off x="4800602" y="1493836"/>
            <a:ext cx="4038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/>
              <a:t>MOSFETs control a current by changing the applied voltage</a:t>
            </a:r>
            <a:br>
              <a:rPr lang="en-US" sz="2000" dirty="0"/>
            </a:br>
            <a:r>
              <a:rPr lang="en-US" sz="2000" dirty="0"/>
              <a:t>…</a:t>
            </a:r>
            <a:endParaRPr lang="en-US" sz="2000" i="1" baseline="-25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Very simple structure</a:t>
            </a:r>
            <a:br>
              <a:rPr lang="en-US" sz="2000" dirty="0"/>
            </a:br>
            <a:r>
              <a:rPr lang="en-US" sz="2000" dirty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Very low, since on transistor is always off, so no current path from </a:t>
            </a:r>
            <a:r>
              <a:rPr lang="en-US" sz="2000" dirty="0" err="1"/>
              <a:t>V</a:t>
            </a:r>
            <a:r>
              <a:rPr lang="en-US" sz="2000" baseline="-25000" dirty="0" err="1"/>
              <a:t>cc</a:t>
            </a:r>
            <a:r>
              <a:rPr lang="en-US" sz="2000" dirty="0"/>
              <a:t> to ground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Each device is small, so can accommodate more devices in the same space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More tolerant to electrical noise due to a sharp switching threshold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Large operating voltages</a:t>
            </a:r>
          </a:p>
        </p:txBody>
      </p:sp>
    </p:spTree>
    <p:extLst>
      <p:ext uri="{BB962C8B-B14F-4D97-AF65-F5344CB8AC3E}">
        <p14:creationId xmlns:p14="http://schemas.microsoft.com/office/powerpoint/2010/main" val="37722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7713-01B1-4DE1-AC29-C3C7B2DF05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Complementary MOS (CMOS)</a:t>
            </a:r>
          </a:p>
        </p:txBody>
      </p:sp>
      <p:pic>
        <p:nvPicPr>
          <p:cNvPr id="1026" name="Picture 2" descr="What is a CMOS Logic IC? | Toshiba Electronic Devices &amp; Storage Corporation  | Asia-English">
            <a:extLst>
              <a:ext uri="{FF2B5EF4-FFF2-40B4-BE49-F238E27FC236}">
                <a16:creationId xmlns:a16="http://schemas.microsoft.com/office/drawing/2014/main" id="{CA6DE6CF-1F67-414D-95F6-048A5DBAA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0" y="1645467"/>
            <a:ext cx="7939459" cy="42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0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6ED5-B77A-4949-9FDA-2D5A1F0A72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CMOS schematics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B1B723-8E6B-466A-8329-8306305B8A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0" y="1493838"/>
            <a:ext cx="816489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6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7547-B06A-4DE9-B00C-97DD450A6C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CMOS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5621DD-C8DA-409B-9E12-5B713BFAC5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31" y="1493838"/>
            <a:ext cx="624213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12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EA72-03C6-495B-9DED-F8BC9DB4D9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Transmission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3C1035-5EAC-4AA6-9CBD-1328DA582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90142" y="1371600"/>
            <a:ext cx="6918671" cy="5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9EC30F2-6FD5-41B1-95BF-FFEB1AF3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45" y="4583906"/>
            <a:ext cx="2798363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F8E-C398-456B-AEAB-F0452DA6A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does this circuit do?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69B161-46D9-4295-9FB1-5844078A75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44" b="8418"/>
          <a:stretch/>
        </p:blipFill>
        <p:spPr bwMode="auto">
          <a:xfrm>
            <a:off x="333967" y="1493838"/>
            <a:ext cx="5152434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06833E8-3F51-4408-9A63-025DB7FBF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58" b="8418"/>
          <a:stretch/>
        </p:blipFill>
        <p:spPr bwMode="auto">
          <a:xfrm>
            <a:off x="333966" y="1493838"/>
            <a:ext cx="8200433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CAD5C-AD3C-450D-BFB6-210DE8616482}"/>
              </a:ext>
            </a:extLst>
          </p:cNvPr>
          <p:cNvSpPr txBox="1"/>
          <p:nvPr/>
        </p:nvSpPr>
        <p:spPr>
          <a:xfrm>
            <a:off x="6844189" y="4419600"/>
            <a:ext cx="112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EX-OR!</a:t>
            </a:r>
          </a:p>
        </p:txBody>
      </p:sp>
    </p:spTree>
    <p:extLst>
      <p:ext uri="{BB962C8B-B14F-4D97-AF65-F5344CB8AC3E}">
        <p14:creationId xmlns:p14="http://schemas.microsoft.com/office/powerpoint/2010/main" val="18447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15525</TotalTime>
  <Words>182</Words>
  <Application>Microsoft Office PowerPoint</Application>
  <PresentationFormat>On-screen Show (4:3)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608</cp:revision>
  <dcterms:created xsi:type="dcterms:W3CDTF">2010-01-15T20:22:21Z</dcterms:created>
  <dcterms:modified xsi:type="dcterms:W3CDTF">2025-10-29T05:49:53Z</dcterms:modified>
</cp:coreProperties>
</file>