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337" r:id="rId2"/>
    <p:sldId id="301" r:id="rId3"/>
    <p:sldId id="338" r:id="rId4"/>
    <p:sldId id="33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95" d="100"/>
          <a:sy n="95" d="100"/>
        </p:scale>
        <p:origin x="79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10/4/2025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Is there any method to solve such questions? Not being able to solve even with the vague solution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5: How to solve systematically? Problem in designing as there are many complex components, and don't know where to store Z1 and Z2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2BB320-F13B-41AF-BB84-306DCE92248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54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864E-D312-B2B7-9E6C-9AD873DAFF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2004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93A80E-E662-39F9-88A7-E88BCF71E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28600" y="1676400"/>
            <a:ext cx="8229600" cy="90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D5F06B-216F-F09D-1586-211955747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895600"/>
            <a:ext cx="8111532" cy="29063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96E8A-A8C2-D27B-ACA6-7C7641C08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5637" y="1752600"/>
            <a:ext cx="8229600" cy="223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4391-1CF6-B5ED-03CC-1C27DA5331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2004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472FE-014C-78BF-867B-DA0D04B4D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04947" y="1493838"/>
            <a:ext cx="722930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AE28-36FF-3572-2D81-E520E1DA24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2003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0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7872</TotalTime>
  <Words>70</Words>
  <Application>Microsoft Office PowerPoint</Application>
  <PresentationFormat>On-screen Show (4:3)</PresentationFormat>
  <Paragraphs>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558</cp:revision>
  <dcterms:created xsi:type="dcterms:W3CDTF">2010-01-15T20:22:21Z</dcterms:created>
  <dcterms:modified xsi:type="dcterms:W3CDTF">2025-10-04T10:29:51Z</dcterms:modified>
</cp:coreProperties>
</file>