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37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2730" autoAdjust="0"/>
  </p:normalViewPr>
  <p:slideViewPr>
    <p:cSldViewPr>
      <p:cViewPr varScale="1">
        <p:scale>
          <a:sx n="114" d="100"/>
          <a:sy n="114" d="100"/>
        </p:scale>
        <p:origin x="60" y="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9/3/2025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EEBD-0CF6-3DAE-F142-741072C283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Resetting the latch (SR = 01)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510703-7B44-6559-525B-6101DFEE4E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9"/>
          <a:stretch>
            <a:fillRect/>
          </a:stretch>
        </p:blipFill>
        <p:spPr bwMode="auto">
          <a:xfrm>
            <a:off x="762000" y="1828800"/>
            <a:ext cx="7620000" cy="369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83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BAB7-B61F-F500-F0C9-D9050C4DFE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SR latch forms a memory unit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C46A69-2D57-288E-CA0B-69E470AB36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49514"/>
          <a:stretch>
            <a:fillRect/>
          </a:stretch>
        </p:blipFill>
        <p:spPr bwMode="auto">
          <a:xfrm>
            <a:off x="641340" y="1524000"/>
            <a:ext cx="786131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3EA882B-C82C-2EC3-9986-2960FDDAF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86" b="1579"/>
          <a:stretch>
            <a:fillRect/>
          </a:stretch>
        </p:blipFill>
        <p:spPr bwMode="auto">
          <a:xfrm>
            <a:off x="641339" y="3733800"/>
            <a:ext cx="786131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09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5BA3-6A96-7C3F-D807-4FF425772D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SR latches are sequential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470896-4E50-B070-0468-79222203F9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647700" y="1600200"/>
            <a:ext cx="7848600" cy="488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80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575D-47A2-8C2C-3F38-D9D97219E7B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happens when SR = 11?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794050-C22D-7D5D-9A18-85BEE10D61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74705"/>
          <a:stretch>
            <a:fillRect/>
          </a:stretch>
        </p:blipFill>
        <p:spPr bwMode="auto">
          <a:xfrm>
            <a:off x="762000" y="1600201"/>
            <a:ext cx="762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8F65206-D85D-ABA9-E89E-435C9C73C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6" b="47103"/>
          <a:stretch>
            <a:fillRect/>
          </a:stretch>
        </p:blipFill>
        <p:spPr bwMode="auto">
          <a:xfrm>
            <a:off x="762000" y="2362201"/>
            <a:ext cx="7620000" cy="144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75673DB-F360-72F8-2A9B-7F723DEE2AC4}"/>
              </a:ext>
            </a:extLst>
          </p:cNvPr>
          <p:cNvGrpSpPr/>
          <p:nvPr/>
        </p:nvGrpSpPr>
        <p:grpSpPr>
          <a:xfrm>
            <a:off x="1300975" y="2229125"/>
            <a:ext cx="844961" cy="307777"/>
            <a:chOff x="1300975" y="2229125"/>
            <a:chExt cx="844961" cy="30777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76C0A1-9FA6-CD4A-851E-00414062D115}"/>
                </a:ext>
              </a:extLst>
            </p:cNvPr>
            <p:cNvCxnSpPr/>
            <p:nvPr/>
          </p:nvCxnSpPr>
          <p:spPr>
            <a:xfrm>
              <a:off x="1300975" y="2536902"/>
              <a:ext cx="685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587E2C-842B-51BD-176C-CE1A6BEAD5F9}"/>
                </a:ext>
              </a:extLst>
            </p:cNvPr>
            <p:cNvSpPr txBox="1"/>
            <p:nvPr/>
          </p:nvSpPr>
          <p:spPr>
            <a:xfrm>
              <a:off x="1643875" y="2229125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The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4F73B12F-9C69-25EA-DCCE-0507FD809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92" b="-731"/>
          <a:stretch>
            <a:fillRect/>
          </a:stretch>
        </p:blipFill>
        <p:spPr bwMode="auto">
          <a:xfrm>
            <a:off x="762000" y="3809999"/>
            <a:ext cx="7620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41C3D2-8F7B-EB62-9D23-0DE7A07DEFFD}"/>
              </a:ext>
            </a:extLst>
          </p:cNvPr>
          <p:cNvSpPr txBox="1"/>
          <p:nvPr/>
        </p:nvSpPr>
        <p:spPr>
          <a:xfrm>
            <a:off x="4419600" y="5715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Really?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B9FE2-8A94-1613-2CAB-34A30DE94697}"/>
              </a:ext>
            </a:extLst>
          </p:cNvPr>
          <p:cNvGrpSpPr/>
          <p:nvPr/>
        </p:nvGrpSpPr>
        <p:grpSpPr>
          <a:xfrm>
            <a:off x="252399" y="5943600"/>
            <a:ext cx="4296369" cy="448509"/>
            <a:chOff x="252399" y="5943600"/>
            <a:chExt cx="4296369" cy="44850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6EB687-B81C-5E12-90D0-833967A82557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5943600"/>
              <a:ext cx="1828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E12AC6-0C86-C024-6891-3C9D44CD34F7}"/>
                </a:ext>
              </a:extLst>
            </p:cNvPr>
            <p:cNvSpPr txBox="1"/>
            <p:nvPr/>
          </p:nvSpPr>
          <p:spPr>
            <a:xfrm>
              <a:off x="252399" y="6084332"/>
              <a:ext cx="4296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This is the real purpose of your lab, go try it out!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07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E9D8-A012-C0FD-61AB-A9DD6FF861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Sequential circuits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DE64F0-D6B5-96DC-2FCA-9CD3290FE5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7"/>
          <a:stretch>
            <a:fillRect/>
          </a:stretch>
        </p:blipFill>
        <p:spPr bwMode="auto">
          <a:xfrm>
            <a:off x="1647591" y="1343722"/>
            <a:ext cx="5848815" cy="254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F4738-1534-DA1F-AA31-70AE6578B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/>
          <a:stretch>
            <a:fillRect/>
          </a:stretch>
        </p:blipFill>
        <p:spPr bwMode="auto">
          <a:xfrm>
            <a:off x="1752599" y="3918770"/>
            <a:ext cx="5638800" cy="263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61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BA60-50DA-520C-6B82-1F38B15811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Examples of sequential devices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BED84A-CDC0-9A67-B14E-CBA0534D28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0"/>
          <a:stretch>
            <a:fillRect/>
          </a:stretch>
        </p:blipFill>
        <p:spPr bwMode="auto">
          <a:xfrm>
            <a:off x="727607" y="1676400"/>
            <a:ext cx="7688785" cy="441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47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ACE6-9974-5B0A-3D8C-2FEB799B8D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memory?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3297A9-118A-B05F-611B-525940CBDE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7" r="25719" b="51427"/>
          <a:stretch>
            <a:fillRect/>
          </a:stretch>
        </p:blipFill>
        <p:spPr bwMode="auto">
          <a:xfrm>
            <a:off x="1133681" y="1676400"/>
            <a:ext cx="687663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5476851-E512-1AB3-22DD-53EAAF863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8" r="25719" b="669"/>
          <a:stretch>
            <a:fillRect/>
          </a:stretch>
        </p:blipFill>
        <p:spPr bwMode="auto">
          <a:xfrm>
            <a:off x="1131822" y="1676400"/>
            <a:ext cx="687663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77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A7ED-1A74-B5EC-F4A3-1813BBEDC4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Storing a bit in a digital device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8402D2-D6AD-6722-AF03-3C0C5FB726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79197"/>
          <a:stretch>
            <a:fillRect/>
          </a:stretch>
        </p:blipFill>
        <p:spPr bwMode="auto">
          <a:xfrm>
            <a:off x="665763" y="1600201"/>
            <a:ext cx="781247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7256DFC-12EE-69B4-0F2A-EEB46104F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5" b="27463"/>
          <a:stretch>
            <a:fillRect/>
          </a:stretch>
        </p:blipFill>
        <p:spPr bwMode="auto">
          <a:xfrm>
            <a:off x="685800" y="1607634"/>
            <a:ext cx="7812474" cy="319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5DE0847-31F5-A388-0DFD-AD767EE4F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90" b="16834"/>
          <a:stretch>
            <a:fillRect/>
          </a:stretch>
        </p:blipFill>
        <p:spPr bwMode="auto">
          <a:xfrm>
            <a:off x="665763" y="4800600"/>
            <a:ext cx="781247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0CB0B7F-5979-D375-7D93-1A23EED33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67" b="10904"/>
          <a:stretch>
            <a:fillRect/>
          </a:stretch>
        </p:blipFill>
        <p:spPr bwMode="auto">
          <a:xfrm>
            <a:off x="685800" y="5334000"/>
            <a:ext cx="781247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FD85FB6-BF14-F678-A305-4263F5C56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97" b="527"/>
          <a:stretch>
            <a:fillRect/>
          </a:stretch>
        </p:blipFill>
        <p:spPr bwMode="auto">
          <a:xfrm>
            <a:off x="675782" y="5638800"/>
            <a:ext cx="781247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14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65AD-BF0E-9A5A-800F-59BF648AF6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Storing a </a:t>
            </a:r>
            <a:r>
              <a:rPr lang="en-US" i="1" dirty="0"/>
              <a:t>changeable</a:t>
            </a:r>
            <a:r>
              <a:rPr lang="en-US" dirty="0"/>
              <a:t> bit in a device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7D14BE-FF33-7CE6-B953-890ACA47CA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6" b="52003"/>
          <a:stretch>
            <a:fillRect/>
          </a:stretch>
        </p:blipFill>
        <p:spPr bwMode="auto">
          <a:xfrm>
            <a:off x="813687" y="1676401"/>
            <a:ext cx="75166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FBDF29D-44A5-3897-6888-DB569B57E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97" b="26766"/>
          <a:stretch>
            <a:fillRect/>
          </a:stretch>
        </p:blipFill>
        <p:spPr bwMode="auto">
          <a:xfrm>
            <a:off x="813686" y="3581399"/>
            <a:ext cx="75166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DBAACB9-7DB6-1E53-F2F1-1C4E6B03D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33" b="-152"/>
          <a:stretch>
            <a:fillRect/>
          </a:stretch>
        </p:blipFill>
        <p:spPr bwMode="auto">
          <a:xfrm>
            <a:off x="813685" y="4724399"/>
            <a:ext cx="75166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1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1AEF-3FB6-37FD-989B-0E01AE48F3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Storing a value (SR = 00)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88C688-3383-4C1C-42BE-4B97EEDB30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8"/>
          <a:stretch>
            <a:fillRect/>
          </a:stretch>
        </p:blipFill>
        <p:spPr bwMode="auto">
          <a:xfrm>
            <a:off x="1143000" y="1676400"/>
            <a:ext cx="6668431" cy="214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79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E2D0-9602-B29F-3B03-77EE76B13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Setting the latch (SR = 10)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90561E-3CE1-B7E0-82D0-4D0B379CCF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2" b="45338"/>
          <a:stretch>
            <a:fillRect/>
          </a:stretch>
        </p:blipFill>
        <p:spPr bwMode="auto">
          <a:xfrm>
            <a:off x="960790" y="1524000"/>
            <a:ext cx="722242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69631F0-989B-0365-8D6C-2FFB24C6C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62" b="27687"/>
          <a:stretch>
            <a:fillRect/>
          </a:stretch>
        </p:blipFill>
        <p:spPr bwMode="auto">
          <a:xfrm>
            <a:off x="960790" y="3657600"/>
            <a:ext cx="72224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C7AA618-97B3-B497-86A6-147411234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13" b="408"/>
          <a:stretch>
            <a:fillRect/>
          </a:stretch>
        </p:blipFill>
        <p:spPr bwMode="auto">
          <a:xfrm>
            <a:off x="960790" y="4495800"/>
            <a:ext cx="722242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0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13D6-FF25-52E9-9913-BF78B1DFF6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Latch delays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ACF60D-FBA8-6C48-E0FF-5D97AE9C21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/>
          <a:stretch>
            <a:fillRect/>
          </a:stretch>
        </p:blipFill>
        <p:spPr bwMode="auto">
          <a:xfrm>
            <a:off x="800100" y="1600200"/>
            <a:ext cx="7543800" cy="474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55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12561</TotalTime>
  <Words>103</Words>
  <Application>Microsoft Office PowerPoint</Application>
  <PresentationFormat>On-screen Show (4:3)</PresentationFormat>
  <Paragraphs>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565</cp:revision>
  <dcterms:created xsi:type="dcterms:W3CDTF">2010-01-15T20:22:21Z</dcterms:created>
  <dcterms:modified xsi:type="dcterms:W3CDTF">2025-09-03T06:21:30Z</dcterms:modified>
</cp:coreProperties>
</file>