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CoinBank</a:t>
            </a:r>
            <a:r>
              <a:rPr dirty="0"/>
              <a:t> - Digital Wallet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PG-DAC February 2025</a:t>
            </a:r>
          </a:p>
          <a:p>
            <a:r>
              <a:rPr dirty="0"/>
              <a:t>Group 27</a:t>
            </a:r>
          </a:p>
          <a:p>
            <a:r>
              <a:rPr lang="en-IN" dirty="0"/>
              <a:t>250241220188 Sneha </a:t>
            </a:r>
            <a:r>
              <a:rPr lang="en-IN" dirty="0" err="1"/>
              <a:t>Chunchuwar</a:t>
            </a:r>
            <a:endParaRPr lang="en-IN" dirty="0"/>
          </a:p>
          <a:p>
            <a:r>
              <a:rPr lang="en-US" dirty="0"/>
              <a:t>25024122165 </a:t>
            </a:r>
            <a:r>
              <a:rPr dirty="0"/>
              <a:t>Samruddhi Pawar </a:t>
            </a:r>
          </a:p>
          <a:p>
            <a:r>
              <a:rPr dirty="0"/>
              <a:t>Guide: Mrs. Monika </a:t>
            </a:r>
            <a:r>
              <a:rPr dirty="0" err="1"/>
              <a:t>Sindhikar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9E9DD-96D5-4E32-17D4-9EF0571F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91" y="704043"/>
            <a:ext cx="670618" cy="103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48FCA-BE33-D080-71ED-D65150A3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71" y="935710"/>
            <a:ext cx="1688738" cy="5669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810E-83A4-A0E9-C09C-A48CE484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273B05-94C7-0146-089A-050B4522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94" y="1600200"/>
            <a:ext cx="749147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1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Secure, efficient, user-centric wallet ecosystem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Empowers users with seamless financial interactions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Tech stack improved practical skills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Positioned for future growth &amp; innovation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Cross-border payments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IoT &amp; wearable integration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Contactless &amp; NFC payments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Personal finance management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Web-based digital wallet for secure currency transactions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Features: load funds, transfer money, withdraw funds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Front-end: React + Redux; Back-end: Spring Boot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Security via Spring Security &amp; encrypted data storage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Modeled after services like Paytm; supports wallet top-up, P2P transfers, withdrawals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Dynamic platform for secure digital financial operations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User Wallet Subsystem: for end-users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Admin Subsystem: for monitoring and account management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Tech Stack: React, Redux, Spring Boot, Spring Security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Payment Gateway: Razorpay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Provide secure and user-friendly digital banking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Support for customers and admins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Features: registration, transactions, dashboards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Safe access with JWT-based authentication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Automate core banking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Platform for secure financial transactions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Peer-to-peer money transfers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Merchant payments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Recommendation models and transaction histories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Enhance customer satisfaction and trust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Secure Digital Transactions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Real-Time Account Management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Enhanced User Experience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Robust Security &amp; Access Control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Scalable Architecture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Comprehensive Reporting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Cost Optimization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Customer Engagement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Regulatory Compliance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Support for Future Growth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Separate login for admin &amp; customer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Admin: add/update/delete customer details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Customer: online transactions, bill payments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Admin: monitor customer accounts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View transaction history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Profile management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Apply for FDs or loans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JWT authentication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User Management: registration, authentication, role-based access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Wallet Management: creation, linking, balance management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Transaction Processing: transfers, bill payments, receipts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Customer Management: profiles, rewards, support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Reporting &amp; Analytics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Security: encryption, OTP, role-based access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Performance: &lt; 2 sec response, 50k+ concurrent users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Reliability: 99.9% uptime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Usability: clean, responsive UI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Maintainability: modular design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t>Testing: unit, integration, security, UAT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359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CoinBank - Digital Wallet Application</vt:lpstr>
      <vt:lpstr>Abstract</vt:lpstr>
      <vt:lpstr>Introduction</vt:lpstr>
      <vt:lpstr>Purpose</vt:lpstr>
      <vt:lpstr>Scope</vt:lpstr>
      <vt:lpstr>Objectives</vt:lpstr>
      <vt:lpstr>Key Functionalities</vt:lpstr>
      <vt:lpstr>Functional Requirements</vt:lpstr>
      <vt:lpstr>Non-Functional Requirements</vt:lpstr>
      <vt:lpstr>Use Case Diagram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Sneha Biturwar</cp:lastModifiedBy>
  <cp:revision>8</cp:revision>
  <dcterms:created xsi:type="dcterms:W3CDTF">2013-01-27T09:14:16Z</dcterms:created>
  <dcterms:modified xsi:type="dcterms:W3CDTF">2025-08-10T18:02:00Z</dcterms:modified>
  <cp:category/>
</cp:coreProperties>
</file>