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9.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0.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 id="2147483674" r:id="rId5"/>
    <p:sldMasterId id="2147483687" r:id="rId6"/>
    <p:sldMasterId id="2147483700" r:id="rId7"/>
    <p:sldMasterId id="2147483713" r:id="rId8"/>
    <p:sldMasterId id="2147483726" r:id="rId9"/>
    <p:sldMasterId id="2147483739" r:id="rId10"/>
    <p:sldMasterId id="2147483752" r:id="rId11"/>
    <p:sldMasterId id="2147483765" r:id="rId12"/>
    <p:sldMasterId id="2147483778" r:id="rId13"/>
    <p:sldMasterId id="2147483791" r:id="rId14"/>
  </p:sldMasterIdLst>
  <p:notesMasterIdLst>
    <p:notesMasterId r:id="rId416"/>
  </p:notesMasterIdLst>
  <p:sldIdLst>
    <p:sldId id="257" r:id="rId15"/>
    <p:sldId id="258" r:id="rId16"/>
    <p:sldId id="259" r:id="rId17"/>
    <p:sldId id="260" r:id="rId18"/>
    <p:sldId id="261" r:id="rId19"/>
    <p:sldId id="262" r:id="rId20"/>
    <p:sldId id="632" r:id="rId21"/>
    <p:sldId id="263" r:id="rId22"/>
    <p:sldId id="264" r:id="rId23"/>
    <p:sldId id="265" r:id="rId24"/>
    <p:sldId id="266" r:id="rId25"/>
    <p:sldId id="267" r:id="rId26"/>
    <p:sldId id="633" r:id="rId27"/>
    <p:sldId id="684" r:id="rId28"/>
    <p:sldId id="268" r:id="rId29"/>
    <p:sldId id="269" r:id="rId30"/>
    <p:sldId id="270" r:id="rId31"/>
    <p:sldId id="271" r:id="rId32"/>
    <p:sldId id="272" r:id="rId33"/>
    <p:sldId id="634" r:id="rId34"/>
    <p:sldId id="273" r:id="rId35"/>
    <p:sldId id="635"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636" r:id="rId50"/>
    <p:sldId id="287" r:id="rId51"/>
    <p:sldId id="288" r:id="rId52"/>
    <p:sldId id="289" r:id="rId53"/>
    <p:sldId id="290" r:id="rId54"/>
    <p:sldId id="291" r:id="rId55"/>
    <p:sldId id="292" r:id="rId56"/>
    <p:sldId id="293" r:id="rId57"/>
    <p:sldId id="637" r:id="rId58"/>
    <p:sldId id="294" r:id="rId59"/>
    <p:sldId id="295" r:id="rId60"/>
    <p:sldId id="296" r:id="rId61"/>
    <p:sldId id="638"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639" r:id="rId75"/>
    <p:sldId id="309" r:id="rId76"/>
    <p:sldId id="310" r:id="rId77"/>
    <p:sldId id="311" r:id="rId78"/>
    <p:sldId id="312" r:id="rId79"/>
    <p:sldId id="313" r:id="rId80"/>
    <p:sldId id="314" r:id="rId81"/>
    <p:sldId id="315" r:id="rId82"/>
    <p:sldId id="316" r:id="rId83"/>
    <p:sldId id="640" r:id="rId84"/>
    <p:sldId id="317" r:id="rId85"/>
    <p:sldId id="318" r:id="rId86"/>
    <p:sldId id="319" r:id="rId87"/>
    <p:sldId id="320" r:id="rId88"/>
    <p:sldId id="321" r:id="rId89"/>
    <p:sldId id="322" r:id="rId90"/>
    <p:sldId id="323" r:id="rId91"/>
    <p:sldId id="324" r:id="rId92"/>
    <p:sldId id="325" r:id="rId93"/>
    <p:sldId id="326" r:id="rId94"/>
    <p:sldId id="327" r:id="rId95"/>
    <p:sldId id="329" r:id="rId96"/>
    <p:sldId id="328" r:id="rId97"/>
    <p:sldId id="330" r:id="rId98"/>
    <p:sldId id="331" r:id="rId99"/>
    <p:sldId id="641" r:id="rId100"/>
    <p:sldId id="332" r:id="rId101"/>
    <p:sldId id="333" r:id="rId102"/>
    <p:sldId id="334" r:id="rId103"/>
    <p:sldId id="642" r:id="rId104"/>
    <p:sldId id="335" r:id="rId105"/>
    <p:sldId id="336" r:id="rId106"/>
    <p:sldId id="337" r:id="rId107"/>
    <p:sldId id="338" r:id="rId108"/>
    <p:sldId id="339" r:id="rId109"/>
    <p:sldId id="340" r:id="rId110"/>
    <p:sldId id="341" r:id="rId111"/>
    <p:sldId id="342" r:id="rId112"/>
    <p:sldId id="343" r:id="rId113"/>
    <p:sldId id="344" r:id="rId114"/>
    <p:sldId id="643" r:id="rId115"/>
    <p:sldId id="345" r:id="rId116"/>
    <p:sldId id="346" r:id="rId117"/>
    <p:sldId id="347" r:id="rId118"/>
    <p:sldId id="348" r:id="rId119"/>
    <p:sldId id="349" r:id="rId120"/>
    <p:sldId id="350" r:id="rId121"/>
    <p:sldId id="644" r:id="rId122"/>
    <p:sldId id="351" r:id="rId123"/>
    <p:sldId id="352" r:id="rId124"/>
    <p:sldId id="353" r:id="rId125"/>
    <p:sldId id="354" r:id="rId126"/>
    <p:sldId id="645" r:id="rId127"/>
    <p:sldId id="355" r:id="rId128"/>
    <p:sldId id="646" r:id="rId129"/>
    <p:sldId id="356" r:id="rId130"/>
    <p:sldId id="357" r:id="rId131"/>
    <p:sldId id="358" r:id="rId132"/>
    <p:sldId id="359" r:id="rId133"/>
    <p:sldId id="360" r:id="rId134"/>
    <p:sldId id="361" r:id="rId135"/>
    <p:sldId id="362" r:id="rId136"/>
    <p:sldId id="363" r:id="rId137"/>
    <p:sldId id="364" r:id="rId138"/>
    <p:sldId id="365" r:id="rId139"/>
    <p:sldId id="366" r:id="rId140"/>
    <p:sldId id="367" r:id="rId141"/>
    <p:sldId id="647" r:id="rId142"/>
    <p:sldId id="368" r:id="rId143"/>
    <p:sldId id="369" r:id="rId144"/>
    <p:sldId id="370" r:id="rId145"/>
    <p:sldId id="371" r:id="rId146"/>
    <p:sldId id="372" r:id="rId147"/>
    <p:sldId id="373" r:id="rId148"/>
    <p:sldId id="374" r:id="rId149"/>
    <p:sldId id="375" r:id="rId150"/>
    <p:sldId id="648" r:id="rId151"/>
    <p:sldId id="376" r:id="rId152"/>
    <p:sldId id="377" r:id="rId153"/>
    <p:sldId id="378" r:id="rId154"/>
    <p:sldId id="379" r:id="rId155"/>
    <p:sldId id="380" r:id="rId156"/>
    <p:sldId id="381" r:id="rId157"/>
    <p:sldId id="382" r:id="rId158"/>
    <p:sldId id="649" r:id="rId159"/>
    <p:sldId id="383" r:id="rId160"/>
    <p:sldId id="384" r:id="rId161"/>
    <p:sldId id="385" r:id="rId162"/>
    <p:sldId id="386" r:id="rId163"/>
    <p:sldId id="650" r:id="rId164"/>
    <p:sldId id="387" r:id="rId165"/>
    <p:sldId id="388" r:id="rId166"/>
    <p:sldId id="389" r:id="rId167"/>
    <p:sldId id="390" r:id="rId168"/>
    <p:sldId id="391" r:id="rId169"/>
    <p:sldId id="392" r:id="rId170"/>
    <p:sldId id="682" r:id="rId171"/>
    <p:sldId id="393" r:id="rId172"/>
    <p:sldId id="394" r:id="rId173"/>
    <p:sldId id="616" r:id="rId174"/>
    <p:sldId id="617" r:id="rId175"/>
    <p:sldId id="618" r:id="rId176"/>
    <p:sldId id="619" r:id="rId177"/>
    <p:sldId id="651" r:id="rId178"/>
    <p:sldId id="395" r:id="rId179"/>
    <p:sldId id="396" r:id="rId180"/>
    <p:sldId id="397" r:id="rId181"/>
    <p:sldId id="398" r:id="rId182"/>
    <p:sldId id="399" r:id="rId183"/>
    <p:sldId id="400" r:id="rId184"/>
    <p:sldId id="401" r:id="rId185"/>
    <p:sldId id="614" r:id="rId186"/>
    <p:sldId id="615" r:id="rId187"/>
    <p:sldId id="402" r:id="rId188"/>
    <p:sldId id="403" r:id="rId189"/>
    <p:sldId id="404" r:id="rId190"/>
    <p:sldId id="405" r:id="rId191"/>
    <p:sldId id="652" r:id="rId192"/>
    <p:sldId id="406" r:id="rId193"/>
    <p:sldId id="407" r:id="rId194"/>
    <p:sldId id="408" r:id="rId195"/>
    <p:sldId id="409" r:id="rId196"/>
    <p:sldId id="410" r:id="rId197"/>
    <p:sldId id="411" r:id="rId198"/>
    <p:sldId id="653" r:id="rId199"/>
    <p:sldId id="412" r:id="rId200"/>
    <p:sldId id="413" r:id="rId201"/>
    <p:sldId id="414" r:id="rId202"/>
    <p:sldId id="415" r:id="rId203"/>
    <p:sldId id="655" r:id="rId204"/>
    <p:sldId id="416" r:id="rId205"/>
    <p:sldId id="417" r:id="rId206"/>
    <p:sldId id="418" r:id="rId207"/>
    <p:sldId id="419" r:id="rId208"/>
    <p:sldId id="420" r:id="rId209"/>
    <p:sldId id="421" r:id="rId210"/>
    <p:sldId id="422" r:id="rId211"/>
    <p:sldId id="423" r:id="rId212"/>
    <p:sldId id="424" r:id="rId213"/>
    <p:sldId id="656" r:id="rId214"/>
    <p:sldId id="425" r:id="rId215"/>
    <p:sldId id="426" r:id="rId216"/>
    <p:sldId id="657" r:id="rId217"/>
    <p:sldId id="430" r:id="rId218"/>
    <p:sldId id="427" r:id="rId219"/>
    <p:sldId id="428" r:id="rId220"/>
    <p:sldId id="658" r:id="rId221"/>
    <p:sldId id="431" r:id="rId222"/>
    <p:sldId id="432" r:id="rId223"/>
    <p:sldId id="433" r:id="rId224"/>
    <p:sldId id="434" r:id="rId225"/>
    <p:sldId id="435" r:id="rId226"/>
    <p:sldId id="436" r:id="rId227"/>
    <p:sldId id="659" r:id="rId228"/>
    <p:sldId id="439" r:id="rId229"/>
    <p:sldId id="440" r:id="rId230"/>
    <p:sldId id="441" r:id="rId231"/>
    <p:sldId id="442" r:id="rId232"/>
    <p:sldId id="443" r:id="rId233"/>
    <p:sldId id="444" r:id="rId234"/>
    <p:sldId id="626" r:id="rId235"/>
    <p:sldId id="627" r:id="rId236"/>
    <p:sldId id="445" r:id="rId237"/>
    <p:sldId id="446" r:id="rId238"/>
    <p:sldId id="447" r:id="rId239"/>
    <p:sldId id="448" r:id="rId240"/>
    <p:sldId id="450" r:id="rId241"/>
    <p:sldId id="452" r:id="rId242"/>
    <p:sldId id="453" r:id="rId243"/>
    <p:sldId id="454" r:id="rId244"/>
    <p:sldId id="625" r:id="rId245"/>
    <p:sldId id="683" r:id="rId246"/>
    <p:sldId id="455" r:id="rId247"/>
    <p:sldId id="456" r:id="rId248"/>
    <p:sldId id="620" r:id="rId249"/>
    <p:sldId id="621" r:id="rId250"/>
    <p:sldId id="457" r:id="rId251"/>
    <p:sldId id="458" r:id="rId252"/>
    <p:sldId id="465" r:id="rId253"/>
    <p:sldId id="466" r:id="rId254"/>
    <p:sldId id="467" r:id="rId255"/>
    <p:sldId id="468" r:id="rId256"/>
    <p:sldId id="469" r:id="rId257"/>
    <p:sldId id="660" r:id="rId258"/>
    <p:sldId id="471" r:id="rId259"/>
    <p:sldId id="472" r:id="rId260"/>
    <p:sldId id="473" r:id="rId261"/>
    <p:sldId id="474" r:id="rId262"/>
    <p:sldId id="681" r:id="rId263"/>
    <p:sldId id="475" r:id="rId264"/>
    <p:sldId id="476" r:id="rId265"/>
    <p:sldId id="477" r:id="rId266"/>
    <p:sldId id="478" r:id="rId267"/>
    <p:sldId id="479" r:id="rId268"/>
    <p:sldId id="480" r:id="rId269"/>
    <p:sldId id="661" r:id="rId270"/>
    <p:sldId id="483" r:id="rId271"/>
    <p:sldId id="484" r:id="rId272"/>
    <p:sldId id="485" r:id="rId273"/>
    <p:sldId id="486" r:id="rId274"/>
    <p:sldId id="487" r:id="rId275"/>
    <p:sldId id="488" r:id="rId276"/>
    <p:sldId id="489" r:id="rId277"/>
    <p:sldId id="490" r:id="rId278"/>
    <p:sldId id="491" r:id="rId279"/>
    <p:sldId id="492" r:id="rId280"/>
    <p:sldId id="662" r:id="rId281"/>
    <p:sldId id="493" r:id="rId282"/>
    <p:sldId id="494" r:id="rId283"/>
    <p:sldId id="495" r:id="rId284"/>
    <p:sldId id="622" r:id="rId285"/>
    <p:sldId id="623" r:id="rId286"/>
    <p:sldId id="624" r:id="rId287"/>
    <p:sldId id="496" r:id="rId288"/>
    <p:sldId id="497" r:id="rId289"/>
    <p:sldId id="498" r:id="rId290"/>
    <p:sldId id="499" r:id="rId291"/>
    <p:sldId id="663" r:id="rId292"/>
    <p:sldId id="500" r:id="rId293"/>
    <p:sldId id="501" r:id="rId294"/>
    <p:sldId id="502" r:id="rId295"/>
    <p:sldId id="503" r:id="rId296"/>
    <p:sldId id="664" r:id="rId297"/>
    <p:sldId id="504" r:id="rId298"/>
    <p:sldId id="505" r:id="rId299"/>
    <p:sldId id="506" r:id="rId300"/>
    <p:sldId id="507" r:id="rId301"/>
    <p:sldId id="508" r:id="rId302"/>
    <p:sldId id="509" r:id="rId303"/>
    <p:sldId id="510" r:id="rId304"/>
    <p:sldId id="511" r:id="rId305"/>
    <p:sldId id="665" r:id="rId306"/>
    <p:sldId id="512" r:id="rId307"/>
    <p:sldId id="513" r:id="rId308"/>
    <p:sldId id="514" r:id="rId309"/>
    <p:sldId id="515" r:id="rId310"/>
    <p:sldId id="516" r:id="rId311"/>
    <p:sldId id="517" r:id="rId312"/>
    <p:sldId id="666" r:id="rId313"/>
    <p:sldId id="518" r:id="rId314"/>
    <p:sldId id="519" r:id="rId315"/>
    <p:sldId id="520" r:id="rId316"/>
    <p:sldId id="521" r:id="rId317"/>
    <p:sldId id="522" r:id="rId318"/>
    <p:sldId id="523" r:id="rId319"/>
    <p:sldId id="524" r:id="rId320"/>
    <p:sldId id="525" r:id="rId321"/>
    <p:sldId id="667" r:id="rId322"/>
    <p:sldId id="526" r:id="rId323"/>
    <p:sldId id="527" r:id="rId324"/>
    <p:sldId id="528" r:id="rId325"/>
    <p:sldId id="668" r:id="rId326"/>
    <p:sldId id="529" r:id="rId327"/>
    <p:sldId id="530" r:id="rId328"/>
    <p:sldId id="532" r:id="rId329"/>
    <p:sldId id="531" r:id="rId330"/>
    <p:sldId id="669" r:id="rId331"/>
    <p:sldId id="533" r:id="rId332"/>
    <p:sldId id="534" r:id="rId333"/>
    <p:sldId id="670" r:id="rId334"/>
    <p:sldId id="535" r:id="rId335"/>
    <p:sldId id="536" r:id="rId336"/>
    <p:sldId id="671" r:id="rId337"/>
    <p:sldId id="537" r:id="rId338"/>
    <p:sldId id="538" r:id="rId339"/>
    <p:sldId id="539" r:id="rId340"/>
    <p:sldId id="540" r:id="rId341"/>
    <p:sldId id="541" r:id="rId342"/>
    <p:sldId id="542" r:id="rId343"/>
    <p:sldId id="672" r:id="rId344"/>
    <p:sldId id="543" r:id="rId345"/>
    <p:sldId id="544" r:id="rId346"/>
    <p:sldId id="545" r:id="rId347"/>
    <p:sldId id="546" r:id="rId348"/>
    <p:sldId id="547" r:id="rId349"/>
    <p:sldId id="548" r:id="rId350"/>
    <p:sldId id="673" r:id="rId351"/>
    <p:sldId id="549" r:id="rId352"/>
    <p:sldId id="550" r:id="rId353"/>
    <p:sldId id="551" r:id="rId354"/>
    <p:sldId id="552" r:id="rId355"/>
    <p:sldId id="674" r:id="rId356"/>
    <p:sldId id="553" r:id="rId357"/>
    <p:sldId id="554" r:id="rId358"/>
    <p:sldId id="555" r:id="rId359"/>
    <p:sldId id="556" r:id="rId360"/>
    <p:sldId id="557" r:id="rId361"/>
    <p:sldId id="675" r:id="rId362"/>
    <p:sldId id="558" r:id="rId363"/>
    <p:sldId id="559" r:id="rId364"/>
    <p:sldId id="562" r:id="rId365"/>
    <p:sldId id="563" r:id="rId366"/>
    <p:sldId id="676" r:id="rId367"/>
    <p:sldId id="608" r:id="rId368"/>
    <p:sldId id="609" r:id="rId369"/>
    <p:sldId id="564" r:id="rId370"/>
    <p:sldId id="565" r:id="rId371"/>
    <p:sldId id="566" r:id="rId372"/>
    <p:sldId id="567" r:id="rId373"/>
    <p:sldId id="677" r:id="rId374"/>
    <p:sldId id="569" r:id="rId375"/>
    <p:sldId id="570" r:id="rId376"/>
    <p:sldId id="571" r:id="rId377"/>
    <p:sldId id="572" r:id="rId378"/>
    <p:sldId id="573" r:id="rId379"/>
    <p:sldId id="574" r:id="rId380"/>
    <p:sldId id="575" r:id="rId381"/>
    <p:sldId id="576" r:id="rId382"/>
    <p:sldId id="577" r:id="rId383"/>
    <p:sldId id="678" r:id="rId384"/>
    <p:sldId id="579" r:id="rId385"/>
    <p:sldId id="580" r:id="rId386"/>
    <p:sldId id="581" r:id="rId387"/>
    <p:sldId id="582" r:id="rId388"/>
    <p:sldId id="583" r:id="rId389"/>
    <p:sldId id="679" r:id="rId390"/>
    <p:sldId id="585" r:id="rId391"/>
    <p:sldId id="586" r:id="rId392"/>
    <p:sldId id="680" r:id="rId393"/>
    <p:sldId id="588" r:id="rId394"/>
    <p:sldId id="589" r:id="rId395"/>
    <p:sldId id="590" r:id="rId396"/>
    <p:sldId id="591" r:id="rId397"/>
    <p:sldId id="592" r:id="rId398"/>
    <p:sldId id="593" r:id="rId399"/>
    <p:sldId id="594" r:id="rId400"/>
    <p:sldId id="595" r:id="rId401"/>
    <p:sldId id="596" r:id="rId402"/>
    <p:sldId id="597" r:id="rId403"/>
    <p:sldId id="598" r:id="rId404"/>
    <p:sldId id="599" r:id="rId405"/>
    <p:sldId id="600" r:id="rId406"/>
    <p:sldId id="629" r:id="rId407"/>
    <p:sldId id="628" r:id="rId408"/>
    <p:sldId id="610" r:id="rId409"/>
    <p:sldId id="630" r:id="rId410"/>
    <p:sldId id="631" r:id="rId411"/>
    <p:sldId id="611" r:id="rId412"/>
    <p:sldId id="612" r:id="rId413"/>
    <p:sldId id="605" r:id="rId414"/>
    <p:sldId id="613" r:id="rId41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3" autoAdjust="0"/>
    <p:restoredTop sz="94648"/>
  </p:normalViewPr>
  <p:slideViewPr>
    <p:cSldViewPr>
      <p:cViewPr varScale="1">
        <p:scale>
          <a:sx n="156" d="100"/>
          <a:sy n="156" d="100"/>
        </p:scale>
        <p:origin x="59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99" Type="http://schemas.openxmlformats.org/officeDocument/2006/relationships/slide" Target="slides/slide285.xml"/><Relationship Id="rId21" Type="http://schemas.openxmlformats.org/officeDocument/2006/relationships/slide" Target="slides/slide7.xml"/><Relationship Id="rId63" Type="http://schemas.openxmlformats.org/officeDocument/2006/relationships/slide" Target="slides/slide49.xml"/><Relationship Id="rId159" Type="http://schemas.openxmlformats.org/officeDocument/2006/relationships/slide" Target="slides/slide145.xml"/><Relationship Id="rId324" Type="http://schemas.openxmlformats.org/officeDocument/2006/relationships/slide" Target="slides/slide310.xml"/><Relationship Id="rId366" Type="http://schemas.openxmlformats.org/officeDocument/2006/relationships/slide" Target="slides/slide352.xml"/><Relationship Id="rId170" Type="http://schemas.openxmlformats.org/officeDocument/2006/relationships/slide" Target="slides/slide156.xml"/><Relationship Id="rId226" Type="http://schemas.openxmlformats.org/officeDocument/2006/relationships/slide" Target="slides/slide212.xml"/><Relationship Id="rId268" Type="http://schemas.openxmlformats.org/officeDocument/2006/relationships/slide" Target="slides/slide254.xml"/><Relationship Id="rId32" Type="http://schemas.openxmlformats.org/officeDocument/2006/relationships/slide" Target="slides/slide18.xml"/><Relationship Id="rId74" Type="http://schemas.openxmlformats.org/officeDocument/2006/relationships/slide" Target="slides/slide60.xml"/><Relationship Id="rId128" Type="http://schemas.openxmlformats.org/officeDocument/2006/relationships/slide" Target="slides/slide114.xml"/><Relationship Id="rId335" Type="http://schemas.openxmlformats.org/officeDocument/2006/relationships/slide" Target="slides/slide321.xml"/><Relationship Id="rId377" Type="http://schemas.openxmlformats.org/officeDocument/2006/relationships/slide" Target="slides/slide363.xml"/><Relationship Id="rId5" Type="http://schemas.openxmlformats.org/officeDocument/2006/relationships/slideMaster" Target="slideMasters/slideMaster2.xml"/><Relationship Id="rId181" Type="http://schemas.openxmlformats.org/officeDocument/2006/relationships/slide" Target="slides/slide167.xml"/><Relationship Id="rId237" Type="http://schemas.openxmlformats.org/officeDocument/2006/relationships/slide" Target="slides/slide223.xml"/><Relationship Id="rId402" Type="http://schemas.openxmlformats.org/officeDocument/2006/relationships/slide" Target="slides/slide388.xml"/><Relationship Id="rId279" Type="http://schemas.openxmlformats.org/officeDocument/2006/relationships/slide" Target="slides/slide265.xml"/><Relationship Id="rId43" Type="http://schemas.openxmlformats.org/officeDocument/2006/relationships/slide" Target="slides/slide29.xml"/><Relationship Id="rId139" Type="http://schemas.openxmlformats.org/officeDocument/2006/relationships/slide" Target="slides/slide125.xml"/><Relationship Id="rId290" Type="http://schemas.openxmlformats.org/officeDocument/2006/relationships/slide" Target="slides/slide276.xml"/><Relationship Id="rId304" Type="http://schemas.openxmlformats.org/officeDocument/2006/relationships/slide" Target="slides/slide290.xml"/><Relationship Id="rId346" Type="http://schemas.openxmlformats.org/officeDocument/2006/relationships/slide" Target="slides/slide332.xml"/><Relationship Id="rId388" Type="http://schemas.openxmlformats.org/officeDocument/2006/relationships/slide" Target="slides/slide374.xml"/><Relationship Id="rId85" Type="http://schemas.openxmlformats.org/officeDocument/2006/relationships/slide" Target="slides/slide71.xml"/><Relationship Id="rId150" Type="http://schemas.openxmlformats.org/officeDocument/2006/relationships/slide" Target="slides/slide136.xml"/><Relationship Id="rId192" Type="http://schemas.openxmlformats.org/officeDocument/2006/relationships/slide" Target="slides/slide178.xml"/><Relationship Id="rId206" Type="http://schemas.openxmlformats.org/officeDocument/2006/relationships/slide" Target="slides/slide192.xml"/><Relationship Id="rId413" Type="http://schemas.openxmlformats.org/officeDocument/2006/relationships/slide" Target="slides/slide399.xml"/><Relationship Id="rId248" Type="http://schemas.openxmlformats.org/officeDocument/2006/relationships/slide" Target="slides/slide234.xml"/><Relationship Id="rId12" Type="http://schemas.openxmlformats.org/officeDocument/2006/relationships/slideMaster" Target="slideMasters/slideMaster9.xml"/><Relationship Id="rId108" Type="http://schemas.openxmlformats.org/officeDocument/2006/relationships/slide" Target="slides/slide94.xml"/><Relationship Id="rId315" Type="http://schemas.openxmlformats.org/officeDocument/2006/relationships/slide" Target="slides/slide301.xml"/><Relationship Id="rId357" Type="http://schemas.openxmlformats.org/officeDocument/2006/relationships/slide" Target="slides/slide343.xml"/><Relationship Id="rId54" Type="http://schemas.openxmlformats.org/officeDocument/2006/relationships/slide" Target="slides/slide40.xml"/><Relationship Id="rId96" Type="http://schemas.openxmlformats.org/officeDocument/2006/relationships/slide" Target="slides/slide82.xml"/><Relationship Id="rId161" Type="http://schemas.openxmlformats.org/officeDocument/2006/relationships/slide" Target="slides/slide147.xml"/><Relationship Id="rId217" Type="http://schemas.openxmlformats.org/officeDocument/2006/relationships/slide" Target="slides/slide203.xml"/><Relationship Id="rId399" Type="http://schemas.openxmlformats.org/officeDocument/2006/relationships/slide" Target="slides/slide385.xml"/><Relationship Id="rId259" Type="http://schemas.openxmlformats.org/officeDocument/2006/relationships/slide" Target="slides/slide245.xml"/><Relationship Id="rId23" Type="http://schemas.openxmlformats.org/officeDocument/2006/relationships/slide" Target="slides/slide9.xml"/><Relationship Id="rId119" Type="http://schemas.openxmlformats.org/officeDocument/2006/relationships/slide" Target="slides/slide105.xml"/><Relationship Id="rId270" Type="http://schemas.openxmlformats.org/officeDocument/2006/relationships/slide" Target="slides/slide256.xml"/><Relationship Id="rId326" Type="http://schemas.openxmlformats.org/officeDocument/2006/relationships/slide" Target="slides/slide312.xml"/><Relationship Id="rId65" Type="http://schemas.openxmlformats.org/officeDocument/2006/relationships/slide" Target="slides/slide51.xml"/><Relationship Id="rId130" Type="http://schemas.openxmlformats.org/officeDocument/2006/relationships/slide" Target="slides/slide116.xml"/><Relationship Id="rId368" Type="http://schemas.openxmlformats.org/officeDocument/2006/relationships/slide" Target="slides/slide354.xml"/><Relationship Id="rId172" Type="http://schemas.openxmlformats.org/officeDocument/2006/relationships/slide" Target="slides/slide158.xml"/><Relationship Id="rId228" Type="http://schemas.openxmlformats.org/officeDocument/2006/relationships/slide" Target="slides/slide214.xml"/><Relationship Id="rId281" Type="http://schemas.openxmlformats.org/officeDocument/2006/relationships/slide" Target="slides/slide267.xml"/><Relationship Id="rId337" Type="http://schemas.openxmlformats.org/officeDocument/2006/relationships/slide" Target="slides/slide323.xml"/><Relationship Id="rId34" Type="http://schemas.openxmlformats.org/officeDocument/2006/relationships/slide" Target="slides/slide20.xml"/><Relationship Id="rId76" Type="http://schemas.openxmlformats.org/officeDocument/2006/relationships/slide" Target="slides/slide62.xml"/><Relationship Id="rId141" Type="http://schemas.openxmlformats.org/officeDocument/2006/relationships/slide" Target="slides/slide127.xml"/><Relationship Id="rId379" Type="http://schemas.openxmlformats.org/officeDocument/2006/relationships/slide" Target="slides/slide365.xml"/><Relationship Id="rId7" Type="http://schemas.openxmlformats.org/officeDocument/2006/relationships/slideMaster" Target="slideMasters/slideMaster4.xml"/><Relationship Id="rId183" Type="http://schemas.openxmlformats.org/officeDocument/2006/relationships/slide" Target="slides/slide169.xml"/><Relationship Id="rId239" Type="http://schemas.openxmlformats.org/officeDocument/2006/relationships/slide" Target="slides/slide225.xml"/><Relationship Id="rId390" Type="http://schemas.openxmlformats.org/officeDocument/2006/relationships/slide" Target="slides/slide376.xml"/><Relationship Id="rId404" Type="http://schemas.openxmlformats.org/officeDocument/2006/relationships/slide" Target="slides/slide390.xml"/><Relationship Id="rId250" Type="http://schemas.openxmlformats.org/officeDocument/2006/relationships/slide" Target="slides/slide236.xml"/><Relationship Id="rId292" Type="http://schemas.openxmlformats.org/officeDocument/2006/relationships/slide" Target="slides/slide278.xml"/><Relationship Id="rId306" Type="http://schemas.openxmlformats.org/officeDocument/2006/relationships/slide" Target="slides/slide292.xml"/><Relationship Id="rId45" Type="http://schemas.openxmlformats.org/officeDocument/2006/relationships/slide" Target="slides/slide31.xml"/><Relationship Id="rId87" Type="http://schemas.openxmlformats.org/officeDocument/2006/relationships/slide" Target="slides/slide73.xml"/><Relationship Id="rId110" Type="http://schemas.openxmlformats.org/officeDocument/2006/relationships/slide" Target="slides/slide96.xml"/><Relationship Id="rId348" Type="http://schemas.openxmlformats.org/officeDocument/2006/relationships/slide" Target="slides/slide334.xml"/><Relationship Id="rId152" Type="http://schemas.openxmlformats.org/officeDocument/2006/relationships/slide" Target="slides/slide138.xml"/><Relationship Id="rId194" Type="http://schemas.openxmlformats.org/officeDocument/2006/relationships/slide" Target="slides/slide180.xml"/><Relationship Id="rId208" Type="http://schemas.openxmlformats.org/officeDocument/2006/relationships/slide" Target="slides/slide194.xml"/><Relationship Id="rId415" Type="http://schemas.openxmlformats.org/officeDocument/2006/relationships/slide" Target="slides/slide401.xml"/><Relationship Id="rId261" Type="http://schemas.openxmlformats.org/officeDocument/2006/relationships/slide" Target="slides/slide247.xml"/><Relationship Id="rId14" Type="http://schemas.openxmlformats.org/officeDocument/2006/relationships/slideMaster" Target="slideMasters/slideMaster11.xml"/><Relationship Id="rId56" Type="http://schemas.openxmlformats.org/officeDocument/2006/relationships/slide" Target="slides/slide42.xml"/><Relationship Id="rId317" Type="http://schemas.openxmlformats.org/officeDocument/2006/relationships/slide" Target="slides/slide303.xml"/><Relationship Id="rId359" Type="http://schemas.openxmlformats.org/officeDocument/2006/relationships/slide" Target="slides/slide345.xml"/><Relationship Id="rId98" Type="http://schemas.openxmlformats.org/officeDocument/2006/relationships/slide" Target="slides/slide84.xml"/><Relationship Id="rId121" Type="http://schemas.openxmlformats.org/officeDocument/2006/relationships/slide" Target="slides/slide107.xml"/><Relationship Id="rId163" Type="http://schemas.openxmlformats.org/officeDocument/2006/relationships/slide" Target="slides/slide149.xml"/><Relationship Id="rId219" Type="http://schemas.openxmlformats.org/officeDocument/2006/relationships/slide" Target="slides/slide205.xml"/><Relationship Id="rId370" Type="http://schemas.openxmlformats.org/officeDocument/2006/relationships/slide" Target="slides/slide356.xml"/><Relationship Id="rId230" Type="http://schemas.openxmlformats.org/officeDocument/2006/relationships/slide" Target="slides/slide216.xml"/><Relationship Id="rId25" Type="http://schemas.openxmlformats.org/officeDocument/2006/relationships/slide" Target="slides/slide11.xml"/><Relationship Id="rId67" Type="http://schemas.openxmlformats.org/officeDocument/2006/relationships/slide" Target="slides/slide53.xml"/><Relationship Id="rId272" Type="http://schemas.openxmlformats.org/officeDocument/2006/relationships/slide" Target="slides/slide258.xml"/><Relationship Id="rId328" Type="http://schemas.openxmlformats.org/officeDocument/2006/relationships/slide" Target="slides/slide314.xml"/><Relationship Id="rId132" Type="http://schemas.openxmlformats.org/officeDocument/2006/relationships/slide" Target="slides/slide118.xml"/><Relationship Id="rId174" Type="http://schemas.openxmlformats.org/officeDocument/2006/relationships/slide" Target="slides/slide160.xml"/><Relationship Id="rId381" Type="http://schemas.openxmlformats.org/officeDocument/2006/relationships/slide" Target="slides/slide367.xml"/><Relationship Id="rId241" Type="http://schemas.openxmlformats.org/officeDocument/2006/relationships/slide" Target="slides/slide227.xml"/><Relationship Id="rId36" Type="http://schemas.openxmlformats.org/officeDocument/2006/relationships/slide" Target="slides/slide22.xml"/><Relationship Id="rId283" Type="http://schemas.openxmlformats.org/officeDocument/2006/relationships/slide" Target="slides/slide269.xml"/><Relationship Id="rId339" Type="http://schemas.openxmlformats.org/officeDocument/2006/relationships/slide" Target="slides/slide325.xml"/><Relationship Id="rId78" Type="http://schemas.openxmlformats.org/officeDocument/2006/relationships/slide" Target="slides/slide64.xml"/><Relationship Id="rId101" Type="http://schemas.openxmlformats.org/officeDocument/2006/relationships/slide" Target="slides/slide87.xml"/><Relationship Id="rId143" Type="http://schemas.openxmlformats.org/officeDocument/2006/relationships/slide" Target="slides/slide129.xml"/><Relationship Id="rId185" Type="http://schemas.openxmlformats.org/officeDocument/2006/relationships/slide" Target="slides/slide171.xml"/><Relationship Id="rId350" Type="http://schemas.openxmlformats.org/officeDocument/2006/relationships/slide" Target="slides/slide336.xml"/><Relationship Id="rId406" Type="http://schemas.openxmlformats.org/officeDocument/2006/relationships/slide" Target="slides/slide392.xml"/><Relationship Id="rId9" Type="http://schemas.openxmlformats.org/officeDocument/2006/relationships/slideMaster" Target="slideMasters/slideMaster6.xml"/><Relationship Id="rId210" Type="http://schemas.openxmlformats.org/officeDocument/2006/relationships/slide" Target="slides/slide196.xml"/><Relationship Id="rId392" Type="http://schemas.openxmlformats.org/officeDocument/2006/relationships/slide" Target="slides/slide378.xml"/><Relationship Id="rId252" Type="http://schemas.openxmlformats.org/officeDocument/2006/relationships/slide" Target="slides/slide238.xml"/><Relationship Id="rId294" Type="http://schemas.openxmlformats.org/officeDocument/2006/relationships/slide" Target="slides/slide280.xml"/><Relationship Id="rId308" Type="http://schemas.openxmlformats.org/officeDocument/2006/relationships/slide" Target="slides/slide294.xml"/><Relationship Id="rId47" Type="http://schemas.openxmlformats.org/officeDocument/2006/relationships/slide" Target="slides/slide33.xml"/><Relationship Id="rId89" Type="http://schemas.openxmlformats.org/officeDocument/2006/relationships/slide" Target="slides/slide75.xml"/><Relationship Id="rId112" Type="http://schemas.openxmlformats.org/officeDocument/2006/relationships/slide" Target="slides/slide98.xml"/><Relationship Id="rId154" Type="http://schemas.openxmlformats.org/officeDocument/2006/relationships/slide" Target="slides/slide140.xml"/><Relationship Id="rId361" Type="http://schemas.openxmlformats.org/officeDocument/2006/relationships/slide" Target="slides/slide347.xml"/><Relationship Id="rId196" Type="http://schemas.openxmlformats.org/officeDocument/2006/relationships/slide" Target="slides/slide182.xml"/><Relationship Id="rId417" Type="http://schemas.openxmlformats.org/officeDocument/2006/relationships/presProps" Target="presProps.xml"/><Relationship Id="rId16" Type="http://schemas.openxmlformats.org/officeDocument/2006/relationships/slide" Target="slides/slide2.xml"/><Relationship Id="rId221" Type="http://schemas.openxmlformats.org/officeDocument/2006/relationships/slide" Target="slides/slide207.xml"/><Relationship Id="rId263" Type="http://schemas.openxmlformats.org/officeDocument/2006/relationships/slide" Target="slides/slide249.xml"/><Relationship Id="rId319" Type="http://schemas.openxmlformats.org/officeDocument/2006/relationships/slide" Target="slides/slide305.xml"/><Relationship Id="rId58" Type="http://schemas.openxmlformats.org/officeDocument/2006/relationships/slide" Target="slides/slide44.xml"/><Relationship Id="rId123" Type="http://schemas.openxmlformats.org/officeDocument/2006/relationships/slide" Target="slides/slide109.xml"/><Relationship Id="rId330" Type="http://schemas.openxmlformats.org/officeDocument/2006/relationships/slide" Target="slides/slide316.xml"/><Relationship Id="rId165" Type="http://schemas.openxmlformats.org/officeDocument/2006/relationships/slide" Target="slides/slide151.xml"/><Relationship Id="rId372" Type="http://schemas.openxmlformats.org/officeDocument/2006/relationships/slide" Target="slides/slide358.xml"/><Relationship Id="rId232" Type="http://schemas.openxmlformats.org/officeDocument/2006/relationships/slide" Target="slides/slide218.xml"/><Relationship Id="rId274" Type="http://schemas.openxmlformats.org/officeDocument/2006/relationships/slide" Target="slides/slide260.xml"/><Relationship Id="rId27" Type="http://schemas.openxmlformats.org/officeDocument/2006/relationships/slide" Target="slides/slide13.xml"/><Relationship Id="rId69" Type="http://schemas.openxmlformats.org/officeDocument/2006/relationships/slide" Target="slides/slide55.xml"/><Relationship Id="rId134" Type="http://schemas.openxmlformats.org/officeDocument/2006/relationships/slide" Target="slides/slide120.xml"/><Relationship Id="rId80" Type="http://schemas.openxmlformats.org/officeDocument/2006/relationships/slide" Target="slides/slide66.xml"/><Relationship Id="rId176" Type="http://schemas.openxmlformats.org/officeDocument/2006/relationships/slide" Target="slides/slide162.xml"/><Relationship Id="rId341" Type="http://schemas.openxmlformats.org/officeDocument/2006/relationships/slide" Target="slides/slide327.xml"/><Relationship Id="rId383" Type="http://schemas.openxmlformats.org/officeDocument/2006/relationships/slide" Target="slides/slide369.xml"/><Relationship Id="rId201" Type="http://schemas.openxmlformats.org/officeDocument/2006/relationships/slide" Target="slides/slide187.xml"/><Relationship Id="rId222" Type="http://schemas.openxmlformats.org/officeDocument/2006/relationships/slide" Target="slides/slide208.xml"/><Relationship Id="rId243" Type="http://schemas.openxmlformats.org/officeDocument/2006/relationships/slide" Target="slides/slide229.xml"/><Relationship Id="rId264" Type="http://schemas.openxmlformats.org/officeDocument/2006/relationships/slide" Target="slides/slide250.xml"/><Relationship Id="rId285" Type="http://schemas.openxmlformats.org/officeDocument/2006/relationships/slide" Target="slides/slide271.xml"/><Relationship Id="rId17" Type="http://schemas.openxmlformats.org/officeDocument/2006/relationships/slide" Target="slides/slide3.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24" Type="http://schemas.openxmlformats.org/officeDocument/2006/relationships/slide" Target="slides/slide110.xml"/><Relationship Id="rId310" Type="http://schemas.openxmlformats.org/officeDocument/2006/relationships/slide" Target="slides/slide296.xml"/><Relationship Id="rId70" Type="http://schemas.openxmlformats.org/officeDocument/2006/relationships/slide" Target="slides/slide56.xml"/><Relationship Id="rId91" Type="http://schemas.openxmlformats.org/officeDocument/2006/relationships/slide" Target="slides/slide77.xml"/><Relationship Id="rId145" Type="http://schemas.openxmlformats.org/officeDocument/2006/relationships/slide" Target="slides/slide131.xml"/><Relationship Id="rId166" Type="http://schemas.openxmlformats.org/officeDocument/2006/relationships/slide" Target="slides/slide152.xml"/><Relationship Id="rId187" Type="http://schemas.openxmlformats.org/officeDocument/2006/relationships/slide" Target="slides/slide173.xml"/><Relationship Id="rId331" Type="http://schemas.openxmlformats.org/officeDocument/2006/relationships/slide" Target="slides/slide317.xml"/><Relationship Id="rId352" Type="http://schemas.openxmlformats.org/officeDocument/2006/relationships/slide" Target="slides/slide338.xml"/><Relationship Id="rId373" Type="http://schemas.openxmlformats.org/officeDocument/2006/relationships/slide" Target="slides/slide359.xml"/><Relationship Id="rId394" Type="http://schemas.openxmlformats.org/officeDocument/2006/relationships/slide" Target="slides/slide380.xml"/><Relationship Id="rId408" Type="http://schemas.openxmlformats.org/officeDocument/2006/relationships/slide" Target="slides/slide394.xml"/><Relationship Id="rId1" Type="http://schemas.openxmlformats.org/officeDocument/2006/relationships/customXml" Target="../customXml/item1.xml"/><Relationship Id="rId212" Type="http://schemas.openxmlformats.org/officeDocument/2006/relationships/slide" Target="slides/slide198.xml"/><Relationship Id="rId233" Type="http://schemas.openxmlformats.org/officeDocument/2006/relationships/slide" Target="slides/slide219.xml"/><Relationship Id="rId254" Type="http://schemas.openxmlformats.org/officeDocument/2006/relationships/slide" Target="slides/slide240.xml"/><Relationship Id="rId28" Type="http://schemas.openxmlformats.org/officeDocument/2006/relationships/slide" Target="slides/slide14.xml"/><Relationship Id="rId49" Type="http://schemas.openxmlformats.org/officeDocument/2006/relationships/slide" Target="slides/slide35.xml"/><Relationship Id="rId114" Type="http://schemas.openxmlformats.org/officeDocument/2006/relationships/slide" Target="slides/slide100.xml"/><Relationship Id="rId275" Type="http://schemas.openxmlformats.org/officeDocument/2006/relationships/slide" Target="slides/slide261.xml"/><Relationship Id="rId296" Type="http://schemas.openxmlformats.org/officeDocument/2006/relationships/slide" Target="slides/slide282.xml"/><Relationship Id="rId300" Type="http://schemas.openxmlformats.org/officeDocument/2006/relationships/slide" Target="slides/slide286.xml"/><Relationship Id="rId60" Type="http://schemas.openxmlformats.org/officeDocument/2006/relationships/slide" Target="slides/slide46.xml"/><Relationship Id="rId81" Type="http://schemas.openxmlformats.org/officeDocument/2006/relationships/slide" Target="slides/slide67.xml"/><Relationship Id="rId135" Type="http://schemas.openxmlformats.org/officeDocument/2006/relationships/slide" Target="slides/slide121.xml"/><Relationship Id="rId156" Type="http://schemas.openxmlformats.org/officeDocument/2006/relationships/slide" Target="slides/slide142.xml"/><Relationship Id="rId177" Type="http://schemas.openxmlformats.org/officeDocument/2006/relationships/slide" Target="slides/slide163.xml"/><Relationship Id="rId198" Type="http://schemas.openxmlformats.org/officeDocument/2006/relationships/slide" Target="slides/slide184.xml"/><Relationship Id="rId321" Type="http://schemas.openxmlformats.org/officeDocument/2006/relationships/slide" Target="slides/slide307.xml"/><Relationship Id="rId342" Type="http://schemas.openxmlformats.org/officeDocument/2006/relationships/slide" Target="slides/slide328.xml"/><Relationship Id="rId363" Type="http://schemas.openxmlformats.org/officeDocument/2006/relationships/slide" Target="slides/slide349.xml"/><Relationship Id="rId384" Type="http://schemas.openxmlformats.org/officeDocument/2006/relationships/slide" Target="slides/slide370.xml"/><Relationship Id="rId419" Type="http://schemas.openxmlformats.org/officeDocument/2006/relationships/theme" Target="theme/theme1.xml"/><Relationship Id="rId202" Type="http://schemas.openxmlformats.org/officeDocument/2006/relationships/slide" Target="slides/slide188.xml"/><Relationship Id="rId223" Type="http://schemas.openxmlformats.org/officeDocument/2006/relationships/slide" Target="slides/slide209.xml"/><Relationship Id="rId244" Type="http://schemas.openxmlformats.org/officeDocument/2006/relationships/slide" Target="slides/slide230.xml"/><Relationship Id="rId18" Type="http://schemas.openxmlformats.org/officeDocument/2006/relationships/slide" Target="slides/slide4.xml"/><Relationship Id="rId39" Type="http://schemas.openxmlformats.org/officeDocument/2006/relationships/slide" Target="slides/slide25.xml"/><Relationship Id="rId265" Type="http://schemas.openxmlformats.org/officeDocument/2006/relationships/slide" Target="slides/slide251.xml"/><Relationship Id="rId286" Type="http://schemas.openxmlformats.org/officeDocument/2006/relationships/slide" Target="slides/slide272.xml"/><Relationship Id="rId50" Type="http://schemas.openxmlformats.org/officeDocument/2006/relationships/slide" Target="slides/slide36.xml"/><Relationship Id="rId104" Type="http://schemas.openxmlformats.org/officeDocument/2006/relationships/slide" Target="slides/slide90.xml"/><Relationship Id="rId125" Type="http://schemas.openxmlformats.org/officeDocument/2006/relationships/slide" Target="slides/slide111.xml"/><Relationship Id="rId146" Type="http://schemas.openxmlformats.org/officeDocument/2006/relationships/slide" Target="slides/slide132.xml"/><Relationship Id="rId167" Type="http://schemas.openxmlformats.org/officeDocument/2006/relationships/slide" Target="slides/slide153.xml"/><Relationship Id="rId188" Type="http://schemas.openxmlformats.org/officeDocument/2006/relationships/slide" Target="slides/slide174.xml"/><Relationship Id="rId311" Type="http://schemas.openxmlformats.org/officeDocument/2006/relationships/slide" Target="slides/slide297.xml"/><Relationship Id="rId332" Type="http://schemas.openxmlformats.org/officeDocument/2006/relationships/slide" Target="slides/slide318.xml"/><Relationship Id="rId353" Type="http://schemas.openxmlformats.org/officeDocument/2006/relationships/slide" Target="slides/slide339.xml"/><Relationship Id="rId374" Type="http://schemas.openxmlformats.org/officeDocument/2006/relationships/slide" Target="slides/slide360.xml"/><Relationship Id="rId395" Type="http://schemas.openxmlformats.org/officeDocument/2006/relationships/slide" Target="slides/slide381.xml"/><Relationship Id="rId409" Type="http://schemas.openxmlformats.org/officeDocument/2006/relationships/slide" Target="slides/slide395.xml"/><Relationship Id="rId71" Type="http://schemas.openxmlformats.org/officeDocument/2006/relationships/slide" Target="slides/slide57.xml"/><Relationship Id="rId92" Type="http://schemas.openxmlformats.org/officeDocument/2006/relationships/slide" Target="slides/slide78.xml"/><Relationship Id="rId213" Type="http://schemas.openxmlformats.org/officeDocument/2006/relationships/slide" Target="slides/slide199.xml"/><Relationship Id="rId234" Type="http://schemas.openxmlformats.org/officeDocument/2006/relationships/slide" Target="slides/slide220.xml"/><Relationship Id="rId420"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15.xml"/><Relationship Id="rId255" Type="http://schemas.openxmlformats.org/officeDocument/2006/relationships/slide" Target="slides/slide241.xml"/><Relationship Id="rId276" Type="http://schemas.openxmlformats.org/officeDocument/2006/relationships/slide" Target="slides/slide262.xml"/><Relationship Id="rId297" Type="http://schemas.openxmlformats.org/officeDocument/2006/relationships/slide" Target="slides/slide283.xml"/><Relationship Id="rId40" Type="http://schemas.openxmlformats.org/officeDocument/2006/relationships/slide" Target="slides/slide26.xml"/><Relationship Id="rId115" Type="http://schemas.openxmlformats.org/officeDocument/2006/relationships/slide" Target="slides/slide101.xml"/><Relationship Id="rId136" Type="http://schemas.openxmlformats.org/officeDocument/2006/relationships/slide" Target="slides/slide122.xml"/><Relationship Id="rId157" Type="http://schemas.openxmlformats.org/officeDocument/2006/relationships/slide" Target="slides/slide143.xml"/><Relationship Id="rId178" Type="http://schemas.openxmlformats.org/officeDocument/2006/relationships/slide" Target="slides/slide164.xml"/><Relationship Id="rId301" Type="http://schemas.openxmlformats.org/officeDocument/2006/relationships/slide" Target="slides/slide287.xml"/><Relationship Id="rId322" Type="http://schemas.openxmlformats.org/officeDocument/2006/relationships/slide" Target="slides/slide308.xml"/><Relationship Id="rId343" Type="http://schemas.openxmlformats.org/officeDocument/2006/relationships/slide" Target="slides/slide329.xml"/><Relationship Id="rId364" Type="http://schemas.openxmlformats.org/officeDocument/2006/relationships/slide" Target="slides/slide350.xml"/><Relationship Id="rId61" Type="http://schemas.openxmlformats.org/officeDocument/2006/relationships/slide" Target="slides/slide47.xml"/><Relationship Id="rId82" Type="http://schemas.openxmlformats.org/officeDocument/2006/relationships/slide" Target="slides/slide68.xml"/><Relationship Id="rId199" Type="http://schemas.openxmlformats.org/officeDocument/2006/relationships/slide" Target="slides/slide185.xml"/><Relationship Id="rId203" Type="http://schemas.openxmlformats.org/officeDocument/2006/relationships/slide" Target="slides/slide189.xml"/><Relationship Id="rId385" Type="http://schemas.openxmlformats.org/officeDocument/2006/relationships/slide" Target="slides/slide371.xml"/><Relationship Id="rId19" Type="http://schemas.openxmlformats.org/officeDocument/2006/relationships/slide" Target="slides/slide5.xml"/><Relationship Id="rId224" Type="http://schemas.openxmlformats.org/officeDocument/2006/relationships/slide" Target="slides/slide210.xml"/><Relationship Id="rId245" Type="http://schemas.openxmlformats.org/officeDocument/2006/relationships/slide" Target="slides/slide231.xml"/><Relationship Id="rId266" Type="http://schemas.openxmlformats.org/officeDocument/2006/relationships/slide" Target="slides/slide252.xml"/><Relationship Id="rId287" Type="http://schemas.openxmlformats.org/officeDocument/2006/relationships/slide" Target="slides/slide273.xml"/><Relationship Id="rId410" Type="http://schemas.openxmlformats.org/officeDocument/2006/relationships/slide" Target="slides/slide396.xml"/><Relationship Id="rId30" Type="http://schemas.openxmlformats.org/officeDocument/2006/relationships/slide" Target="slides/slide16.xml"/><Relationship Id="rId105" Type="http://schemas.openxmlformats.org/officeDocument/2006/relationships/slide" Target="slides/slide91.xml"/><Relationship Id="rId126" Type="http://schemas.openxmlformats.org/officeDocument/2006/relationships/slide" Target="slides/slide112.xml"/><Relationship Id="rId147" Type="http://schemas.openxmlformats.org/officeDocument/2006/relationships/slide" Target="slides/slide133.xml"/><Relationship Id="rId168" Type="http://schemas.openxmlformats.org/officeDocument/2006/relationships/slide" Target="slides/slide154.xml"/><Relationship Id="rId312" Type="http://schemas.openxmlformats.org/officeDocument/2006/relationships/slide" Target="slides/slide298.xml"/><Relationship Id="rId333" Type="http://schemas.openxmlformats.org/officeDocument/2006/relationships/slide" Target="slides/slide319.xml"/><Relationship Id="rId354" Type="http://schemas.openxmlformats.org/officeDocument/2006/relationships/slide" Target="slides/slide340.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189" Type="http://schemas.openxmlformats.org/officeDocument/2006/relationships/slide" Target="slides/slide175.xml"/><Relationship Id="rId375" Type="http://schemas.openxmlformats.org/officeDocument/2006/relationships/slide" Target="slides/slide361.xml"/><Relationship Id="rId396" Type="http://schemas.openxmlformats.org/officeDocument/2006/relationships/slide" Target="slides/slide382.xml"/><Relationship Id="rId3" Type="http://schemas.openxmlformats.org/officeDocument/2006/relationships/customXml" Target="../customXml/item3.xml"/><Relationship Id="rId214" Type="http://schemas.openxmlformats.org/officeDocument/2006/relationships/slide" Target="slides/slide200.xml"/><Relationship Id="rId235" Type="http://schemas.openxmlformats.org/officeDocument/2006/relationships/slide" Target="slides/slide221.xml"/><Relationship Id="rId256" Type="http://schemas.openxmlformats.org/officeDocument/2006/relationships/slide" Target="slides/slide242.xml"/><Relationship Id="rId277" Type="http://schemas.openxmlformats.org/officeDocument/2006/relationships/slide" Target="slides/slide263.xml"/><Relationship Id="rId298" Type="http://schemas.openxmlformats.org/officeDocument/2006/relationships/slide" Target="slides/slide284.xml"/><Relationship Id="rId400" Type="http://schemas.openxmlformats.org/officeDocument/2006/relationships/slide" Target="slides/slide386.xml"/><Relationship Id="rId116" Type="http://schemas.openxmlformats.org/officeDocument/2006/relationships/slide" Target="slides/slide102.xml"/><Relationship Id="rId137" Type="http://schemas.openxmlformats.org/officeDocument/2006/relationships/slide" Target="slides/slide123.xml"/><Relationship Id="rId158" Type="http://schemas.openxmlformats.org/officeDocument/2006/relationships/slide" Target="slides/slide144.xml"/><Relationship Id="rId302" Type="http://schemas.openxmlformats.org/officeDocument/2006/relationships/slide" Target="slides/slide288.xml"/><Relationship Id="rId323" Type="http://schemas.openxmlformats.org/officeDocument/2006/relationships/slide" Target="slides/slide309.xml"/><Relationship Id="rId344" Type="http://schemas.openxmlformats.org/officeDocument/2006/relationships/slide" Target="slides/slide330.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179" Type="http://schemas.openxmlformats.org/officeDocument/2006/relationships/slide" Target="slides/slide165.xml"/><Relationship Id="rId365" Type="http://schemas.openxmlformats.org/officeDocument/2006/relationships/slide" Target="slides/slide351.xml"/><Relationship Id="rId386" Type="http://schemas.openxmlformats.org/officeDocument/2006/relationships/slide" Target="slides/slide372.xml"/><Relationship Id="rId190" Type="http://schemas.openxmlformats.org/officeDocument/2006/relationships/slide" Target="slides/slide176.xml"/><Relationship Id="rId204" Type="http://schemas.openxmlformats.org/officeDocument/2006/relationships/slide" Target="slides/slide190.xml"/><Relationship Id="rId225" Type="http://schemas.openxmlformats.org/officeDocument/2006/relationships/slide" Target="slides/slide211.xml"/><Relationship Id="rId246" Type="http://schemas.openxmlformats.org/officeDocument/2006/relationships/slide" Target="slides/slide232.xml"/><Relationship Id="rId267" Type="http://schemas.openxmlformats.org/officeDocument/2006/relationships/slide" Target="slides/slide253.xml"/><Relationship Id="rId288" Type="http://schemas.openxmlformats.org/officeDocument/2006/relationships/slide" Target="slides/slide274.xml"/><Relationship Id="rId411" Type="http://schemas.openxmlformats.org/officeDocument/2006/relationships/slide" Target="slides/slide397.xml"/><Relationship Id="rId106" Type="http://schemas.openxmlformats.org/officeDocument/2006/relationships/slide" Target="slides/slide92.xml"/><Relationship Id="rId127" Type="http://schemas.openxmlformats.org/officeDocument/2006/relationships/slide" Target="slides/slide113.xml"/><Relationship Id="rId313" Type="http://schemas.openxmlformats.org/officeDocument/2006/relationships/slide" Target="slides/slide299.xml"/><Relationship Id="rId10" Type="http://schemas.openxmlformats.org/officeDocument/2006/relationships/slideMaster" Target="slideMasters/slideMaster7.xml"/><Relationship Id="rId31" Type="http://schemas.openxmlformats.org/officeDocument/2006/relationships/slide" Target="slides/slide17.xml"/><Relationship Id="rId52" Type="http://schemas.openxmlformats.org/officeDocument/2006/relationships/slide" Target="slides/slide38.xml"/><Relationship Id="rId73" Type="http://schemas.openxmlformats.org/officeDocument/2006/relationships/slide" Target="slides/slide59.xml"/><Relationship Id="rId94" Type="http://schemas.openxmlformats.org/officeDocument/2006/relationships/slide" Target="slides/slide80.xml"/><Relationship Id="rId148" Type="http://schemas.openxmlformats.org/officeDocument/2006/relationships/slide" Target="slides/slide134.xml"/><Relationship Id="rId169" Type="http://schemas.openxmlformats.org/officeDocument/2006/relationships/slide" Target="slides/slide155.xml"/><Relationship Id="rId334" Type="http://schemas.openxmlformats.org/officeDocument/2006/relationships/slide" Target="slides/slide320.xml"/><Relationship Id="rId355" Type="http://schemas.openxmlformats.org/officeDocument/2006/relationships/slide" Target="slides/slide341.xml"/><Relationship Id="rId376" Type="http://schemas.openxmlformats.org/officeDocument/2006/relationships/slide" Target="slides/slide362.xml"/><Relationship Id="rId397" Type="http://schemas.openxmlformats.org/officeDocument/2006/relationships/slide" Target="slides/slide383.xml"/><Relationship Id="rId4" Type="http://schemas.openxmlformats.org/officeDocument/2006/relationships/slideMaster" Target="slideMasters/slideMaster1.xml"/><Relationship Id="rId180" Type="http://schemas.openxmlformats.org/officeDocument/2006/relationships/slide" Target="slides/slide166.xml"/><Relationship Id="rId215" Type="http://schemas.openxmlformats.org/officeDocument/2006/relationships/slide" Target="slides/slide201.xml"/><Relationship Id="rId236" Type="http://schemas.openxmlformats.org/officeDocument/2006/relationships/slide" Target="slides/slide222.xml"/><Relationship Id="rId257" Type="http://schemas.openxmlformats.org/officeDocument/2006/relationships/slide" Target="slides/slide243.xml"/><Relationship Id="rId278" Type="http://schemas.openxmlformats.org/officeDocument/2006/relationships/slide" Target="slides/slide264.xml"/><Relationship Id="rId401" Type="http://schemas.openxmlformats.org/officeDocument/2006/relationships/slide" Target="slides/slide387.xml"/><Relationship Id="rId303" Type="http://schemas.openxmlformats.org/officeDocument/2006/relationships/slide" Target="slides/slide289.xml"/><Relationship Id="rId42" Type="http://schemas.openxmlformats.org/officeDocument/2006/relationships/slide" Target="slides/slide28.xml"/><Relationship Id="rId84" Type="http://schemas.openxmlformats.org/officeDocument/2006/relationships/slide" Target="slides/slide70.xml"/><Relationship Id="rId138" Type="http://schemas.openxmlformats.org/officeDocument/2006/relationships/slide" Target="slides/slide124.xml"/><Relationship Id="rId345" Type="http://schemas.openxmlformats.org/officeDocument/2006/relationships/slide" Target="slides/slide331.xml"/><Relationship Id="rId387" Type="http://schemas.openxmlformats.org/officeDocument/2006/relationships/slide" Target="slides/slide373.xml"/><Relationship Id="rId191" Type="http://schemas.openxmlformats.org/officeDocument/2006/relationships/slide" Target="slides/slide177.xml"/><Relationship Id="rId205" Type="http://schemas.openxmlformats.org/officeDocument/2006/relationships/slide" Target="slides/slide191.xml"/><Relationship Id="rId247" Type="http://schemas.openxmlformats.org/officeDocument/2006/relationships/slide" Target="slides/slide233.xml"/><Relationship Id="rId412" Type="http://schemas.openxmlformats.org/officeDocument/2006/relationships/slide" Target="slides/slide398.xml"/><Relationship Id="rId107" Type="http://schemas.openxmlformats.org/officeDocument/2006/relationships/slide" Target="slides/slide93.xml"/><Relationship Id="rId289" Type="http://schemas.openxmlformats.org/officeDocument/2006/relationships/slide" Target="slides/slide275.xml"/><Relationship Id="rId11" Type="http://schemas.openxmlformats.org/officeDocument/2006/relationships/slideMaster" Target="slideMasters/slideMaster8.xml"/><Relationship Id="rId53" Type="http://schemas.openxmlformats.org/officeDocument/2006/relationships/slide" Target="slides/slide39.xml"/><Relationship Id="rId149" Type="http://schemas.openxmlformats.org/officeDocument/2006/relationships/slide" Target="slides/slide135.xml"/><Relationship Id="rId314" Type="http://schemas.openxmlformats.org/officeDocument/2006/relationships/slide" Target="slides/slide300.xml"/><Relationship Id="rId356" Type="http://schemas.openxmlformats.org/officeDocument/2006/relationships/slide" Target="slides/slide342.xml"/><Relationship Id="rId398" Type="http://schemas.openxmlformats.org/officeDocument/2006/relationships/slide" Target="slides/slide384.xml"/><Relationship Id="rId95" Type="http://schemas.openxmlformats.org/officeDocument/2006/relationships/slide" Target="slides/slide81.xml"/><Relationship Id="rId160" Type="http://schemas.openxmlformats.org/officeDocument/2006/relationships/slide" Target="slides/slide146.xml"/><Relationship Id="rId216" Type="http://schemas.openxmlformats.org/officeDocument/2006/relationships/slide" Target="slides/slide202.xml"/><Relationship Id="rId258" Type="http://schemas.openxmlformats.org/officeDocument/2006/relationships/slide" Target="slides/slide244.xml"/><Relationship Id="rId22" Type="http://schemas.openxmlformats.org/officeDocument/2006/relationships/slide" Target="slides/slide8.xml"/><Relationship Id="rId64" Type="http://schemas.openxmlformats.org/officeDocument/2006/relationships/slide" Target="slides/slide50.xml"/><Relationship Id="rId118" Type="http://schemas.openxmlformats.org/officeDocument/2006/relationships/slide" Target="slides/slide104.xml"/><Relationship Id="rId325" Type="http://schemas.openxmlformats.org/officeDocument/2006/relationships/slide" Target="slides/slide311.xml"/><Relationship Id="rId367" Type="http://schemas.openxmlformats.org/officeDocument/2006/relationships/slide" Target="slides/slide353.xml"/><Relationship Id="rId171" Type="http://schemas.openxmlformats.org/officeDocument/2006/relationships/slide" Target="slides/slide157.xml"/><Relationship Id="rId227" Type="http://schemas.openxmlformats.org/officeDocument/2006/relationships/slide" Target="slides/slide213.xml"/><Relationship Id="rId269" Type="http://schemas.openxmlformats.org/officeDocument/2006/relationships/slide" Target="slides/slide255.xml"/><Relationship Id="rId33" Type="http://schemas.openxmlformats.org/officeDocument/2006/relationships/slide" Target="slides/slide19.xml"/><Relationship Id="rId129" Type="http://schemas.openxmlformats.org/officeDocument/2006/relationships/slide" Target="slides/slide115.xml"/><Relationship Id="rId280" Type="http://schemas.openxmlformats.org/officeDocument/2006/relationships/slide" Target="slides/slide266.xml"/><Relationship Id="rId336" Type="http://schemas.openxmlformats.org/officeDocument/2006/relationships/slide" Target="slides/slide322.xml"/><Relationship Id="rId75" Type="http://schemas.openxmlformats.org/officeDocument/2006/relationships/slide" Target="slides/slide61.xml"/><Relationship Id="rId140" Type="http://schemas.openxmlformats.org/officeDocument/2006/relationships/slide" Target="slides/slide126.xml"/><Relationship Id="rId182" Type="http://schemas.openxmlformats.org/officeDocument/2006/relationships/slide" Target="slides/slide168.xml"/><Relationship Id="rId378" Type="http://schemas.openxmlformats.org/officeDocument/2006/relationships/slide" Target="slides/slide364.xml"/><Relationship Id="rId403" Type="http://schemas.openxmlformats.org/officeDocument/2006/relationships/slide" Target="slides/slide389.xml"/><Relationship Id="rId6" Type="http://schemas.openxmlformats.org/officeDocument/2006/relationships/slideMaster" Target="slideMasters/slideMaster3.xml"/><Relationship Id="rId238" Type="http://schemas.openxmlformats.org/officeDocument/2006/relationships/slide" Target="slides/slide224.xml"/><Relationship Id="rId291" Type="http://schemas.openxmlformats.org/officeDocument/2006/relationships/slide" Target="slides/slide277.xml"/><Relationship Id="rId305" Type="http://schemas.openxmlformats.org/officeDocument/2006/relationships/slide" Target="slides/slide291.xml"/><Relationship Id="rId347" Type="http://schemas.openxmlformats.org/officeDocument/2006/relationships/slide" Target="slides/slide333.xml"/><Relationship Id="rId44" Type="http://schemas.openxmlformats.org/officeDocument/2006/relationships/slide" Target="slides/slide30.xml"/><Relationship Id="rId86" Type="http://schemas.openxmlformats.org/officeDocument/2006/relationships/slide" Target="slides/slide72.xml"/><Relationship Id="rId151" Type="http://schemas.openxmlformats.org/officeDocument/2006/relationships/slide" Target="slides/slide137.xml"/><Relationship Id="rId389" Type="http://schemas.openxmlformats.org/officeDocument/2006/relationships/slide" Target="slides/slide375.xml"/><Relationship Id="rId193" Type="http://schemas.openxmlformats.org/officeDocument/2006/relationships/slide" Target="slides/slide179.xml"/><Relationship Id="rId207" Type="http://schemas.openxmlformats.org/officeDocument/2006/relationships/slide" Target="slides/slide193.xml"/><Relationship Id="rId249" Type="http://schemas.openxmlformats.org/officeDocument/2006/relationships/slide" Target="slides/slide235.xml"/><Relationship Id="rId414" Type="http://schemas.openxmlformats.org/officeDocument/2006/relationships/slide" Target="slides/slide400.xml"/><Relationship Id="rId13" Type="http://schemas.openxmlformats.org/officeDocument/2006/relationships/slideMaster" Target="slideMasters/slideMaster10.xml"/><Relationship Id="rId109" Type="http://schemas.openxmlformats.org/officeDocument/2006/relationships/slide" Target="slides/slide95.xml"/><Relationship Id="rId260" Type="http://schemas.openxmlformats.org/officeDocument/2006/relationships/slide" Target="slides/slide246.xml"/><Relationship Id="rId316" Type="http://schemas.openxmlformats.org/officeDocument/2006/relationships/slide" Target="slides/slide302.xml"/><Relationship Id="rId55" Type="http://schemas.openxmlformats.org/officeDocument/2006/relationships/slide" Target="slides/slide41.xml"/><Relationship Id="rId97" Type="http://schemas.openxmlformats.org/officeDocument/2006/relationships/slide" Target="slides/slide83.xml"/><Relationship Id="rId120" Type="http://schemas.openxmlformats.org/officeDocument/2006/relationships/slide" Target="slides/slide106.xml"/><Relationship Id="rId358" Type="http://schemas.openxmlformats.org/officeDocument/2006/relationships/slide" Target="slides/slide344.xml"/><Relationship Id="rId162" Type="http://schemas.openxmlformats.org/officeDocument/2006/relationships/slide" Target="slides/slide148.xml"/><Relationship Id="rId218" Type="http://schemas.openxmlformats.org/officeDocument/2006/relationships/slide" Target="slides/slide204.xml"/><Relationship Id="rId271" Type="http://schemas.openxmlformats.org/officeDocument/2006/relationships/slide" Target="slides/slide257.xml"/><Relationship Id="rId24" Type="http://schemas.openxmlformats.org/officeDocument/2006/relationships/slide" Target="slides/slide10.xml"/><Relationship Id="rId66" Type="http://schemas.openxmlformats.org/officeDocument/2006/relationships/slide" Target="slides/slide52.xml"/><Relationship Id="rId131" Type="http://schemas.openxmlformats.org/officeDocument/2006/relationships/slide" Target="slides/slide117.xml"/><Relationship Id="rId327" Type="http://schemas.openxmlformats.org/officeDocument/2006/relationships/slide" Target="slides/slide313.xml"/><Relationship Id="rId369" Type="http://schemas.openxmlformats.org/officeDocument/2006/relationships/slide" Target="slides/slide355.xml"/><Relationship Id="rId173" Type="http://schemas.openxmlformats.org/officeDocument/2006/relationships/slide" Target="slides/slide159.xml"/><Relationship Id="rId229" Type="http://schemas.openxmlformats.org/officeDocument/2006/relationships/slide" Target="slides/slide215.xml"/><Relationship Id="rId380" Type="http://schemas.openxmlformats.org/officeDocument/2006/relationships/slide" Target="slides/slide366.xml"/><Relationship Id="rId240" Type="http://schemas.openxmlformats.org/officeDocument/2006/relationships/slide" Target="slides/slide226.xml"/><Relationship Id="rId35" Type="http://schemas.openxmlformats.org/officeDocument/2006/relationships/slide" Target="slides/slide21.xml"/><Relationship Id="rId77" Type="http://schemas.openxmlformats.org/officeDocument/2006/relationships/slide" Target="slides/slide63.xml"/><Relationship Id="rId100" Type="http://schemas.openxmlformats.org/officeDocument/2006/relationships/slide" Target="slides/slide86.xml"/><Relationship Id="rId282" Type="http://schemas.openxmlformats.org/officeDocument/2006/relationships/slide" Target="slides/slide268.xml"/><Relationship Id="rId338" Type="http://schemas.openxmlformats.org/officeDocument/2006/relationships/slide" Target="slides/slide324.xml"/><Relationship Id="rId8" Type="http://schemas.openxmlformats.org/officeDocument/2006/relationships/slideMaster" Target="slideMasters/slideMaster5.xml"/><Relationship Id="rId142" Type="http://schemas.openxmlformats.org/officeDocument/2006/relationships/slide" Target="slides/slide128.xml"/><Relationship Id="rId184" Type="http://schemas.openxmlformats.org/officeDocument/2006/relationships/slide" Target="slides/slide170.xml"/><Relationship Id="rId391" Type="http://schemas.openxmlformats.org/officeDocument/2006/relationships/slide" Target="slides/slide377.xml"/><Relationship Id="rId405" Type="http://schemas.openxmlformats.org/officeDocument/2006/relationships/slide" Target="slides/slide391.xml"/><Relationship Id="rId251" Type="http://schemas.openxmlformats.org/officeDocument/2006/relationships/slide" Target="slides/slide237.xml"/><Relationship Id="rId46" Type="http://schemas.openxmlformats.org/officeDocument/2006/relationships/slide" Target="slides/slide32.xml"/><Relationship Id="rId293" Type="http://schemas.openxmlformats.org/officeDocument/2006/relationships/slide" Target="slides/slide279.xml"/><Relationship Id="rId307" Type="http://schemas.openxmlformats.org/officeDocument/2006/relationships/slide" Target="slides/slide293.xml"/><Relationship Id="rId349" Type="http://schemas.openxmlformats.org/officeDocument/2006/relationships/slide" Target="slides/slide335.xml"/><Relationship Id="rId88" Type="http://schemas.openxmlformats.org/officeDocument/2006/relationships/slide" Target="slides/slide74.xml"/><Relationship Id="rId111" Type="http://schemas.openxmlformats.org/officeDocument/2006/relationships/slide" Target="slides/slide97.xml"/><Relationship Id="rId153" Type="http://schemas.openxmlformats.org/officeDocument/2006/relationships/slide" Target="slides/slide139.xml"/><Relationship Id="rId195" Type="http://schemas.openxmlformats.org/officeDocument/2006/relationships/slide" Target="slides/slide181.xml"/><Relationship Id="rId209" Type="http://schemas.openxmlformats.org/officeDocument/2006/relationships/slide" Target="slides/slide195.xml"/><Relationship Id="rId360" Type="http://schemas.openxmlformats.org/officeDocument/2006/relationships/slide" Target="slides/slide346.xml"/><Relationship Id="rId416" Type="http://schemas.openxmlformats.org/officeDocument/2006/relationships/notesMaster" Target="notesMasters/notesMaster1.xml"/><Relationship Id="rId220" Type="http://schemas.openxmlformats.org/officeDocument/2006/relationships/slide" Target="slides/slide206.xml"/><Relationship Id="rId15" Type="http://schemas.openxmlformats.org/officeDocument/2006/relationships/slide" Target="slides/slide1.xml"/><Relationship Id="rId57" Type="http://schemas.openxmlformats.org/officeDocument/2006/relationships/slide" Target="slides/slide43.xml"/><Relationship Id="rId262" Type="http://schemas.openxmlformats.org/officeDocument/2006/relationships/slide" Target="slides/slide248.xml"/><Relationship Id="rId318" Type="http://schemas.openxmlformats.org/officeDocument/2006/relationships/slide" Target="slides/slide304.xml"/><Relationship Id="rId99" Type="http://schemas.openxmlformats.org/officeDocument/2006/relationships/slide" Target="slides/slide85.xml"/><Relationship Id="rId122" Type="http://schemas.openxmlformats.org/officeDocument/2006/relationships/slide" Target="slides/slide108.xml"/><Relationship Id="rId164" Type="http://schemas.openxmlformats.org/officeDocument/2006/relationships/slide" Target="slides/slide150.xml"/><Relationship Id="rId371" Type="http://schemas.openxmlformats.org/officeDocument/2006/relationships/slide" Target="slides/slide357.xml"/><Relationship Id="rId26" Type="http://schemas.openxmlformats.org/officeDocument/2006/relationships/slide" Target="slides/slide12.xml"/><Relationship Id="rId231" Type="http://schemas.openxmlformats.org/officeDocument/2006/relationships/slide" Target="slides/slide217.xml"/><Relationship Id="rId273" Type="http://schemas.openxmlformats.org/officeDocument/2006/relationships/slide" Target="slides/slide259.xml"/><Relationship Id="rId329" Type="http://schemas.openxmlformats.org/officeDocument/2006/relationships/slide" Target="slides/slide315.xml"/><Relationship Id="rId68" Type="http://schemas.openxmlformats.org/officeDocument/2006/relationships/slide" Target="slides/slide54.xml"/><Relationship Id="rId133" Type="http://schemas.openxmlformats.org/officeDocument/2006/relationships/slide" Target="slides/slide119.xml"/><Relationship Id="rId175" Type="http://schemas.openxmlformats.org/officeDocument/2006/relationships/slide" Target="slides/slide161.xml"/><Relationship Id="rId340" Type="http://schemas.openxmlformats.org/officeDocument/2006/relationships/slide" Target="slides/slide326.xml"/><Relationship Id="rId200" Type="http://schemas.openxmlformats.org/officeDocument/2006/relationships/slide" Target="slides/slide186.xml"/><Relationship Id="rId382" Type="http://schemas.openxmlformats.org/officeDocument/2006/relationships/slide" Target="slides/slide368.xml"/><Relationship Id="rId242" Type="http://schemas.openxmlformats.org/officeDocument/2006/relationships/slide" Target="slides/slide228.xml"/><Relationship Id="rId284" Type="http://schemas.openxmlformats.org/officeDocument/2006/relationships/slide" Target="slides/slide270.xml"/><Relationship Id="rId37" Type="http://schemas.openxmlformats.org/officeDocument/2006/relationships/slide" Target="slides/slide23.xml"/><Relationship Id="rId79" Type="http://schemas.openxmlformats.org/officeDocument/2006/relationships/slide" Target="slides/slide65.xml"/><Relationship Id="rId102" Type="http://schemas.openxmlformats.org/officeDocument/2006/relationships/slide" Target="slides/slide88.xml"/><Relationship Id="rId144" Type="http://schemas.openxmlformats.org/officeDocument/2006/relationships/slide" Target="slides/slide130.xml"/><Relationship Id="rId90" Type="http://schemas.openxmlformats.org/officeDocument/2006/relationships/slide" Target="slides/slide76.xml"/><Relationship Id="rId186" Type="http://schemas.openxmlformats.org/officeDocument/2006/relationships/slide" Target="slides/slide172.xml"/><Relationship Id="rId351" Type="http://schemas.openxmlformats.org/officeDocument/2006/relationships/slide" Target="slides/slide337.xml"/><Relationship Id="rId393" Type="http://schemas.openxmlformats.org/officeDocument/2006/relationships/slide" Target="slides/slide379.xml"/><Relationship Id="rId407" Type="http://schemas.openxmlformats.org/officeDocument/2006/relationships/slide" Target="slides/slide393.xml"/><Relationship Id="rId211" Type="http://schemas.openxmlformats.org/officeDocument/2006/relationships/slide" Target="slides/slide197.xml"/><Relationship Id="rId253" Type="http://schemas.openxmlformats.org/officeDocument/2006/relationships/slide" Target="slides/slide239.xml"/><Relationship Id="rId295" Type="http://schemas.openxmlformats.org/officeDocument/2006/relationships/slide" Target="slides/slide281.xml"/><Relationship Id="rId309" Type="http://schemas.openxmlformats.org/officeDocument/2006/relationships/slide" Target="slides/slide295.xml"/><Relationship Id="rId48" Type="http://schemas.openxmlformats.org/officeDocument/2006/relationships/slide" Target="slides/slide34.xml"/><Relationship Id="rId113" Type="http://schemas.openxmlformats.org/officeDocument/2006/relationships/slide" Target="slides/slide99.xml"/><Relationship Id="rId320" Type="http://schemas.openxmlformats.org/officeDocument/2006/relationships/slide" Target="slides/slide306.xml"/><Relationship Id="rId155" Type="http://schemas.openxmlformats.org/officeDocument/2006/relationships/slide" Target="slides/slide141.xml"/><Relationship Id="rId197" Type="http://schemas.openxmlformats.org/officeDocument/2006/relationships/slide" Target="slides/slide183.xml"/><Relationship Id="rId362" Type="http://schemas.openxmlformats.org/officeDocument/2006/relationships/slide" Target="slides/slide348.xml"/><Relationship Id="rId4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8" name="PlaceHolder 1"/>
          <p:cNvSpPr>
            <a:spLocks noGrp="1"/>
          </p:cNvSpPr>
          <p:nvPr>
            <p:ph type="body"/>
          </p:nvPr>
        </p:nvSpPr>
        <p:spPr>
          <a:xfrm>
            <a:off x="756000" y="5078520"/>
            <a:ext cx="6047640" cy="4811040"/>
          </a:xfrm>
          <a:prstGeom prst="rect">
            <a:avLst/>
          </a:prstGeom>
        </p:spPr>
        <p:txBody>
          <a:bodyPr lIns="0" tIns="0" rIns="0" bIns="0"/>
          <a:lstStyle/>
          <a:p>
            <a:r>
              <a:rPr lang="ru-RU" sz="2000" b="0" strike="noStrike" spc="-1">
                <a:solidFill>
                  <a:srgbClr val="000000"/>
                </a:solidFill>
                <a:uFill>
                  <a:solidFill>
                    <a:srgbClr val="FFFFFF"/>
                  </a:solidFill>
                </a:uFill>
                <a:latin typeface="Arial"/>
              </a:rPr>
              <a:t>Click to edit the notes format</a:t>
            </a:r>
          </a:p>
        </p:txBody>
      </p:sp>
      <p:sp>
        <p:nvSpPr>
          <p:cNvPr id="539" name="PlaceHolder 2"/>
          <p:cNvSpPr>
            <a:spLocks noGrp="1"/>
          </p:cNvSpPr>
          <p:nvPr>
            <p:ph type="hdr"/>
          </p:nvPr>
        </p:nvSpPr>
        <p:spPr>
          <a:xfrm>
            <a:off x="0" y="0"/>
            <a:ext cx="3280680" cy="534240"/>
          </a:xfrm>
          <a:prstGeom prst="rect">
            <a:avLst/>
          </a:prstGeom>
        </p:spPr>
        <p:txBody>
          <a:bodyPr lIns="0" tIns="0" rIns="0" bIns="0"/>
          <a:lstStyle/>
          <a:p>
            <a:r>
              <a:rPr lang="ru-RU" sz="1400" b="0" strike="noStrike" spc="-1">
                <a:solidFill>
                  <a:srgbClr val="000000"/>
                </a:solidFill>
                <a:uFill>
                  <a:solidFill>
                    <a:srgbClr val="FFFFFF"/>
                  </a:solidFill>
                </a:uFill>
                <a:latin typeface="Times New Roman"/>
              </a:rPr>
              <a:t>&lt;header&gt;</a:t>
            </a:r>
          </a:p>
        </p:txBody>
      </p:sp>
      <p:sp>
        <p:nvSpPr>
          <p:cNvPr id="540" name="PlaceHolder 3"/>
          <p:cNvSpPr>
            <a:spLocks noGrp="1"/>
          </p:cNvSpPr>
          <p:nvPr>
            <p:ph type="dt"/>
          </p:nvPr>
        </p:nvSpPr>
        <p:spPr>
          <a:xfrm>
            <a:off x="4278960" y="0"/>
            <a:ext cx="3280680" cy="534240"/>
          </a:xfrm>
          <a:prstGeom prst="rect">
            <a:avLst/>
          </a:prstGeom>
        </p:spPr>
        <p:txBody>
          <a:bodyPr lIns="0" tIns="0" rIns="0" bIns="0"/>
          <a:lstStyle/>
          <a:p>
            <a:pPr algn="r"/>
            <a:r>
              <a:rPr lang="ru-RU" sz="1400" b="0" strike="noStrike" spc="-1">
                <a:solidFill>
                  <a:srgbClr val="000000"/>
                </a:solidFill>
                <a:uFill>
                  <a:solidFill>
                    <a:srgbClr val="FFFFFF"/>
                  </a:solidFill>
                </a:uFill>
                <a:latin typeface="Times New Roman"/>
              </a:rPr>
              <a:t>&lt;date/time&gt;</a:t>
            </a:r>
          </a:p>
        </p:txBody>
      </p:sp>
      <p:sp>
        <p:nvSpPr>
          <p:cNvPr id="541" name="PlaceHolder 4"/>
          <p:cNvSpPr>
            <a:spLocks noGrp="1"/>
          </p:cNvSpPr>
          <p:nvPr>
            <p:ph type="ftr"/>
          </p:nvPr>
        </p:nvSpPr>
        <p:spPr>
          <a:xfrm>
            <a:off x="0" y="10157400"/>
            <a:ext cx="3280680" cy="534240"/>
          </a:xfrm>
          <a:prstGeom prst="rect">
            <a:avLst/>
          </a:prstGeom>
        </p:spPr>
        <p:txBody>
          <a:bodyPr lIns="0" tIns="0" rIns="0" bIns="0" anchor="b"/>
          <a:lstStyle/>
          <a:p>
            <a:r>
              <a:rPr lang="ru-RU" sz="1400" b="0" strike="noStrike" spc="-1">
                <a:solidFill>
                  <a:srgbClr val="000000"/>
                </a:solidFill>
                <a:uFill>
                  <a:solidFill>
                    <a:srgbClr val="FFFFFF"/>
                  </a:solidFill>
                </a:uFill>
                <a:latin typeface="Times New Roman"/>
              </a:rPr>
              <a:t>&lt;footer&gt;</a:t>
            </a:r>
          </a:p>
        </p:txBody>
      </p:sp>
      <p:sp>
        <p:nvSpPr>
          <p:cNvPr id="542" name="PlaceHolder 5"/>
          <p:cNvSpPr>
            <a:spLocks noGrp="1"/>
          </p:cNvSpPr>
          <p:nvPr>
            <p:ph type="sldNum"/>
          </p:nvPr>
        </p:nvSpPr>
        <p:spPr>
          <a:xfrm>
            <a:off x="4278960" y="10157400"/>
            <a:ext cx="3280680" cy="534240"/>
          </a:xfrm>
          <a:prstGeom prst="rect">
            <a:avLst/>
          </a:prstGeom>
        </p:spPr>
        <p:txBody>
          <a:bodyPr lIns="0" tIns="0" rIns="0" bIns="0" anchor="b"/>
          <a:lstStyle/>
          <a:p>
            <a:pPr algn="r"/>
            <a:fld id="{822117D5-3AAE-4406-803A-E1468303EB87}" type="slidenum">
              <a:rPr lang="ru-RU" sz="1400" b="0" strike="noStrike" spc="-1">
                <a:solidFill>
                  <a:srgbClr val="000000"/>
                </a:solidFill>
                <a:uFill>
                  <a:solidFill>
                    <a:srgbClr val="FFFFFF"/>
                  </a:solidFill>
                </a:uFill>
                <a:latin typeface="Times New Roman"/>
              </a:rPr>
              <a:t>‹#›</a:t>
            </a:fld>
            <a:endParaRPr lang="ru-RU"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1586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 name="PlaceHolder 1"/>
          <p:cNvSpPr>
            <a:spLocks noGrp="1"/>
          </p:cNvSpPr>
          <p:nvPr>
            <p:ph type="body"/>
          </p:nvPr>
        </p:nvSpPr>
        <p:spPr>
          <a:xfrm>
            <a:off x="685800" y="4343400"/>
            <a:ext cx="5482440" cy="4110840"/>
          </a:xfrm>
          <a:prstGeom prst="rect">
            <a:avLst/>
          </a:prstGeom>
        </p:spPr>
        <p:txBody>
          <a:bodyPr lIns="0" tIns="0" rIns="0" bIns="0"/>
          <a:lstStyle/>
          <a:p>
            <a:endParaRPr lang="ru-RU" sz="2000" b="0" strike="noStrike" spc="-1">
              <a:solidFill>
                <a:srgbClr val="000000"/>
              </a:solidFill>
              <a:uFill>
                <a:solidFill>
                  <a:srgbClr val="FFFFFF"/>
                </a:solidFill>
              </a:uFill>
              <a:latin typeface="Arial"/>
            </a:endParaRPr>
          </a:p>
        </p:txBody>
      </p:sp>
      <p:sp>
        <p:nvSpPr>
          <p:cNvPr id="1763" name="CustomShape 2"/>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C2954-6CB8-4FC5-9583-AC5A28D945E6}" type="slidenum">
              <a:rPr lang="ru-RU" sz="1200" b="0" strike="noStrike" spc="-1">
                <a:solidFill>
                  <a:srgbClr val="000000"/>
                </a:solidFill>
                <a:uFill>
                  <a:solidFill>
                    <a:srgbClr val="FFFFFF"/>
                  </a:solidFill>
                </a:uFill>
                <a:latin typeface="+mn-lt"/>
                <a:ea typeface="+mn-ea"/>
              </a:rPr>
              <a:t>212</a:t>
            </a:fld>
            <a:endParaRPr lang="ru-RU"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 name="CustomShape 1"/>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2BC5B5-B75B-4CC5-BA74-768EF3CF6C0A}" type="slidenum">
              <a:rPr lang="ru-RU" sz="1200" b="0" strike="noStrike" spc="-1">
                <a:solidFill>
                  <a:srgbClr val="000000"/>
                </a:solidFill>
                <a:uFill>
                  <a:solidFill>
                    <a:srgbClr val="FFFFFF"/>
                  </a:solidFill>
                </a:uFill>
                <a:latin typeface="Times New Roman"/>
              </a:rPr>
              <a:t>284</a:t>
            </a:fld>
            <a:endParaRPr lang="ru-RU" sz="1800" b="0" strike="noStrike" spc="-1">
              <a:solidFill>
                <a:srgbClr val="000000"/>
              </a:solidFill>
              <a:uFill>
                <a:solidFill>
                  <a:srgbClr val="FFFFFF"/>
                </a:solidFill>
              </a:uFill>
              <a:latin typeface="Arial"/>
            </a:endParaRPr>
          </a:p>
        </p:txBody>
      </p:sp>
      <p:sp>
        <p:nvSpPr>
          <p:cNvPr id="1765" name="PlaceHolder 2"/>
          <p:cNvSpPr>
            <a:spLocks noGrp="1"/>
          </p:cNvSpPr>
          <p:nvPr>
            <p:ph type="body"/>
          </p:nvPr>
        </p:nvSpPr>
        <p:spPr>
          <a:xfrm>
            <a:off x="685080" y="4343040"/>
            <a:ext cx="5483520" cy="4110480"/>
          </a:xfrm>
          <a:prstGeom prst="rect">
            <a:avLst/>
          </a:prstGeom>
        </p:spPr>
        <p:txBody>
          <a:bodyPr lIns="0" tIns="0" rIns="0" bIns="0"/>
          <a:lstStyle/>
          <a:p>
            <a:endParaRPr lang="ru-RU" sz="20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CustomShape 1"/>
          <p:cNvSpPr/>
          <p:nvPr/>
        </p:nvSpPr>
        <p:spPr>
          <a:xfrm>
            <a:off x="3884760" y="8685360"/>
            <a:ext cx="2967840" cy="45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B9BC5E-9EC3-44E4-9A5E-57A07000BF77}" type="slidenum">
              <a:rPr lang="ru-RU" sz="1200" b="0" strike="noStrike" spc="-1">
                <a:solidFill>
                  <a:srgbClr val="000000"/>
                </a:solidFill>
                <a:uFill>
                  <a:solidFill>
                    <a:srgbClr val="FFFFFF"/>
                  </a:solidFill>
                </a:uFill>
                <a:latin typeface="Times New Roman"/>
              </a:rPr>
              <a:t>285</a:t>
            </a:fld>
            <a:endParaRPr lang="ru-RU" sz="1800" b="0" strike="noStrike" spc="-1">
              <a:solidFill>
                <a:srgbClr val="000000"/>
              </a:solidFill>
              <a:uFill>
                <a:solidFill>
                  <a:srgbClr val="FFFFFF"/>
                </a:solidFill>
              </a:uFill>
              <a:latin typeface="Arial"/>
            </a:endParaRPr>
          </a:p>
        </p:txBody>
      </p:sp>
      <p:sp>
        <p:nvSpPr>
          <p:cNvPr id="1767" name="PlaceHolder 2"/>
          <p:cNvSpPr>
            <a:spLocks noGrp="1"/>
          </p:cNvSpPr>
          <p:nvPr>
            <p:ph type="body"/>
          </p:nvPr>
        </p:nvSpPr>
        <p:spPr>
          <a:xfrm>
            <a:off x="685080" y="4343040"/>
            <a:ext cx="5483520" cy="4110480"/>
          </a:xfrm>
          <a:prstGeom prst="rect">
            <a:avLst/>
          </a:prstGeom>
        </p:spPr>
        <p:txBody>
          <a:bodyPr lIns="0" tIns="0" rIns="0" bIns="0"/>
          <a:lstStyle/>
          <a:p>
            <a:endParaRPr lang="ru-RU"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31"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33"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34"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38"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39"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40"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42"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43"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44"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46"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47"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48"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50"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51"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53"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54"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55"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56"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58"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59"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460" name="Рисунок 459"/>
          <p:cNvPicPr/>
          <p:nvPr/>
        </p:nvPicPr>
        <p:blipFill>
          <a:blip r:embed="rId2"/>
          <a:stretch/>
        </p:blipFill>
        <p:spPr>
          <a:xfrm>
            <a:off x="2702160" y="1203480"/>
            <a:ext cx="3738600" cy="2982960"/>
          </a:xfrm>
          <a:prstGeom prst="rect">
            <a:avLst/>
          </a:prstGeom>
          <a:ln>
            <a:noFill/>
          </a:ln>
        </p:spPr>
      </p:pic>
      <p:pic>
        <p:nvPicPr>
          <p:cNvPr id="461" name="Рисунок 460"/>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49"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50"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6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69"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71"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72"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76"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77"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78"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80"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81"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82"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84"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85"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86"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88"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89"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154" name="Рисунок 153"/>
          <p:cNvPicPr/>
          <p:nvPr/>
        </p:nvPicPr>
        <p:blipFill>
          <a:blip r:embed="rId2"/>
          <a:stretch/>
        </p:blipFill>
        <p:spPr>
          <a:xfrm>
            <a:off x="2702160" y="1203480"/>
            <a:ext cx="3738600" cy="2982960"/>
          </a:xfrm>
          <a:prstGeom prst="rect">
            <a:avLst/>
          </a:prstGeom>
          <a:ln>
            <a:noFill/>
          </a:ln>
        </p:spPr>
      </p:pic>
      <p:pic>
        <p:nvPicPr>
          <p:cNvPr id="155" name="Рисунок 15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91"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92"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93"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94"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96"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97"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498" name="Рисунок 497"/>
          <p:cNvPicPr/>
          <p:nvPr/>
        </p:nvPicPr>
        <p:blipFill>
          <a:blip r:embed="rId2"/>
          <a:stretch/>
        </p:blipFill>
        <p:spPr>
          <a:xfrm>
            <a:off x="2702160" y="1203480"/>
            <a:ext cx="3738600" cy="2982960"/>
          </a:xfrm>
          <a:prstGeom prst="rect">
            <a:avLst/>
          </a:prstGeom>
          <a:ln>
            <a:noFill/>
          </a:ln>
        </p:spPr>
      </p:pic>
      <p:pic>
        <p:nvPicPr>
          <p:cNvPr id="499" name="Рисунок 498"/>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0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07"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09"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10"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14"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15"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16"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18"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19"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20"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22"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23"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24"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26"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27"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29"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30"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31"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32"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34"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535"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536" name="Рисунок 535"/>
          <p:cNvPicPr/>
          <p:nvPr/>
        </p:nvPicPr>
        <p:blipFill>
          <a:blip r:embed="rId2"/>
          <a:stretch/>
        </p:blipFill>
        <p:spPr>
          <a:xfrm>
            <a:off x="2702160" y="1203480"/>
            <a:ext cx="3738600" cy="2982960"/>
          </a:xfrm>
          <a:prstGeom prst="rect">
            <a:avLst/>
          </a:prstGeom>
          <a:ln>
            <a:noFill/>
          </a:ln>
        </p:spPr>
      </p:pic>
      <p:pic>
        <p:nvPicPr>
          <p:cNvPr id="537" name="Рисунок 53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2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87"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88"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192" name="Рисунок 191"/>
          <p:cNvPicPr/>
          <p:nvPr/>
        </p:nvPicPr>
        <p:blipFill>
          <a:blip r:embed="rId2"/>
          <a:stretch/>
        </p:blipFill>
        <p:spPr>
          <a:xfrm>
            <a:off x="2702160" y="1203480"/>
            <a:ext cx="3738600" cy="2982960"/>
          </a:xfrm>
          <a:prstGeom prst="rect">
            <a:avLst/>
          </a:prstGeom>
          <a:ln>
            <a:noFill/>
          </a:ln>
        </p:spPr>
      </p:pic>
      <p:pic>
        <p:nvPicPr>
          <p:cNvPr id="193" name="Рисунок 192"/>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9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01"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08"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09"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10"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12"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14"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18"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20"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21"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25"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26"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230" name="Рисунок 229"/>
          <p:cNvPicPr/>
          <p:nvPr/>
        </p:nvPicPr>
        <p:blipFill>
          <a:blip r:embed="rId2"/>
          <a:stretch/>
        </p:blipFill>
        <p:spPr>
          <a:xfrm>
            <a:off x="2702160" y="1203480"/>
            <a:ext cx="3738600" cy="2982960"/>
          </a:xfrm>
          <a:prstGeom prst="rect">
            <a:avLst/>
          </a:prstGeom>
          <a:ln>
            <a:noFill/>
          </a:ln>
        </p:spPr>
      </p:pic>
      <p:pic>
        <p:nvPicPr>
          <p:cNvPr id="231" name="Рисунок 230"/>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3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41"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43"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44"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49"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50"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52"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53"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54"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58"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60"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61"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63"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64"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65"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66"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270" name="Рисунок 269"/>
          <p:cNvPicPr/>
          <p:nvPr/>
        </p:nvPicPr>
        <p:blipFill>
          <a:blip r:embed="rId2"/>
          <a:stretch/>
        </p:blipFill>
        <p:spPr>
          <a:xfrm>
            <a:off x="2702160" y="1203480"/>
            <a:ext cx="3738600" cy="2982960"/>
          </a:xfrm>
          <a:prstGeom prst="rect">
            <a:avLst/>
          </a:prstGeom>
          <a:ln>
            <a:noFill/>
          </a:ln>
        </p:spPr>
      </p:pic>
      <p:pic>
        <p:nvPicPr>
          <p:cNvPr id="271" name="Рисунок 270"/>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7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79"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81"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82"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87"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88"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90"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91"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92"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95"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96"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98"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299"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03"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04"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06"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07"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308" name="Рисунок 307"/>
          <p:cNvPicPr/>
          <p:nvPr/>
        </p:nvPicPr>
        <p:blipFill>
          <a:blip r:embed="rId2"/>
          <a:stretch/>
        </p:blipFill>
        <p:spPr>
          <a:xfrm>
            <a:off x="2702160" y="1203480"/>
            <a:ext cx="3738600" cy="2982960"/>
          </a:xfrm>
          <a:prstGeom prst="rect">
            <a:avLst/>
          </a:prstGeom>
          <a:ln>
            <a:noFill/>
          </a:ln>
        </p:spPr>
      </p:pic>
      <p:pic>
        <p:nvPicPr>
          <p:cNvPr id="309" name="Рисунок 308"/>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Section Break / Final">
    <p:spTree>
      <p:nvGrpSpPr>
        <p:cNvPr id="1" name=""/>
        <p:cNvGrpSpPr/>
        <p:nvPr/>
      </p:nvGrpSpPr>
      <p:grpSpPr>
        <a:xfrm>
          <a:off x="0" y="0"/>
          <a:ext cx="0" cy="0"/>
          <a:chOff x="0" y="0"/>
          <a:chExt cx="0" cy="0"/>
        </a:xfrm>
      </p:grpSpPr>
      <p:sp>
        <p:nvSpPr>
          <p:cNvPr id="4" name="Prostokąt 2"/>
          <p:cNvSpPr/>
          <p:nvPr userDrawn="1"/>
        </p:nvSpPr>
        <p:spPr>
          <a:xfrm>
            <a:off x="0" y="0"/>
            <a:ext cx="9144000" cy="51435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solidFill>
                <a:schemeClr val="bg1"/>
              </a:solidFill>
            </a:endParaRPr>
          </a:p>
        </p:txBody>
      </p:sp>
      <p:grpSp>
        <p:nvGrpSpPr>
          <p:cNvPr id="5" name="Group 35"/>
          <p:cNvGrpSpPr>
            <a:grpSpLocks noChangeAspect="1"/>
          </p:cNvGrpSpPr>
          <p:nvPr userDrawn="1"/>
        </p:nvGrpSpPr>
        <p:grpSpPr bwMode="auto">
          <a:xfrm>
            <a:off x="609600" y="849313"/>
            <a:ext cx="2508250" cy="3025775"/>
            <a:chOff x="2363" y="293"/>
            <a:chExt cx="1208" cy="1458"/>
          </a:xfrm>
        </p:grpSpPr>
        <p:sp>
          <p:nvSpPr>
            <p:cNvPr id="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17">
                  <a:moveTo>
                    <a:pt x="130" y="0"/>
                  </a:moveTo>
                  <a:lnTo>
                    <a:pt x="129" y="0"/>
                  </a:lnTo>
                  <a:lnTo>
                    <a:pt x="0" y="11"/>
                  </a:lnTo>
                  <a:lnTo>
                    <a:pt x="74" y="117"/>
                  </a:lnTo>
                  <a:lnTo>
                    <a:pt x="130" y="0"/>
                  </a:lnTo>
                  <a:close/>
                </a:path>
              </a:pathLst>
            </a:custGeom>
            <a:solidFill>
              <a:srgbClr val="124F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17">
                  <a:moveTo>
                    <a:pt x="130" y="0"/>
                  </a:moveTo>
                  <a:lnTo>
                    <a:pt x="129" y="0"/>
                  </a:lnTo>
                  <a:lnTo>
                    <a:pt x="0" y="11"/>
                  </a:lnTo>
                  <a:lnTo>
                    <a:pt x="74" y="117"/>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84">
                  <a:moveTo>
                    <a:pt x="26" y="0"/>
                  </a:moveTo>
                  <a:lnTo>
                    <a:pt x="0" y="57"/>
                  </a:lnTo>
                  <a:lnTo>
                    <a:pt x="57" y="84"/>
                  </a:lnTo>
                  <a:lnTo>
                    <a:pt x="83" y="26"/>
                  </a:lnTo>
                  <a:lnTo>
                    <a:pt x="26" y="0"/>
                  </a:lnTo>
                  <a:close/>
                </a:path>
              </a:pathLst>
            </a:custGeom>
            <a:solidFill>
              <a:srgbClr val="3D6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84">
                  <a:moveTo>
                    <a:pt x="26" y="0"/>
                  </a:moveTo>
                  <a:lnTo>
                    <a:pt x="0" y="57"/>
                  </a:lnTo>
                  <a:lnTo>
                    <a:pt x="57" y="84"/>
                  </a:lnTo>
                  <a:lnTo>
                    <a:pt x="83" y="26"/>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42">
                  <a:moveTo>
                    <a:pt x="5" y="0"/>
                  </a:moveTo>
                  <a:lnTo>
                    <a:pt x="5" y="0"/>
                  </a:lnTo>
                  <a:lnTo>
                    <a:pt x="0" y="38"/>
                  </a:lnTo>
                  <a:lnTo>
                    <a:pt x="38" y="42"/>
                  </a:lnTo>
                  <a:lnTo>
                    <a:pt x="43" y="5"/>
                  </a:lnTo>
                  <a:lnTo>
                    <a:pt x="5" y="0"/>
                  </a:lnTo>
                </a:path>
              </a:pathLst>
            </a:custGeom>
            <a:solidFill>
              <a:srgbClr val="145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79">
                  <a:moveTo>
                    <a:pt x="0" y="0"/>
                  </a:moveTo>
                  <a:lnTo>
                    <a:pt x="0" y="0"/>
                  </a:lnTo>
                  <a:lnTo>
                    <a:pt x="37" y="79"/>
                  </a:lnTo>
                  <a:lnTo>
                    <a:pt x="86" y="7"/>
                  </a:lnTo>
                  <a:lnTo>
                    <a:pt x="0" y="0"/>
                  </a:lnTo>
                  <a:close/>
                </a:path>
              </a:pathLst>
            </a:custGeom>
            <a:solidFill>
              <a:srgbClr val="0D45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79">
                  <a:moveTo>
                    <a:pt x="0" y="0"/>
                  </a:moveTo>
                  <a:lnTo>
                    <a:pt x="0" y="0"/>
                  </a:lnTo>
                  <a:lnTo>
                    <a:pt x="37" y="79"/>
                  </a:lnTo>
                  <a:lnTo>
                    <a:pt x="86"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3" name="Freeform 44"/>
            <p:cNvSpPr>
              <a:spLocks/>
            </p:cNvSpPr>
            <p:nvPr userDrawn="1"/>
          </p:nvSpPr>
          <p:spPr bwMode="auto">
            <a:xfrm>
              <a:off x="2771" y="366"/>
              <a:ext cx="66" cy="62"/>
            </a:xfrm>
            <a:custGeom>
              <a:avLst/>
              <a:gdLst>
                <a:gd name="T0" fmla="*/ 1 w 90"/>
                <a:gd name="T1" fmla="*/ 0 h 84"/>
                <a:gd name="T2" fmla="*/ 1 w 90"/>
                <a:gd name="T3" fmla="*/ 1 h 84"/>
                <a:gd name="T4" fmla="*/ 1 w 90"/>
                <a:gd name="T5" fmla="*/ 1 h 84"/>
                <a:gd name="T6" fmla="*/ 1 w 90"/>
                <a:gd name="T7" fmla="*/ 1 h 84"/>
                <a:gd name="T8" fmla="*/ 1 w 90"/>
                <a:gd name="T9" fmla="*/ 1 h 84"/>
                <a:gd name="T10" fmla="*/ 1 w 90"/>
                <a:gd name="T11" fmla="*/ 1 h 84"/>
                <a:gd name="T12" fmla="*/ 1 w 90"/>
                <a:gd name="T13" fmla="*/ 1 h 84"/>
                <a:gd name="T14" fmla="*/ 1 w 90"/>
                <a:gd name="T15" fmla="*/ 1 h 84"/>
                <a:gd name="T16" fmla="*/ 1 w 90"/>
                <a:gd name="T17" fmla="*/ 1 h 84"/>
                <a:gd name="T18" fmla="*/ 1 w 90"/>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1">
                  <a:moveTo>
                    <a:pt x="28" y="0"/>
                  </a:moveTo>
                  <a:lnTo>
                    <a:pt x="28" y="0"/>
                  </a:lnTo>
                  <a:lnTo>
                    <a:pt x="0" y="13"/>
                  </a:lnTo>
                  <a:lnTo>
                    <a:pt x="13" y="41"/>
                  </a:lnTo>
                  <a:lnTo>
                    <a:pt x="41" y="28"/>
                  </a:lnTo>
                  <a:lnTo>
                    <a:pt x="28" y="0"/>
                  </a:lnTo>
                  <a:close/>
                </a:path>
              </a:pathLst>
            </a:custGeom>
            <a:solidFill>
              <a:srgbClr val="4C609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1">
                  <a:moveTo>
                    <a:pt x="28" y="0"/>
                  </a:moveTo>
                  <a:lnTo>
                    <a:pt x="28" y="0"/>
                  </a:lnTo>
                  <a:lnTo>
                    <a:pt x="0" y="13"/>
                  </a:lnTo>
                  <a:lnTo>
                    <a:pt x="13" y="41"/>
                  </a:lnTo>
                  <a:lnTo>
                    <a:pt x="41" y="28"/>
                  </a:lnTo>
                  <a:lnTo>
                    <a:pt x="28" y="0"/>
                  </a:lnTo>
                </a:path>
              </a:pathLst>
            </a:custGeom>
            <a:solidFill>
              <a:srgbClr val="1A63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59">
                  <a:moveTo>
                    <a:pt x="27" y="0"/>
                  </a:moveTo>
                  <a:lnTo>
                    <a:pt x="27" y="0"/>
                  </a:lnTo>
                  <a:lnTo>
                    <a:pt x="0" y="31"/>
                  </a:lnTo>
                  <a:lnTo>
                    <a:pt x="30" y="59"/>
                  </a:lnTo>
                  <a:lnTo>
                    <a:pt x="58" y="27"/>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54">
                  <a:moveTo>
                    <a:pt x="10" y="0"/>
                  </a:moveTo>
                  <a:lnTo>
                    <a:pt x="10" y="0"/>
                  </a:lnTo>
                  <a:lnTo>
                    <a:pt x="0" y="43"/>
                  </a:lnTo>
                  <a:lnTo>
                    <a:pt x="43" y="54"/>
                  </a:lnTo>
                  <a:lnTo>
                    <a:pt x="53" y="11"/>
                  </a:lnTo>
                  <a:lnTo>
                    <a:pt x="10" y="0"/>
                  </a:lnTo>
                  <a:close/>
                </a:path>
              </a:pathLst>
            </a:custGeom>
            <a:solidFill>
              <a:srgbClr val="1555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1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54">
                  <a:moveTo>
                    <a:pt x="10" y="0"/>
                  </a:moveTo>
                  <a:lnTo>
                    <a:pt x="10" y="0"/>
                  </a:lnTo>
                  <a:lnTo>
                    <a:pt x="0" y="43"/>
                  </a:lnTo>
                  <a:lnTo>
                    <a:pt x="43" y="54"/>
                  </a:lnTo>
                  <a:lnTo>
                    <a:pt x="53" y="11"/>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0" name="Freeform 51"/>
            <p:cNvSpPr>
              <a:spLocks noEditPoints="1"/>
            </p:cNvSpPr>
            <p:nvPr userDrawn="1"/>
          </p:nvSpPr>
          <p:spPr bwMode="auto">
            <a:xfrm>
              <a:off x="3034" y="648"/>
              <a:ext cx="109" cy="101"/>
            </a:xfrm>
            <a:custGeom>
              <a:avLst/>
              <a:gdLst>
                <a:gd name="T0" fmla="*/ 1 w 147"/>
                <a:gd name="T1" fmla="*/ 1 h 137"/>
                <a:gd name="T2" fmla="*/ 1 w 147"/>
                <a:gd name="T3" fmla="*/ 1 h 137"/>
                <a:gd name="T4" fmla="*/ 1 w 147"/>
                <a:gd name="T5" fmla="*/ 1 h 137"/>
                <a:gd name="T6" fmla="*/ 1 w 147"/>
                <a:gd name="T7" fmla="*/ 1 h 137"/>
                <a:gd name="T8" fmla="*/ 1 w 147"/>
                <a:gd name="T9" fmla="*/ 1 h 137"/>
                <a:gd name="T10" fmla="*/ 1 w 147"/>
                <a:gd name="T11" fmla="*/ 1 h 137"/>
                <a:gd name="T12" fmla="*/ 1 w 147"/>
                <a:gd name="T13" fmla="*/ 1 h 137"/>
                <a:gd name="T14" fmla="*/ 1 w 147"/>
                <a:gd name="T15" fmla="*/ 1 h 137"/>
                <a:gd name="T16" fmla="*/ 1 w 147"/>
                <a:gd name="T17" fmla="*/ 1 h 137"/>
                <a:gd name="T18" fmla="*/ 1 w 147"/>
                <a:gd name="T19" fmla="*/ 1 h 137"/>
                <a:gd name="T20" fmla="*/ 1 w 147"/>
                <a:gd name="T21" fmla="*/ 1 h 137"/>
                <a:gd name="T22" fmla="*/ 1 w 147"/>
                <a:gd name="T23" fmla="*/ 1 h 137"/>
                <a:gd name="T24" fmla="*/ 1 w 147"/>
                <a:gd name="T25" fmla="*/ 1 h 137"/>
                <a:gd name="T26" fmla="*/ 1 w 147"/>
                <a:gd name="T27" fmla="*/ 1 h 137"/>
                <a:gd name="T28" fmla="*/ 1 w 147"/>
                <a:gd name="T29" fmla="*/ 1 h 137"/>
                <a:gd name="T30" fmla="*/ 1 w 147"/>
                <a:gd name="T31" fmla="*/ 1 h 137"/>
                <a:gd name="T32" fmla="*/ 1 w 147"/>
                <a:gd name="T33" fmla="*/ 1 h 137"/>
                <a:gd name="T34" fmla="*/ 1 w 147"/>
                <a:gd name="T35" fmla="*/ 1 h 137"/>
                <a:gd name="T36" fmla="*/ 1 w 147"/>
                <a:gd name="T37" fmla="*/ 1 h 137"/>
                <a:gd name="T38" fmla="*/ 1 w 147"/>
                <a:gd name="T39" fmla="*/ 1 h 137"/>
                <a:gd name="T40" fmla="*/ 1 w 147"/>
                <a:gd name="T41" fmla="*/ 1 h 137"/>
                <a:gd name="T42" fmla="*/ 1 w 147"/>
                <a:gd name="T43" fmla="*/ 1 h 137"/>
                <a:gd name="T44" fmla="*/ 1 w 147"/>
                <a:gd name="T45" fmla="*/ 1 h 137"/>
                <a:gd name="T46" fmla="*/ 1 w 147"/>
                <a:gd name="T47" fmla="*/ 1 h 137"/>
                <a:gd name="T48" fmla="*/ 1 w 147"/>
                <a:gd name="T49" fmla="*/ 1 h 137"/>
                <a:gd name="T50" fmla="*/ 1 w 147"/>
                <a:gd name="T51" fmla="*/ 1 h 137"/>
                <a:gd name="T52" fmla="*/ 1 w 147"/>
                <a:gd name="T53" fmla="*/ 1 h 137"/>
                <a:gd name="T54" fmla="*/ 1 w 147"/>
                <a:gd name="T55" fmla="*/ 1 h 137"/>
                <a:gd name="T56" fmla="*/ 1 w 147"/>
                <a:gd name="T57" fmla="*/ 1 h 137"/>
                <a:gd name="T58" fmla="*/ 1 w 147"/>
                <a:gd name="T59" fmla="*/ 1 h 137"/>
                <a:gd name="T60" fmla="*/ 2 w 147"/>
                <a:gd name="T61" fmla="*/ 1 h 137"/>
                <a:gd name="T62" fmla="*/ 1 w 147"/>
                <a:gd name="T63" fmla="*/ 1 h 137"/>
                <a:gd name="T64" fmla="*/ 1 w 147"/>
                <a:gd name="T65" fmla="*/ 1 h 137"/>
                <a:gd name="T66" fmla="*/ 1 w 147"/>
                <a:gd name="T67" fmla="*/ 1 h 137"/>
                <a:gd name="T68" fmla="*/ 1 w 147"/>
                <a:gd name="T69" fmla="*/ 1 h 137"/>
                <a:gd name="T70" fmla="*/ 1 w 147"/>
                <a:gd name="T71" fmla="*/ 1 h 137"/>
                <a:gd name="T72" fmla="*/ 1 w 147"/>
                <a:gd name="T73" fmla="*/ 1 h 137"/>
                <a:gd name="T74" fmla="*/ 1 w 147"/>
                <a:gd name="T75" fmla="*/ 1 h 137"/>
                <a:gd name="T76" fmla="*/ 1 w 147"/>
                <a:gd name="T77" fmla="*/ 1 h 137"/>
                <a:gd name="T78" fmla="*/ 1 w 147"/>
                <a:gd name="T79" fmla="*/ 1 h 137"/>
                <a:gd name="T80" fmla="*/ 1 w 147"/>
                <a:gd name="T81" fmla="*/ 1 h 137"/>
                <a:gd name="T82" fmla="*/ 1 w 147"/>
                <a:gd name="T83" fmla="*/ 1 h 137"/>
                <a:gd name="T84" fmla="*/ 1 w 147"/>
                <a:gd name="T85" fmla="*/ 1 h 137"/>
                <a:gd name="T86" fmla="*/ 1 w 147"/>
                <a:gd name="T87" fmla="*/ 1 h 137"/>
                <a:gd name="T88" fmla="*/ 1 w 147"/>
                <a:gd name="T89" fmla="*/ 1 h 137"/>
                <a:gd name="T90" fmla="*/ 1 w 147"/>
                <a:gd name="T91" fmla="*/ 1 h 137"/>
                <a:gd name="T92" fmla="*/ 1 w 147"/>
                <a:gd name="T93" fmla="*/ 1 h 137"/>
                <a:gd name="T94" fmla="*/ 1 w 147"/>
                <a:gd name="T95" fmla="*/ 1 h 137"/>
                <a:gd name="T96" fmla="*/ 1 w 147"/>
                <a:gd name="T97" fmla="*/ 1 h 137"/>
                <a:gd name="T98" fmla="*/ 1 w 147"/>
                <a:gd name="T99" fmla="*/ 2 h 137"/>
                <a:gd name="T100" fmla="*/ 2 w 147"/>
                <a:gd name="T101" fmla="*/ 1 h 137"/>
                <a:gd name="T102" fmla="*/ 2 w 147"/>
                <a:gd name="T103" fmla="*/ 1 h 137"/>
                <a:gd name="T104" fmla="*/ 1 w 147"/>
                <a:gd name="T105" fmla="*/ 0 h 1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5" y="0"/>
                  </a:moveTo>
                  <a:lnTo>
                    <a:pt x="0" y="3"/>
                  </a:lnTo>
                  <a:lnTo>
                    <a:pt x="3" y="16"/>
                  </a:lnTo>
                  <a:lnTo>
                    <a:pt x="17" y="14"/>
                  </a:lnTo>
                  <a:lnTo>
                    <a:pt x="15" y="0"/>
                  </a:lnTo>
                  <a:close/>
                </a:path>
              </a:pathLst>
            </a:custGeom>
            <a:solidFill>
              <a:srgbClr val="455A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5" y="0"/>
                  </a:moveTo>
                  <a:lnTo>
                    <a:pt x="0" y="3"/>
                  </a:lnTo>
                  <a:lnTo>
                    <a:pt x="3" y="16"/>
                  </a:lnTo>
                  <a:lnTo>
                    <a:pt x="17" y="14"/>
                  </a:lnTo>
                  <a:lnTo>
                    <a:pt x="15" y="0"/>
                  </a:lnTo>
                </a:path>
              </a:pathLst>
            </a:custGeom>
            <a:solidFill>
              <a:srgbClr val="1C64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0">
                  <a:moveTo>
                    <a:pt x="7" y="0"/>
                  </a:moveTo>
                  <a:lnTo>
                    <a:pt x="0" y="6"/>
                  </a:lnTo>
                  <a:lnTo>
                    <a:pt x="8" y="10"/>
                  </a:lnTo>
                  <a:lnTo>
                    <a:pt x="7" y="0"/>
                  </a:lnTo>
                  <a:close/>
                </a:path>
              </a:pathLst>
            </a:custGeom>
            <a:solidFill>
              <a:srgbClr val="455A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0">
                  <a:moveTo>
                    <a:pt x="7" y="0"/>
                  </a:moveTo>
                  <a:lnTo>
                    <a:pt x="0" y="6"/>
                  </a:lnTo>
                  <a:lnTo>
                    <a:pt x="8" y="10"/>
                  </a:lnTo>
                  <a:lnTo>
                    <a:pt x="7" y="0"/>
                  </a:lnTo>
                </a:path>
              </a:pathLst>
            </a:custGeom>
            <a:solidFill>
              <a:srgbClr val="1C64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5" name="Freeform 56"/>
            <p:cNvSpPr>
              <a:spLocks noEditPoints="1"/>
            </p:cNvSpPr>
            <p:nvPr userDrawn="1"/>
          </p:nvSpPr>
          <p:spPr bwMode="auto">
            <a:xfrm>
              <a:off x="3442" y="583"/>
              <a:ext cx="129" cy="127"/>
            </a:xfrm>
            <a:custGeom>
              <a:avLst/>
              <a:gdLst>
                <a:gd name="T0" fmla="*/ 1 w 175"/>
                <a:gd name="T1" fmla="*/ 1 h 171"/>
                <a:gd name="T2" fmla="*/ 1 w 175"/>
                <a:gd name="T3" fmla="*/ 1 h 171"/>
                <a:gd name="T4" fmla="*/ 1 w 175"/>
                <a:gd name="T5" fmla="*/ 1 h 171"/>
                <a:gd name="T6" fmla="*/ 1 w 175"/>
                <a:gd name="T7" fmla="*/ 1 h 171"/>
                <a:gd name="T8" fmla="*/ 1 w 175"/>
                <a:gd name="T9" fmla="*/ 2 h 171"/>
                <a:gd name="T10" fmla="*/ 1 w 175"/>
                <a:gd name="T11" fmla="*/ 2 h 171"/>
                <a:gd name="T12" fmla="*/ 1 w 175"/>
                <a:gd name="T13" fmla="*/ 2 h 171"/>
                <a:gd name="T14" fmla="*/ 1 w 175"/>
                <a:gd name="T15" fmla="*/ 2 h 171"/>
                <a:gd name="T16" fmla="*/ 1 w 175"/>
                <a:gd name="T17" fmla="*/ 2 h 171"/>
                <a:gd name="T18" fmla="*/ 1 w 175"/>
                <a:gd name="T19" fmla="*/ 2 h 171"/>
                <a:gd name="T20" fmla="*/ 1 w 175"/>
                <a:gd name="T21" fmla="*/ 1 h 171"/>
                <a:gd name="T22" fmla="*/ 1 w 175"/>
                <a:gd name="T23" fmla="*/ 1 h 171"/>
                <a:gd name="T24" fmla="*/ 1 w 175"/>
                <a:gd name="T25" fmla="*/ 1 h 171"/>
                <a:gd name="T26" fmla="*/ 1 w 175"/>
                <a:gd name="T27" fmla="*/ 1 h 171"/>
                <a:gd name="T28" fmla="*/ 1 w 175"/>
                <a:gd name="T29" fmla="*/ 1 h 171"/>
                <a:gd name="T30" fmla="*/ 1 w 175"/>
                <a:gd name="T31" fmla="*/ 1 h 171"/>
                <a:gd name="T32" fmla="*/ 1 w 175"/>
                <a:gd name="T33" fmla="*/ 1 h 171"/>
                <a:gd name="T34" fmla="*/ 1 w 175"/>
                <a:gd name="T35" fmla="*/ 1 h 171"/>
                <a:gd name="T36" fmla="*/ 1 w 175"/>
                <a:gd name="T37" fmla="*/ 1 h 171"/>
                <a:gd name="T38" fmla="*/ 1 w 175"/>
                <a:gd name="T39" fmla="*/ 1 h 171"/>
                <a:gd name="T40" fmla="*/ 1 w 175"/>
                <a:gd name="T41" fmla="*/ 1 h 171"/>
                <a:gd name="T42" fmla="*/ 1 w 175"/>
                <a:gd name="T43" fmla="*/ 1 h 171"/>
                <a:gd name="T44" fmla="*/ 1 w 175"/>
                <a:gd name="T45" fmla="*/ 1 h 171"/>
                <a:gd name="T46" fmla="*/ 1 w 175"/>
                <a:gd name="T47" fmla="*/ 1 h 171"/>
                <a:gd name="T48" fmla="*/ 1 w 175"/>
                <a:gd name="T49" fmla="*/ 1 h 171"/>
                <a:gd name="T50" fmla="*/ 1 w 175"/>
                <a:gd name="T51" fmla="*/ 1 h 171"/>
                <a:gd name="T52" fmla="*/ 1 w 175"/>
                <a:gd name="T53" fmla="*/ 1 h 171"/>
                <a:gd name="T54" fmla="*/ 1 w 175"/>
                <a:gd name="T55" fmla="*/ 1 h 171"/>
                <a:gd name="T56" fmla="*/ 1 w 175"/>
                <a:gd name="T57" fmla="*/ 1 h 171"/>
                <a:gd name="T58" fmla="*/ 1 w 175"/>
                <a:gd name="T59" fmla="*/ 0 h 171"/>
                <a:gd name="T60" fmla="*/ 0 w 175"/>
                <a:gd name="T61" fmla="*/ 3 h 171"/>
                <a:gd name="T62" fmla="*/ 2 w 175"/>
                <a:gd name="T63" fmla="*/ 2 h 171"/>
                <a:gd name="T64" fmla="*/ 1 w 175"/>
                <a:gd name="T65" fmla="*/ 0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sp>
          <p:nvSpPr>
            <p:cNvPr id="26" name="Freeform 57"/>
            <p:cNvSpPr>
              <a:spLocks noEditPoints="1"/>
            </p:cNvSpPr>
            <p:nvPr userDrawn="1"/>
          </p:nvSpPr>
          <p:spPr bwMode="auto">
            <a:xfrm>
              <a:off x="2777" y="983"/>
              <a:ext cx="215" cy="198"/>
            </a:xfrm>
            <a:custGeom>
              <a:avLst/>
              <a:gdLst>
                <a:gd name="T0" fmla="*/ 3 w 291"/>
                <a:gd name="T1" fmla="*/ 3 h 268"/>
                <a:gd name="T2" fmla="*/ 2 w 291"/>
                <a:gd name="T3" fmla="*/ 3 h 268"/>
                <a:gd name="T4" fmla="*/ 2 w 291"/>
                <a:gd name="T5" fmla="*/ 3 h 268"/>
                <a:gd name="T6" fmla="*/ 3 w 291"/>
                <a:gd name="T7" fmla="*/ 3 h 268"/>
                <a:gd name="T8" fmla="*/ 3 w 291"/>
                <a:gd name="T9" fmla="*/ 3 h 268"/>
                <a:gd name="T10" fmla="*/ 2 w 291"/>
                <a:gd name="T11" fmla="*/ 1 h 268"/>
                <a:gd name="T12" fmla="*/ 2 w 291"/>
                <a:gd name="T13" fmla="*/ 1 h 268"/>
                <a:gd name="T14" fmla="*/ 2 w 291"/>
                <a:gd name="T15" fmla="*/ 1 h 268"/>
                <a:gd name="T16" fmla="*/ 2 w 291"/>
                <a:gd name="T17" fmla="*/ 1 h 268"/>
                <a:gd name="T18" fmla="*/ 3 w 291"/>
                <a:gd name="T19" fmla="*/ 1 h 268"/>
                <a:gd name="T20" fmla="*/ 3 w 291"/>
                <a:gd name="T21" fmla="*/ 2 h 268"/>
                <a:gd name="T22" fmla="*/ 3 w 291"/>
                <a:gd name="T23" fmla="*/ 2 h 268"/>
                <a:gd name="T24" fmla="*/ 3 w 291"/>
                <a:gd name="T25" fmla="*/ 2 h 268"/>
                <a:gd name="T26" fmla="*/ 3 w 291"/>
                <a:gd name="T27" fmla="*/ 3 h 268"/>
                <a:gd name="T28" fmla="*/ 3 w 291"/>
                <a:gd name="T29" fmla="*/ 3 h 268"/>
                <a:gd name="T30" fmla="*/ 3 w 291"/>
                <a:gd name="T31" fmla="*/ 3 h 268"/>
                <a:gd name="T32" fmla="*/ 3 w 291"/>
                <a:gd name="T33" fmla="*/ 3 h 268"/>
                <a:gd name="T34" fmla="*/ 3 w 291"/>
                <a:gd name="T35" fmla="*/ 3 h 268"/>
                <a:gd name="T36" fmla="*/ 3 w 291"/>
                <a:gd name="T37" fmla="*/ 3 h 268"/>
                <a:gd name="T38" fmla="*/ 2 w 291"/>
                <a:gd name="T39" fmla="*/ 3 h 268"/>
                <a:gd name="T40" fmla="*/ 2 w 291"/>
                <a:gd name="T41" fmla="*/ 1 h 268"/>
                <a:gd name="T42" fmla="*/ 3 w 291"/>
                <a:gd name="T43" fmla="*/ 2 h 268"/>
                <a:gd name="T44" fmla="*/ 3 w 291"/>
                <a:gd name="T45" fmla="*/ 1 h 268"/>
                <a:gd name="T46" fmla="*/ 2 w 291"/>
                <a:gd name="T47" fmla="*/ 1 h 268"/>
                <a:gd name="T48" fmla="*/ 1 w 291"/>
                <a:gd name="T49" fmla="*/ 1 h 268"/>
                <a:gd name="T50" fmla="*/ 1 w 291"/>
                <a:gd name="T51" fmla="*/ 1 h 268"/>
                <a:gd name="T52" fmla="*/ 2 w 291"/>
                <a:gd name="T53" fmla="*/ 1 h 268"/>
                <a:gd name="T54" fmla="*/ 2 w 291"/>
                <a:gd name="T55" fmla="*/ 1 h 268"/>
                <a:gd name="T56" fmla="*/ 2 w 291"/>
                <a:gd name="T57" fmla="*/ 1 h 268"/>
                <a:gd name="T58" fmla="*/ 2 w 291"/>
                <a:gd name="T59" fmla="*/ 1 h 268"/>
                <a:gd name="T60" fmla="*/ 2 w 291"/>
                <a:gd name="T61" fmla="*/ 1 h 268"/>
                <a:gd name="T62" fmla="*/ 1 w 291"/>
                <a:gd name="T63" fmla="*/ 2 h 268"/>
                <a:gd name="T64" fmla="*/ 2 w 291"/>
                <a:gd name="T65" fmla="*/ 2 h 268"/>
                <a:gd name="T66" fmla="*/ 2 w 291"/>
                <a:gd name="T67" fmla="*/ 2 h 268"/>
                <a:gd name="T68" fmla="*/ 2 w 291"/>
                <a:gd name="T69" fmla="*/ 3 h 268"/>
                <a:gd name="T70" fmla="*/ 2 w 291"/>
                <a:gd name="T71" fmla="*/ 3 h 268"/>
                <a:gd name="T72" fmla="*/ 1 w 291"/>
                <a:gd name="T73" fmla="*/ 3 h 268"/>
                <a:gd name="T74" fmla="*/ 1 w 291"/>
                <a:gd name="T75" fmla="*/ 3 h 268"/>
                <a:gd name="T76" fmla="*/ 1 w 291"/>
                <a:gd name="T77" fmla="*/ 3 h 268"/>
                <a:gd name="T78" fmla="*/ 1 w 291"/>
                <a:gd name="T79" fmla="*/ 3 h 268"/>
                <a:gd name="T80" fmla="*/ 1 w 291"/>
                <a:gd name="T81" fmla="*/ 3 h 268"/>
                <a:gd name="T82" fmla="*/ 1 w 291"/>
                <a:gd name="T83" fmla="*/ 2 h 268"/>
                <a:gd name="T84" fmla="*/ 1 w 291"/>
                <a:gd name="T85" fmla="*/ 2 h 268"/>
                <a:gd name="T86" fmla="*/ 1 w 291"/>
                <a:gd name="T87" fmla="*/ 2 h 268"/>
                <a:gd name="T88" fmla="*/ 1 w 291"/>
                <a:gd name="T89" fmla="*/ 1 h 268"/>
                <a:gd name="T90" fmla="*/ 1 w 291"/>
                <a:gd name="T91" fmla="*/ 1 h 268"/>
                <a:gd name="T92" fmla="*/ 1 w 291"/>
                <a:gd name="T93" fmla="*/ 1 h 268"/>
                <a:gd name="T94" fmla="*/ 1 w 291"/>
                <a:gd name="T95" fmla="*/ 1 h 268"/>
                <a:gd name="T96" fmla="*/ 1 w 291"/>
                <a:gd name="T97" fmla="*/ 1 h 268"/>
                <a:gd name="T98" fmla="*/ 1 w 291"/>
                <a:gd name="T99" fmla="*/ 1 h 268"/>
                <a:gd name="T100" fmla="*/ 1 w 291"/>
                <a:gd name="T101" fmla="*/ 1 h 268"/>
                <a:gd name="T102" fmla="*/ 2 w 291"/>
                <a:gd name="T103" fmla="*/ 0 h 268"/>
                <a:gd name="T104" fmla="*/ 1 w 291"/>
                <a:gd name="T105" fmla="*/ 1 h 268"/>
                <a:gd name="T106" fmla="*/ 1 w 291"/>
                <a:gd name="T107" fmla="*/ 4 h 268"/>
                <a:gd name="T108" fmla="*/ 2 w 291"/>
                <a:gd name="T109" fmla="*/ 4 h 268"/>
                <a:gd name="T110" fmla="*/ 2 w 291"/>
                <a:gd name="T111" fmla="*/ 4 h 268"/>
                <a:gd name="T112" fmla="*/ 4 w 291"/>
                <a:gd name="T113" fmla="*/ 2 h 268"/>
                <a:gd name="T114" fmla="*/ 3 w 291"/>
                <a:gd name="T115" fmla="*/ 1 h 268"/>
                <a:gd name="T116" fmla="*/ 2 w 291"/>
                <a:gd name="T117" fmla="*/ 0 h 2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ru-RU"/>
            </a:p>
          </p:txBody>
        </p:sp>
      </p:grpSp>
      <p:grpSp>
        <p:nvGrpSpPr>
          <p:cNvPr id="27" name="Group 19"/>
          <p:cNvGrpSpPr>
            <a:grpSpLocks noChangeAspect="1"/>
          </p:cNvGrpSpPr>
          <p:nvPr userDrawn="1"/>
        </p:nvGrpSpPr>
        <p:grpSpPr bwMode="auto">
          <a:xfrm>
            <a:off x="8448675" y="4375150"/>
            <a:ext cx="438150" cy="423863"/>
            <a:chOff x="2074" y="843"/>
            <a:chExt cx="1615" cy="1561"/>
          </a:xfrm>
        </p:grpSpPr>
        <p:sp>
          <p:nvSpPr>
            <p:cNvPr id="28" name="Freeform 20"/>
            <p:cNvSpPr>
              <a:spLocks noEditPoints="1"/>
            </p:cNvSpPr>
            <p:nvPr userDrawn="1"/>
          </p:nvSpPr>
          <p:spPr bwMode="auto">
            <a:xfrm>
              <a:off x="2074" y="1379"/>
              <a:ext cx="1525" cy="442"/>
            </a:xfrm>
            <a:custGeom>
              <a:avLst/>
              <a:gdLst>
                <a:gd name="T0" fmla="*/ 107827306 w 646"/>
                <a:gd name="T1" fmla="*/ 0 h 187"/>
                <a:gd name="T2" fmla="*/ 0 w 646"/>
                <a:gd name="T3" fmla="*/ 31774078 h 187"/>
                <a:gd name="T4" fmla="*/ 0 w 646"/>
                <a:gd name="T5" fmla="*/ 0 h 187"/>
                <a:gd name="T6" fmla="*/ 55716845 w 646"/>
                <a:gd name="T7" fmla="*/ 6960505 h 187"/>
                <a:gd name="T8" fmla="*/ 49729292 w 646"/>
                <a:gd name="T9" fmla="*/ 6960505 h 187"/>
                <a:gd name="T10" fmla="*/ 48228276 w 646"/>
                <a:gd name="T11" fmla="*/ 11216152 h 187"/>
                <a:gd name="T12" fmla="*/ 54244028 w 646"/>
                <a:gd name="T13" fmla="*/ 8114167 h 187"/>
                <a:gd name="T14" fmla="*/ 52743369 w 646"/>
                <a:gd name="T15" fmla="*/ 23771954 h 187"/>
                <a:gd name="T16" fmla="*/ 59762887 w 646"/>
                <a:gd name="T17" fmla="*/ 24442645 h 187"/>
                <a:gd name="T18" fmla="*/ 57274314 w 646"/>
                <a:gd name="T19" fmla="*/ 22075177 h 187"/>
                <a:gd name="T20" fmla="*/ 57274314 w 646"/>
                <a:gd name="T21" fmla="*/ 7962141 h 187"/>
                <a:gd name="T22" fmla="*/ 62570462 w 646"/>
                <a:gd name="T23" fmla="*/ 11216152 h 187"/>
                <a:gd name="T24" fmla="*/ 62934975 w 646"/>
                <a:gd name="T25" fmla="*/ 6265258 h 187"/>
                <a:gd name="T26" fmla="*/ 34560511 w 646"/>
                <a:gd name="T27" fmla="*/ 11706963 h 187"/>
                <a:gd name="T28" fmla="*/ 38877798 w 646"/>
                <a:gd name="T29" fmla="*/ 23927048 h 187"/>
                <a:gd name="T30" fmla="*/ 34082119 w 646"/>
                <a:gd name="T31" fmla="*/ 19707830 h 187"/>
                <a:gd name="T32" fmla="*/ 45042714 w 646"/>
                <a:gd name="T33" fmla="*/ 20187220 h 187"/>
                <a:gd name="T34" fmla="*/ 37559327 w 646"/>
                <a:gd name="T35" fmla="*/ 11706963 h 187"/>
                <a:gd name="T36" fmla="*/ 43079919 w 646"/>
                <a:gd name="T37" fmla="*/ 9480040 h 187"/>
                <a:gd name="T38" fmla="*/ 44423637 w 646"/>
                <a:gd name="T39" fmla="*/ 10857465 h 187"/>
                <a:gd name="T40" fmla="*/ 34560511 w 646"/>
                <a:gd name="T41" fmla="*/ 11706963 h 187"/>
                <a:gd name="T42" fmla="*/ 7374591 w 646"/>
                <a:gd name="T43" fmla="*/ 7630667 h 187"/>
                <a:gd name="T44" fmla="*/ 9681765 w 646"/>
                <a:gd name="T45" fmla="*/ 15810071 h 187"/>
                <a:gd name="T46" fmla="*/ 7217263 w 646"/>
                <a:gd name="T47" fmla="*/ 24442645 h 187"/>
                <a:gd name="T48" fmla="*/ 20730616 w 646"/>
                <a:gd name="T49" fmla="*/ 20187220 h 187"/>
                <a:gd name="T50" fmla="*/ 15543825 w 646"/>
                <a:gd name="T51" fmla="*/ 23659156 h 187"/>
                <a:gd name="T52" fmla="*/ 12673262 w 646"/>
                <a:gd name="T53" fmla="*/ 15604824 h 187"/>
                <a:gd name="T54" fmla="*/ 14201355 w 646"/>
                <a:gd name="T55" fmla="*/ 7630667 h 187"/>
                <a:gd name="T56" fmla="*/ 7374591 w 646"/>
                <a:gd name="T57" fmla="*/ 6960505 h 187"/>
                <a:gd name="T58" fmla="*/ 23182328 w 646"/>
                <a:gd name="T59" fmla="*/ 7112548 h 187"/>
                <a:gd name="T60" fmla="*/ 25364062 w 646"/>
                <a:gd name="T61" fmla="*/ 9480040 h 187"/>
                <a:gd name="T62" fmla="*/ 25364062 w 646"/>
                <a:gd name="T63" fmla="*/ 22075177 h 187"/>
                <a:gd name="T64" fmla="*/ 23182328 w 646"/>
                <a:gd name="T65" fmla="*/ 24147129 h 187"/>
                <a:gd name="T66" fmla="*/ 28841057 w 646"/>
                <a:gd name="T67" fmla="*/ 24661480 h 187"/>
                <a:gd name="T68" fmla="*/ 28841057 w 646"/>
                <a:gd name="T69" fmla="*/ 23441021 h 187"/>
                <a:gd name="T70" fmla="*/ 28369558 w 646"/>
                <a:gd name="T71" fmla="*/ 15964170 h 187"/>
                <a:gd name="T72" fmla="*/ 30708658 w 646"/>
                <a:gd name="T73" fmla="*/ 6960505 h 187"/>
                <a:gd name="T74" fmla="*/ 23182328 w 646"/>
                <a:gd name="T75" fmla="*/ 7112548 h 187"/>
                <a:gd name="T76" fmla="*/ 68594731 w 646"/>
                <a:gd name="T77" fmla="*/ 11347610 h 187"/>
                <a:gd name="T78" fmla="*/ 68084539 w 646"/>
                <a:gd name="T79" fmla="*/ 23300470 h 187"/>
                <a:gd name="T80" fmla="*/ 65892245 w 646"/>
                <a:gd name="T81" fmla="*/ 24442645 h 187"/>
                <a:gd name="T82" fmla="*/ 79974676 w 646"/>
                <a:gd name="T83" fmla="*/ 20187220 h 187"/>
                <a:gd name="T84" fmla="*/ 74610143 w 646"/>
                <a:gd name="T85" fmla="*/ 23659156 h 187"/>
                <a:gd name="T86" fmla="*/ 71411104 w 646"/>
                <a:gd name="T87" fmla="*/ 20044019 h 187"/>
                <a:gd name="T88" fmla="*/ 75926868 w 646"/>
                <a:gd name="T89" fmla="*/ 16323601 h 187"/>
                <a:gd name="T90" fmla="*/ 77285791 w 646"/>
                <a:gd name="T91" fmla="*/ 18331506 h 187"/>
                <a:gd name="T92" fmla="*/ 76436033 w 646"/>
                <a:gd name="T93" fmla="*/ 12593516 h 187"/>
                <a:gd name="T94" fmla="*/ 71411104 w 646"/>
                <a:gd name="T95" fmla="*/ 14808792 h 187"/>
                <a:gd name="T96" fmla="*/ 76802440 w 646"/>
                <a:gd name="T97" fmla="*/ 8480162 h 187"/>
                <a:gd name="T98" fmla="*/ 78629191 w 646"/>
                <a:gd name="T99" fmla="*/ 11063903 h 187"/>
                <a:gd name="T100" fmla="*/ 66256538 w 646"/>
                <a:gd name="T101" fmla="*/ 6960505 h 187"/>
                <a:gd name="T102" fmla="*/ 82665739 w 646"/>
                <a:gd name="T103" fmla="*/ 7112548 h 187"/>
                <a:gd name="T104" fmla="*/ 84494046 w 646"/>
                <a:gd name="T105" fmla="*/ 8114167 h 187"/>
                <a:gd name="T106" fmla="*/ 84773957 w 646"/>
                <a:gd name="T107" fmla="*/ 19915525 h 187"/>
                <a:gd name="T108" fmla="*/ 82463088 w 646"/>
                <a:gd name="T109" fmla="*/ 24302127 h 187"/>
                <a:gd name="T110" fmla="*/ 88961715 w 646"/>
                <a:gd name="T111" fmla="*/ 24661480 h 187"/>
                <a:gd name="T112" fmla="*/ 97494643 w 646"/>
                <a:gd name="T113" fmla="*/ 8696622 h 187"/>
                <a:gd name="T114" fmla="*/ 82665739 w 646"/>
                <a:gd name="T115" fmla="*/ 7112548 h 1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9" name="Freeform 21"/>
            <p:cNvSpPr>
              <a:spLocks/>
            </p:cNvSpPr>
            <p:nvPr userDrawn="1"/>
          </p:nvSpPr>
          <p:spPr bwMode="auto">
            <a:xfrm>
              <a:off x="3311" y="1478"/>
              <a:ext cx="135" cy="229"/>
            </a:xfrm>
            <a:custGeom>
              <a:avLst/>
              <a:gdLst>
                <a:gd name="T0" fmla="*/ 527554 w 57"/>
                <a:gd name="T1" fmla="*/ 989077 h 97"/>
                <a:gd name="T2" fmla="*/ 9968071 w 57"/>
                <a:gd name="T3" fmla="*/ 8480989 h 97"/>
                <a:gd name="T4" fmla="*/ 3826783 w 57"/>
                <a:gd name="T5" fmla="*/ 16215008 h 97"/>
                <a:gd name="T6" fmla="*/ 1026725 w 57"/>
                <a:gd name="T7" fmla="*/ 15705849 h 97"/>
                <a:gd name="T8" fmla="*/ 365374 w 57"/>
                <a:gd name="T9" fmla="*/ 8480989 h 97"/>
                <a:gd name="T10" fmla="*/ 527554 w 57"/>
                <a:gd name="T11" fmla="*/ 989077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0" name="Freeform 22"/>
            <p:cNvSpPr>
              <a:spLocks/>
            </p:cNvSpPr>
            <p:nvPr userDrawn="1"/>
          </p:nvSpPr>
          <p:spPr bwMode="auto">
            <a:xfrm>
              <a:off x="2914" y="1903"/>
              <a:ext cx="321" cy="501"/>
            </a:xfrm>
            <a:custGeom>
              <a:avLst/>
              <a:gdLst>
                <a:gd name="T0" fmla="*/ 20445684 w 136"/>
                <a:gd name="T1" fmla="*/ 2222781 h 212"/>
                <a:gd name="T2" fmla="*/ 20445684 w 136"/>
                <a:gd name="T3" fmla="*/ 7317195 h 212"/>
                <a:gd name="T4" fmla="*/ 7689402 w 136"/>
                <a:gd name="T5" fmla="*/ 7459980 h 212"/>
                <a:gd name="T6" fmla="*/ 7318852 w 136"/>
                <a:gd name="T7" fmla="*/ 10839508 h 212"/>
                <a:gd name="T8" fmla="*/ 12501576 w 136"/>
                <a:gd name="T9" fmla="*/ 14418371 h 212"/>
                <a:gd name="T10" fmla="*/ 22000920 w 136"/>
                <a:gd name="T11" fmla="*/ 22518114 h 212"/>
                <a:gd name="T12" fmla="*/ 21471135 w 136"/>
                <a:gd name="T13" fmla="*/ 29825575 h 212"/>
                <a:gd name="T14" fmla="*/ 12856192 w 136"/>
                <a:gd name="T15" fmla="*/ 35409264 h 212"/>
                <a:gd name="T16" fmla="*/ 837012 w 136"/>
                <a:gd name="T17" fmla="*/ 33921687 h 212"/>
                <a:gd name="T18" fmla="*/ 837012 w 136"/>
                <a:gd name="T19" fmla="*/ 28821533 h 212"/>
                <a:gd name="T20" fmla="*/ 14943636 w 136"/>
                <a:gd name="T21" fmla="*/ 28092067 h 212"/>
                <a:gd name="T22" fmla="*/ 15159088 w 136"/>
                <a:gd name="T23" fmla="*/ 24729105 h 212"/>
                <a:gd name="T24" fmla="*/ 8461914 w 136"/>
                <a:gd name="T25" fmla="*/ 20145416 h 212"/>
                <a:gd name="T26" fmla="*/ 354622 w 136"/>
                <a:gd name="T27" fmla="*/ 9680020 h 212"/>
                <a:gd name="T28" fmla="*/ 4039818 w 136"/>
                <a:gd name="T29" fmla="*/ 3096298 h 212"/>
                <a:gd name="T30" fmla="*/ 20445684 w 136"/>
                <a:gd name="T31" fmla="*/ 2222781 h 2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1" name="Freeform 23"/>
            <p:cNvSpPr>
              <a:spLocks/>
            </p:cNvSpPr>
            <p:nvPr userDrawn="1"/>
          </p:nvSpPr>
          <p:spPr bwMode="auto">
            <a:xfrm>
              <a:off x="2074" y="1920"/>
              <a:ext cx="377" cy="472"/>
            </a:xfrm>
            <a:custGeom>
              <a:avLst/>
              <a:gdLst>
                <a:gd name="T0" fmla="*/ 0 w 160"/>
                <a:gd name="T1" fmla="*/ 0 h 200"/>
                <a:gd name="T2" fmla="*/ 9722618 w 160"/>
                <a:gd name="T3" fmla="*/ 0 h 200"/>
                <a:gd name="T4" fmla="*/ 19801202 w 160"/>
                <a:gd name="T5" fmla="*/ 23940057 h 200"/>
                <a:gd name="T6" fmla="*/ 19997678 w 160"/>
                <a:gd name="T7" fmla="*/ 0 h 200"/>
                <a:gd name="T8" fmla="*/ 25999741 w 160"/>
                <a:gd name="T9" fmla="*/ 0 h 200"/>
                <a:gd name="T10" fmla="*/ 25999741 w 160"/>
                <a:gd name="T11" fmla="*/ 33249197 h 200"/>
                <a:gd name="T12" fmla="*/ 17401276 w 160"/>
                <a:gd name="T13" fmla="*/ 33249197 h 200"/>
                <a:gd name="T14" fmla="*/ 6001569 w 160"/>
                <a:gd name="T15" fmla="*/ 7105233 h 200"/>
                <a:gd name="T16" fmla="*/ 6001569 w 160"/>
                <a:gd name="T17" fmla="*/ 33249197 h 200"/>
                <a:gd name="T18" fmla="*/ 0 w 160"/>
                <a:gd name="T19" fmla="*/ 33249197 h 200"/>
                <a:gd name="T20" fmla="*/ 0 w 160"/>
                <a:gd name="T21" fmla="*/ 149921 h 200"/>
                <a:gd name="T22" fmla="*/ 0 w 160"/>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2" name="Freeform 24"/>
            <p:cNvSpPr>
              <a:spLocks/>
            </p:cNvSpPr>
            <p:nvPr userDrawn="1"/>
          </p:nvSpPr>
          <p:spPr bwMode="auto">
            <a:xfrm>
              <a:off x="2489" y="1920"/>
              <a:ext cx="416" cy="472"/>
            </a:xfrm>
            <a:custGeom>
              <a:avLst/>
              <a:gdLst>
                <a:gd name="T0" fmla="*/ 8114167 w 176"/>
                <a:gd name="T1" fmla="*/ 0 h 200"/>
                <a:gd name="T2" fmla="*/ 15604824 w 176"/>
                <a:gd name="T3" fmla="*/ 14659142 h 200"/>
                <a:gd name="T4" fmla="*/ 23076801 w 176"/>
                <a:gd name="T5" fmla="*/ 0 h 200"/>
                <a:gd name="T6" fmla="*/ 29886435 w 176"/>
                <a:gd name="T7" fmla="*/ 0 h 200"/>
                <a:gd name="T8" fmla="*/ 19915525 w 176"/>
                <a:gd name="T9" fmla="*/ 18127389 h 200"/>
                <a:gd name="T10" fmla="*/ 18547592 w 176"/>
                <a:gd name="T11" fmla="*/ 20779203 h 200"/>
                <a:gd name="T12" fmla="*/ 18547592 w 176"/>
                <a:gd name="T13" fmla="*/ 23940057 h 200"/>
                <a:gd name="T14" fmla="*/ 18547592 w 176"/>
                <a:gd name="T15" fmla="*/ 33249197 h 200"/>
                <a:gd name="T16" fmla="*/ 11216152 w 176"/>
                <a:gd name="T17" fmla="*/ 33249197 h 200"/>
                <a:gd name="T18" fmla="*/ 11216152 w 176"/>
                <a:gd name="T19" fmla="*/ 23726852 h 200"/>
                <a:gd name="T20" fmla="*/ 11216152 w 176"/>
                <a:gd name="T21" fmla="*/ 20629282 h 200"/>
                <a:gd name="T22" fmla="*/ 9857891 w 176"/>
                <a:gd name="T23" fmla="*/ 17974086 h 200"/>
                <a:gd name="T24" fmla="*/ 152034 w 176"/>
                <a:gd name="T25" fmla="*/ 0 h 200"/>
                <a:gd name="T26" fmla="*/ 359353 w 176"/>
                <a:gd name="T27" fmla="*/ 0 h 200"/>
                <a:gd name="T28" fmla="*/ 8114167 w 176"/>
                <a:gd name="T29" fmla="*/ 0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3" name="Freeform 25"/>
            <p:cNvSpPr>
              <a:spLocks/>
            </p:cNvSpPr>
            <p:nvPr userDrawn="1"/>
          </p:nvSpPr>
          <p:spPr bwMode="auto">
            <a:xfrm>
              <a:off x="3304" y="1918"/>
              <a:ext cx="297" cy="474"/>
            </a:xfrm>
            <a:custGeom>
              <a:avLst/>
              <a:gdLst>
                <a:gd name="T0" fmla="*/ 148738 w 126"/>
                <a:gd name="T1" fmla="*/ 149277 h 201"/>
                <a:gd name="T2" fmla="*/ 19983346 w 126"/>
                <a:gd name="T3" fmla="*/ 149277 h 201"/>
                <a:gd name="T4" fmla="*/ 19983346 w 126"/>
                <a:gd name="T5" fmla="*/ 4727905 h 201"/>
                <a:gd name="T6" fmla="*/ 6851210 w 126"/>
                <a:gd name="T7" fmla="*/ 4941999 h 201"/>
                <a:gd name="T8" fmla="*/ 6741278 w 126"/>
                <a:gd name="T9" fmla="*/ 13659161 h 201"/>
                <a:gd name="T10" fmla="*/ 18797762 w 126"/>
                <a:gd name="T11" fmla="*/ 13659161 h 201"/>
                <a:gd name="T12" fmla="*/ 18797762 w 126"/>
                <a:gd name="T13" fmla="*/ 18425050 h 201"/>
                <a:gd name="T14" fmla="*/ 6851210 w 126"/>
                <a:gd name="T15" fmla="*/ 18425050 h 201"/>
                <a:gd name="T16" fmla="*/ 6741278 w 126"/>
                <a:gd name="T17" fmla="*/ 28462014 h 201"/>
                <a:gd name="T18" fmla="*/ 20443375 w 126"/>
                <a:gd name="T19" fmla="*/ 28462014 h 201"/>
                <a:gd name="T20" fmla="*/ 20443375 w 126"/>
                <a:gd name="T21" fmla="*/ 33063370 h 201"/>
                <a:gd name="T22" fmla="*/ 148738 w 126"/>
                <a:gd name="T23" fmla="*/ 33063370 h 201"/>
                <a:gd name="T24" fmla="*/ 148738 w 126"/>
                <a:gd name="T25" fmla="*/ 352026 h 201"/>
                <a:gd name="T26" fmla="*/ 148738 w 126"/>
                <a:gd name="T27" fmla="*/ 149277 h 2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4" name="Freeform 26"/>
            <p:cNvSpPr>
              <a:spLocks noEditPoints="1"/>
            </p:cNvSpPr>
            <p:nvPr userDrawn="1"/>
          </p:nvSpPr>
          <p:spPr bwMode="auto">
            <a:xfrm>
              <a:off x="3606" y="2322"/>
              <a:ext cx="83" cy="82"/>
            </a:xfrm>
            <a:custGeom>
              <a:avLst/>
              <a:gdLst>
                <a:gd name="T0" fmla="*/ 2469468 w 35"/>
                <a:gd name="T1" fmla="*/ 329279 h 35"/>
                <a:gd name="T2" fmla="*/ 5697146 w 35"/>
                <a:gd name="T3" fmla="*/ 2382112 h 35"/>
                <a:gd name="T4" fmla="*/ 668914 w 35"/>
                <a:gd name="T5" fmla="*/ 3338649 h 35"/>
                <a:gd name="T6" fmla="*/ 2469468 w 35"/>
                <a:gd name="T7" fmla="*/ 329279 h 35"/>
                <a:gd name="T8" fmla="*/ 1041342 w 35"/>
                <a:gd name="T9" fmla="*/ 3009372 h 35"/>
                <a:gd name="T10" fmla="*/ 4962110 w 35"/>
                <a:gd name="T11" fmla="*/ 1484237 h 35"/>
                <a:gd name="T12" fmla="*/ 2694673 w 35"/>
                <a:gd name="T13" fmla="*/ 571908 h 35"/>
                <a:gd name="T14" fmla="*/ 1041342 w 35"/>
                <a:gd name="T15" fmla="*/ 3009372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5" name="Freeform 27"/>
            <p:cNvSpPr>
              <a:spLocks noEditPoints="1"/>
            </p:cNvSpPr>
            <p:nvPr userDrawn="1"/>
          </p:nvSpPr>
          <p:spPr bwMode="auto">
            <a:xfrm>
              <a:off x="3632" y="2338"/>
              <a:ext cx="33" cy="45"/>
            </a:xfrm>
            <a:custGeom>
              <a:avLst/>
              <a:gdLst>
                <a:gd name="T0" fmla="*/ 148738 w 14"/>
                <a:gd name="T1" fmla="*/ 0 h 19"/>
                <a:gd name="T2" fmla="*/ 1947959 w 14"/>
                <a:gd name="T3" fmla="*/ 365374 h 19"/>
                <a:gd name="T4" fmla="*/ 1471322 w 14"/>
                <a:gd name="T5" fmla="*/ 1777024 h 19"/>
                <a:gd name="T6" fmla="*/ 2145219 w 14"/>
                <a:gd name="T7" fmla="*/ 2800087 h 19"/>
                <a:gd name="T8" fmla="*/ 624197 w 14"/>
                <a:gd name="T9" fmla="*/ 1777024 h 19"/>
                <a:gd name="T10" fmla="*/ 498430 w 14"/>
                <a:gd name="T11" fmla="*/ 2959271 h 19"/>
                <a:gd name="T12" fmla="*/ 0 w 14"/>
                <a:gd name="T13" fmla="*/ 2959271 h 19"/>
                <a:gd name="T14" fmla="*/ 148738 w 14"/>
                <a:gd name="T15" fmla="*/ 0 h 19"/>
                <a:gd name="T16" fmla="*/ 498430 w 14"/>
                <a:gd name="T17" fmla="*/ 1405002 h 19"/>
                <a:gd name="T18" fmla="*/ 1673338 w 14"/>
                <a:gd name="T19" fmla="*/ 654613 h 19"/>
                <a:gd name="T20" fmla="*/ 498430 w 14"/>
                <a:gd name="T21" fmla="*/ 365374 h 19"/>
                <a:gd name="T22" fmla="*/ 498430 w 14"/>
                <a:gd name="T23" fmla="*/ 1405002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pic>
        <p:nvPicPr>
          <p:cNvPr id="40" name="Рисунок 4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7038" y="4510088"/>
            <a:ext cx="10556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ytuł 1"/>
          <p:cNvSpPr>
            <a:spLocks noGrp="1"/>
          </p:cNvSpPr>
          <p:nvPr>
            <p:ph type="title"/>
          </p:nvPr>
        </p:nvSpPr>
        <p:spPr>
          <a:xfrm>
            <a:off x="3933825" y="1496625"/>
            <a:ext cx="4953436" cy="863661"/>
          </a:xfrm>
        </p:spPr>
        <p:txBody>
          <a:bodyPr/>
          <a:lstStyle>
            <a:lvl1pPr algn="l">
              <a:lnSpc>
                <a:spcPct val="100000"/>
              </a:lnSpc>
              <a:spcBef>
                <a:spcPts val="450"/>
              </a:spcBef>
              <a:spcAft>
                <a:spcPts val="450"/>
              </a:spcAft>
              <a:defRPr sz="2000" b="1">
                <a:solidFill>
                  <a:schemeClr val="bg1"/>
                </a:solidFill>
              </a:defRPr>
            </a:lvl1pPr>
          </a:lstStyle>
          <a:p>
            <a:r>
              <a:rPr lang="ru-RU"/>
              <a:t>Образец заголовка</a:t>
            </a:r>
            <a:endParaRPr lang="en-US" dirty="0"/>
          </a:p>
        </p:txBody>
      </p:sp>
      <p:sp>
        <p:nvSpPr>
          <p:cNvPr id="86" name="Text Placeholder 3"/>
          <p:cNvSpPr>
            <a:spLocks noGrp="1"/>
          </p:cNvSpPr>
          <p:nvPr>
            <p:ph type="body" sz="quarter" idx="10"/>
          </p:nvPr>
        </p:nvSpPr>
        <p:spPr>
          <a:xfrm>
            <a:off x="3933825" y="2447466"/>
            <a:ext cx="4953000" cy="1427622"/>
          </a:xfrm>
        </p:spPr>
        <p:txBody>
          <a:bodyPr/>
          <a:lstStyle>
            <a:lvl1pPr marL="0" indent="0">
              <a:buNone/>
              <a:defRPr baseline="0">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ru-RU"/>
              <a:t>Образец текста</a:t>
            </a:r>
          </a:p>
        </p:txBody>
      </p:sp>
    </p:spTree>
    <p:extLst>
      <p:ext uri="{BB962C8B-B14F-4D97-AF65-F5344CB8AC3E}">
        <p14:creationId xmlns:p14="http://schemas.microsoft.com/office/powerpoint/2010/main" val="35975757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1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17"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19"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20"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24"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25"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26"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28"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29"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30"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34"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32"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33"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34"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36"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37"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39"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40"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41"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42"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44"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45"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346" name="Рисунок 345"/>
          <p:cNvPicPr/>
          <p:nvPr/>
        </p:nvPicPr>
        <p:blipFill>
          <a:blip r:embed="rId2"/>
          <a:stretch/>
        </p:blipFill>
        <p:spPr>
          <a:xfrm>
            <a:off x="2702160" y="1203480"/>
            <a:ext cx="3738600" cy="2982960"/>
          </a:xfrm>
          <a:prstGeom prst="rect">
            <a:avLst/>
          </a:prstGeom>
          <a:ln>
            <a:noFill/>
          </a:ln>
        </p:spPr>
      </p:pic>
      <p:pic>
        <p:nvPicPr>
          <p:cNvPr id="347" name="Рисунок 34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5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55"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57"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58"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64"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66"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67"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68"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70"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71"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72"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74"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75"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77"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78"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79"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80"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82"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83"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384" name="Рисунок 383"/>
          <p:cNvPicPr/>
          <p:nvPr/>
        </p:nvPicPr>
        <p:blipFill>
          <a:blip r:embed="rId2"/>
          <a:stretch/>
        </p:blipFill>
        <p:spPr>
          <a:xfrm>
            <a:off x="2702160" y="1203480"/>
            <a:ext cx="3738600" cy="2982960"/>
          </a:xfrm>
          <a:prstGeom prst="rect">
            <a:avLst/>
          </a:prstGeom>
          <a:ln>
            <a:noFill/>
          </a:ln>
        </p:spPr>
      </p:pic>
      <p:pic>
        <p:nvPicPr>
          <p:cNvPr id="385" name="Рисунок 38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9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93"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95"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396" name="PlaceHolder 3"/>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142"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00"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01" name="PlaceHolder 3"/>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02" name="PlaceHolder 4"/>
          <p:cNvSpPr>
            <a:spLocks noGrp="1"/>
          </p:cNvSpPr>
          <p:nvPr>
            <p:ph type="body"/>
          </p:nvPr>
        </p:nvSpPr>
        <p:spPr>
          <a:xfrm>
            <a:off x="467424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04" name="PlaceHolder 2"/>
          <p:cNvSpPr>
            <a:spLocks noGrp="1"/>
          </p:cNvSpPr>
          <p:nvPr>
            <p:ph type="body"/>
          </p:nvPr>
        </p:nvSpPr>
        <p:spPr>
          <a:xfrm>
            <a:off x="457200" y="1203480"/>
            <a:ext cx="401580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05"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06"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08"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09"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10" name="PlaceHolder 4"/>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12" name="PlaceHolder 2"/>
          <p:cNvSpPr>
            <a:spLocks noGrp="1"/>
          </p:cNvSpPr>
          <p:nvPr>
            <p:ph type="body"/>
          </p:nvPr>
        </p:nvSpPr>
        <p:spPr>
          <a:xfrm>
            <a:off x="457200" y="120348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13" name="PlaceHolder 3"/>
          <p:cNvSpPr>
            <a:spLocks noGrp="1"/>
          </p:cNvSpPr>
          <p:nvPr>
            <p:ph type="body"/>
          </p:nvPr>
        </p:nvSpPr>
        <p:spPr>
          <a:xfrm>
            <a:off x="457200" y="2761920"/>
            <a:ext cx="822924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15" name="PlaceHolder 2"/>
          <p:cNvSpPr>
            <a:spLocks noGrp="1"/>
          </p:cNvSpPr>
          <p:nvPr>
            <p:ph type="body"/>
          </p:nvPr>
        </p:nvSpPr>
        <p:spPr>
          <a:xfrm>
            <a:off x="45720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16" name="PlaceHolder 3"/>
          <p:cNvSpPr>
            <a:spLocks noGrp="1"/>
          </p:cNvSpPr>
          <p:nvPr>
            <p:ph type="body"/>
          </p:nvPr>
        </p:nvSpPr>
        <p:spPr>
          <a:xfrm>
            <a:off x="4674240" y="120348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17" name="PlaceHolder 4"/>
          <p:cNvSpPr>
            <a:spLocks noGrp="1"/>
          </p:cNvSpPr>
          <p:nvPr>
            <p:ph type="body"/>
          </p:nvPr>
        </p:nvSpPr>
        <p:spPr>
          <a:xfrm>
            <a:off x="467424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18" name="PlaceHolder 5"/>
          <p:cNvSpPr>
            <a:spLocks noGrp="1"/>
          </p:cNvSpPr>
          <p:nvPr>
            <p:ph type="body"/>
          </p:nvPr>
        </p:nvSpPr>
        <p:spPr>
          <a:xfrm>
            <a:off x="457200" y="2761920"/>
            <a:ext cx="4015800" cy="142272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20" name="PlaceHolder 2"/>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sp>
        <p:nvSpPr>
          <p:cNvPr id="421" name="PlaceHolder 3"/>
          <p:cNvSpPr>
            <a:spLocks noGrp="1"/>
          </p:cNvSpPr>
          <p:nvPr>
            <p:ph type="body"/>
          </p:nvPr>
        </p:nvSpPr>
        <p:spPr>
          <a:xfrm>
            <a:off x="457200" y="1203480"/>
            <a:ext cx="8229240" cy="2982960"/>
          </a:xfrm>
          <a:prstGeom prst="rect">
            <a:avLst/>
          </a:prstGeom>
        </p:spPr>
        <p:txBody>
          <a:bodyPr lIns="0" tIns="0" rIns="0" bIns="0"/>
          <a:lstStyle/>
          <a:p>
            <a:endParaRPr lang="ru-RU" sz="3200" b="0" strike="noStrike" spc="-1">
              <a:solidFill>
                <a:srgbClr val="000000"/>
              </a:solidFill>
              <a:uFill>
                <a:solidFill>
                  <a:srgbClr val="FFFFFF"/>
                </a:solidFill>
              </a:uFill>
              <a:latin typeface="Arial"/>
            </a:endParaRPr>
          </a:p>
        </p:txBody>
      </p:sp>
      <p:pic>
        <p:nvPicPr>
          <p:cNvPr id="422" name="Рисунок 421"/>
          <p:cNvPicPr/>
          <p:nvPr/>
        </p:nvPicPr>
        <p:blipFill>
          <a:blip r:embed="rId2"/>
          <a:stretch/>
        </p:blipFill>
        <p:spPr>
          <a:xfrm>
            <a:off x="2702160" y="1203480"/>
            <a:ext cx="3738600" cy="2982960"/>
          </a:xfrm>
          <a:prstGeom prst="rect">
            <a:avLst/>
          </a:prstGeom>
          <a:ln>
            <a:noFill/>
          </a:ln>
        </p:spPr>
      </p:pic>
      <p:pic>
        <p:nvPicPr>
          <p:cNvPr id="423" name="Рисунок 422"/>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2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theme" Target="../theme/theme10.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heme" Target="../theme/theme11.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9.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74" name="Picture 1"/>
          <p:cNvPicPr/>
          <p:nvPr/>
        </p:nvPicPr>
        <p:blipFill>
          <a:blip r:embed="rId14"/>
          <a:stretch/>
        </p:blipFill>
        <p:spPr>
          <a:xfrm>
            <a:off x="8175600" y="4816440"/>
            <a:ext cx="707400" cy="210240"/>
          </a:xfrm>
          <a:prstGeom prst="rect">
            <a:avLst/>
          </a:prstGeom>
          <a:ln>
            <a:noFill/>
          </a:ln>
        </p:spPr>
      </p:pic>
      <p:sp>
        <p:nvSpPr>
          <p:cNvPr id="75" name="CustomShape 2"/>
          <p:cNvSpPr/>
          <p:nvPr/>
        </p:nvSpPr>
        <p:spPr>
          <a:xfrm>
            <a:off x="1813680" y="3153240"/>
            <a:ext cx="266040" cy="239040"/>
          </a:xfrm>
          <a:custGeom>
            <a:avLst/>
            <a:gdLst/>
            <a:ahLst/>
            <a:cxnLst/>
            <a:rect l="l" t="t" r="r" b="b"/>
            <a:pathLst>
              <a:path w="130" h="117">
                <a:moveTo>
                  <a:pt x="130" y="0"/>
                </a:moveTo>
                <a:lnTo>
                  <a:pt x="129" y="0"/>
                </a:lnTo>
                <a:lnTo>
                  <a:pt x="0" y="11"/>
                </a:lnTo>
                <a:lnTo>
                  <a:pt x="74" y="117"/>
                </a:lnTo>
                <a:lnTo>
                  <a:pt x="74" y="117"/>
                </a:lnTo>
                <a:lnTo>
                  <a:pt x="130" y="0"/>
                </a:lnTo>
                <a:close/>
              </a:path>
            </a:pathLst>
          </a:custGeom>
          <a:solidFill>
            <a:srgbClr val="124F96"/>
          </a:solidFill>
          <a:ln w="9360">
            <a:noFill/>
          </a:ln>
        </p:spPr>
        <p:style>
          <a:lnRef idx="0">
            <a:scrgbClr r="0" g="0" b="0"/>
          </a:lnRef>
          <a:fillRef idx="0">
            <a:scrgbClr r="0" g="0" b="0"/>
          </a:fillRef>
          <a:effectRef idx="0">
            <a:scrgbClr r="0" g="0" b="0"/>
          </a:effectRef>
          <a:fontRef idx="minor"/>
        </p:style>
      </p:sp>
      <p:sp>
        <p:nvSpPr>
          <p:cNvPr id="76" name="CustomShape 3"/>
          <p:cNvSpPr/>
          <p:nvPr/>
        </p:nvSpPr>
        <p:spPr>
          <a:xfrm>
            <a:off x="1813680" y="3153240"/>
            <a:ext cx="266040" cy="239040"/>
          </a:xfrm>
          <a:custGeom>
            <a:avLst/>
            <a:gdLst/>
            <a:ahLst/>
            <a:cxnLst/>
            <a:rect l="l" t="t" r="r" b="b"/>
            <a:pathLst>
              <a:path w="130" h="117">
                <a:moveTo>
                  <a:pt x="130" y="0"/>
                </a:moveTo>
                <a:lnTo>
                  <a:pt x="129" y="0"/>
                </a:lnTo>
                <a:lnTo>
                  <a:pt x="0" y="11"/>
                </a:lnTo>
                <a:lnTo>
                  <a:pt x="74" y="117"/>
                </a:lnTo>
                <a:lnTo>
                  <a:pt x="74" y="117"/>
                </a:lnTo>
                <a:lnTo>
                  <a:pt x="130" y="0"/>
                </a:lnTo>
              </a:path>
            </a:pathLst>
          </a:custGeom>
          <a:noFill/>
          <a:ln w="9360">
            <a:noFill/>
          </a:ln>
        </p:spPr>
        <p:style>
          <a:lnRef idx="0">
            <a:scrgbClr r="0" g="0" b="0"/>
          </a:lnRef>
          <a:fillRef idx="0">
            <a:scrgbClr r="0" g="0" b="0"/>
          </a:fillRef>
          <a:effectRef idx="0">
            <a:scrgbClr r="0" g="0" b="0"/>
          </a:effectRef>
          <a:fontRef idx="minor"/>
        </p:style>
      </p:sp>
      <p:sp>
        <p:nvSpPr>
          <p:cNvPr id="77" name="CustomShape 4"/>
          <p:cNvSpPr/>
          <p:nvPr/>
        </p:nvSpPr>
        <p:spPr>
          <a:xfrm>
            <a:off x="2334600" y="2360160"/>
            <a:ext cx="168480" cy="170280"/>
          </a:xfrm>
          <a:custGeom>
            <a:avLst/>
            <a:gdLst/>
            <a:ahLst/>
            <a:cxnLst/>
            <a:rect l="l" t="t" r="r" b="b"/>
            <a:pathLst>
              <a:path w="83" h="84">
                <a:moveTo>
                  <a:pt x="26" y="0"/>
                </a:moveTo>
                <a:lnTo>
                  <a:pt x="0" y="57"/>
                </a:lnTo>
                <a:lnTo>
                  <a:pt x="57" y="84"/>
                </a:lnTo>
                <a:lnTo>
                  <a:pt x="57" y="84"/>
                </a:lnTo>
                <a:lnTo>
                  <a:pt x="83" y="26"/>
                </a:lnTo>
                <a:lnTo>
                  <a:pt x="26" y="0"/>
                </a:lnTo>
                <a:close/>
              </a:path>
            </a:pathLst>
          </a:custGeom>
          <a:solidFill>
            <a:srgbClr val="3D649B"/>
          </a:solidFill>
          <a:ln w="9360">
            <a:noFill/>
          </a:ln>
        </p:spPr>
        <p:style>
          <a:lnRef idx="0">
            <a:scrgbClr r="0" g="0" b="0"/>
          </a:lnRef>
          <a:fillRef idx="0">
            <a:scrgbClr r="0" g="0" b="0"/>
          </a:fillRef>
          <a:effectRef idx="0">
            <a:scrgbClr r="0" g="0" b="0"/>
          </a:effectRef>
          <a:fontRef idx="minor"/>
        </p:style>
      </p:sp>
      <p:sp>
        <p:nvSpPr>
          <p:cNvPr id="78" name="CustomShape 5"/>
          <p:cNvSpPr/>
          <p:nvPr/>
        </p:nvSpPr>
        <p:spPr>
          <a:xfrm>
            <a:off x="2334600" y="2360160"/>
            <a:ext cx="168480" cy="170280"/>
          </a:xfrm>
          <a:custGeom>
            <a:avLst/>
            <a:gdLst/>
            <a:ahLst/>
            <a:cxnLst/>
            <a:rect l="l" t="t" r="r" b="b"/>
            <a:pathLst>
              <a:path w="83" h="84">
                <a:moveTo>
                  <a:pt x="26" y="0"/>
                </a:moveTo>
                <a:lnTo>
                  <a:pt x="0" y="57"/>
                </a:lnTo>
                <a:lnTo>
                  <a:pt x="57" y="84"/>
                </a:lnTo>
                <a:lnTo>
                  <a:pt x="57" y="84"/>
                </a:lnTo>
                <a:lnTo>
                  <a:pt x="83" y="26"/>
                </a:lnTo>
                <a:lnTo>
                  <a:pt x="26" y="0"/>
                </a:lnTo>
              </a:path>
            </a:pathLst>
          </a:custGeom>
          <a:noFill/>
          <a:ln w="9360">
            <a:noFill/>
          </a:ln>
        </p:spPr>
        <p:style>
          <a:lnRef idx="0">
            <a:scrgbClr r="0" g="0" b="0"/>
          </a:lnRef>
          <a:fillRef idx="0">
            <a:scrgbClr r="0" g="0" b="0"/>
          </a:fillRef>
          <a:effectRef idx="0">
            <a:scrgbClr r="0" g="0" b="0"/>
          </a:effectRef>
          <a:fontRef idx="minor"/>
        </p:style>
      </p:sp>
      <p:sp>
        <p:nvSpPr>
          <p:cNvPr id="79" name="CustomShape 6"/>
          <p:cNvSpPr/>
          <p:nvPr/>
        </p:nvSpPr>
        <p:spPr>
          <a:xfrm>
            <a:off x="1508400" y="3788280"/>
            <a:ext cx="85320" cy="83160"/>
          </a:xfrm>
          <a:custGeom>
            <a:avLst/>
            <a:gdLst/>
            <a:ahLst/>
            <a:cxnLst/>
            <a:rect l="l" t="t" r="r" b="b"/>
            <a:pathLst>
              <a:path w="43" h="42">
                <a:moveTo>
                  <a:pt x="5" y="0"/>
                </a:moveTo>
                <a:lnTo>
                  <a:pt x="5" y="0"/>
                </a:lnTo>
                <a:lnTo>
                  <a:pt x="0" y="38"/>
                </a:lnTo>
                <a:lnTo>
                  <a:pt x="38" y="42"/>
                </a:lnTo>
                <a:lnTo>
                  <a:pt x="43" y="5"/>
                </a:lnTo>
                <a:lnTo>
                  <a:pt x="43" y="5"/>
                </a:lnTo>
                <a:lnTo>
                  <a:pt x="5" y="0"/>
                </a:lnTo>
              </a:path>
            </a:pathLst>
          </a:custGeom>
          <a:solidFill>
            <a:srgbClr val="145098"/>
          </a:solidFill>
          <a:ln w="9360">
            <a:noFill/>
          </a:ln>
        </p:spPr>
        <p:style>
          <a:lnRef idx="0">
            <a:scrgbClr r="0" g="0" b="0"/>
          </a:lnRef>
          <a:fillRef idx="0">
            <a:scrgbClr r="0" g="0" b="0"/>
          </a:fillRef>
          <a:effectRef idx="0">
            <a:scrgbClr r="0" g="0" b="0"/>
          </a:effectRef>
          <a:fontRef idx="minor"/>
        </p:style>
      </p:sp>
      <p:sp>
        <p:nvSpPr>
          <p:cNvPr id="80" name="CustomShape 7"/>
          <p:cNvSpPr/>
          <p:nvPr/>
        </p:nvSpPr>
        <p:spPr>
          <a:xfrm>
            <a:off x="609480" y="849240"/>
            <a:ext cx="174600" cy="160200"/>
          </a:xfrm>
          <a:custGeom>
            <a:avLst/>
            <a:gdLst/>
            <a:ahLst/>
            <a:cxnLst/>
            <a:rect l="l" t="t" r="r" b="b"/>
            <a:pathLst>
              <a:path w="86" h="79">
                <a:moveTo>
                  <a:pt x="0" y="0"/>
                </a:moveTo>
                <a:lnTo>
                  <a:pt x="0" y="0"/>
                </a:lnTo>
                <a:lnTo>
                  <a:pt x="37" y="79"/>
                </a:lnTo>
                <a:lnTo>
                  <a:pt x="37" y="79"/>
                </a:lnTo>
                <a:lnTo>
                  <a:pt x="86" y="7"/>
                </a:lnTo>
                <a:lnTo>
                  <a:pt x="0" y="0"/>
                </a:lnTo>
                <a:close/>
              </a:path>
            </a:pathLst>
          </a:custGeom>
          <a:solidFill>
            <a:srgbClr val="0D4589"/>
          </a:solidFill>
          <a:ln w="9360">
            <a:noFill/>
          </a:ln>
        </p:spPr>
        <p:style>
          <a:lnRef idx="0">
            <a:scrgbClr r="0" g="0" b="0"/>
          </a:lnRef>
          <a:fillRef idx="0">
            <a:scrgbClr r="0" g="0" b="0"/>
          </a:fillRef>
          <a:effectRef idx="0">
            <a:scrgbClr r="0" g="0" b="0"/>
          </a:effectRef>
          <a:fontRef idx="minor"/>
        </p:style>
      </p:sp>
      <p:sp>
        <p:nvSpPr>
          <p:cNvPr id="81" name="CustomShape 8"/>
          <p:cNvSpPr/>
          <p:nvPr/>
        </p:nvSpPr>
        <p:spPr>
          <a:xfrm>
            <a:off x="609480" y="849240"/>
            <a:ext cx="174600" cy="160200"/>
          </a:xfrm>
          <a:custGeom>
            <a:avLst/>
            <a:gdLst/>
            <a:ahLst/>
            <a:cxnLst/>
            <a:rect l="l" t="t" r="r" b="b"/>
            <a:pathLst>
              <a:path w="86" h="79">
                <a:moveTo>
                  <a:pt x="0" y="0"/>
                </a:moveTo>
                <a:lnTo>
                  <a:pt x="0" y="0"/>
                </a:lnTo>
                <a:lnTo>
                  <a:pt x="37" y="79"/>
                </a:lnTo>
                <a:lnTo>
                  <a:pt x="37" y="79"/>
                </a:lnTo>
                <a:lnTo>
                  <a:pt x="86" y="7"/>
                </a:lnTo>
                <a:lnTo>
                  <a:pt x="0" y="0"/>
                </a:lnTo>
              </a:path>
            </a:pathLst>
          </a:custGeom>
          <a:noFill/>
          <a:ln w="9360">
            <a:noFill/>
          </a:ln>
        </p:spPr>
        <p:style>
          <a:lnRef idx="0">
            <a:scrgbClr r="0" g="0" b="0"/>
          </a:lnRef>
          <a:fillRef idx="0">
            <a:scrgbClr r="0" g="0" b="0"/>
          </a:fillRef>
          <a:effectRef idx="0">
            <a:scrgbClr r="0" g="0" b="0"/>
          </a:effectRef>
          <a:fontRef idx="minor"/>
        </p:style>
      </p:sp>
      <p:sp>
        <p:nvSpPr>
          <p:cNvPr id="82" name="CustomShape 9"/>
          <p:cNvSpPr/>
          <p:nvPr/>
        </p:nvSpPr>
        <p:spPr>
          <a:xfrm>
            <a:off x="1456560" y="1000800"/>
            <a:ext cx="133200" cy="124560"/>
          </a:xfrm>
          <a:custGeom>
            <a:avLst/>
            <a:gdLst/>
            <a:ahLst/>
            <a:cxnLst/>
            <a:rect l="l" t="t"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360">
            <a:noFill/>
          </a:ln>
        </p:spPr>
        <p:style>
          <a:lnRef idx="0">
            <a:scrgbClr r="0" g="0" b="0"/>
          </a:lnRef>
          <a:fillRef idx="0">
            <a:scrgbClr r="0" g="0" b="0"/>
          </a:fillRef>
          <a:effectRef idx="0">
            <a:scrgbClr r="0" g="0" b="0"/>
          </a:effectRef>
          <a:fontRef idx="minor"/>
        </p:style>
      </p:sp>
      <p:sp>
        <p:nvSpPr>
          <p:cNvPr id="83" name="CustomShape 10"/>
          <p:cNvSpPr/>
          <p:nvPr/>
        </p:nvSpPr>
        <p:spPr>
          <a:xfrm>
            <a:off x="1070280" y="1359720"/>
            <a:ext cx="81000" cy="81000"/>
          </a:xfrm>
          <a:custGeom>
            <a:avLst/>
            <a:gdLst/>
            <a:ahLst/>
            <a:cxnLst/>
            <a:rect l="l" t="t"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360">
            <a:noFill/>
          </a:ln>
        </p:spPr>
        <p:style>
          <a:lnRef idx="0">
            <a:scrgbClr r="0" g="0" b="0"/>
          </a:lnRef>
          <a:fillRef idx="0">
            <a:scrgbClr r="0" g="0" b="0"/>
          </a:fillRef>
          <a:effectRef idx="0">
            <a:scrgbClr r="0" g="0" b="0"/>
          </a:effectRef>
          <a:fontRef idx="minor"/>
        </p:style>
      </p:sp>
      <p:sp>
        <p:nvSpPr>
          <p:cNvPr id="84" name="CustomShape 11"/>
          <p:cNvSpPr/>
          <p:nvPr/>
        </p:nvSpPr>
        <p:spPr>
          <a:xfrm>
            <a:off x="1070280" y="1359720"/>
            <a:ext cx="81000" cy="81000"/>
          </a:xfrm>
          <a:custGeom>
            <a:avLst/>
            <a:gdLst/>
            <a:ahLst/>
            <a:cxnLst/>
            <a:rect l="l" t="t"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360">
            <a:noFill/>
          </a:ln>
        </p:spPr>
        <p:style>
          <a:lnRef idx="0">
            <a:scrgbClr r="0" g="0" b="0"/>
          </a:lnRef>
          <a:fillRef idx="0">
            <a:scrgbClr r="0" g="0" b="0"/>
          </a:fillRef>
          <a:effectRef idx="0">
            <a:scrgbClr r="0" g="0" b="0"/>
          </a:effectRef>
          <a:fontRef idx="minor"/>
        </p:style>
      </p:sp>
      <p:sp>
        <p:nvSpPr>
          <p:cNvPr id="85" name="CustomShape 12"/>
          <p:cNvSpPr/>
          <p:nvPr/>
        </p:nvSpPr>
        <p:spPr>
          <a:xfrm>
            <a:off x="1031040" y="2080080"/>
            <a:ext cx="116280" cy="118440"/>
          </a:xfrm>
          <a:custGeom>
            <a:avLst/>
            <a:gdLst/>
            <a:ahLst/>
            <a:cxnLst/>
            <a:rect l="l" t="t" r="r" b="b"/>
            <a:pathLst>
              <a:path w="58" h="59">
                <a:moveTo>
                  <a:pt x="27" y="0"/>
                </a:moveTo>
                <a:lnTo>
                  <a:pt x="27" y="0"/>
                </a:lnTo>
                <a:lnTo>
                  <a:pt x="0" y="31"/>
                </a:lnTo>
                <a:lnTo>
                  <a:pt x="30" y="59"/>
                </a:lnTo>
                <a:lnTo>
                  <a:pt x="58" y="27"/>
                </a:lnTo>
                <a:lnTo>
                  <a:pt x="27" y="0"/>
                </a:lnTo>
                <a:close/>
              </a:path>
            </a:pathLst>
          </a:custGeom>
          <a:solidFill>
            <a:srgbClr val="1E69B9"/>
          </a:solidFill>
          <a:ln w="9360">
            <a:noFill/>
          </a:ln>
        </p:spPr>
        <p:style>
          <a:lnRef idx="0">
            <a:scrgbClr r="0" g="0" b="0"/>
          </a:lnRef>
          <a:fillRef idx="0">
            <a:scrgbClr r="0" g="0" b="0"/>
          </a:fillRef>
          <a:effectRef idx="0">
            <a:scrgbClr r="0" g="0" b="0"/>
          </a:effectRef>
          <a:fontRef idx="minor"/>
        </p:style>
      </p:sp>
      <p:sp>
        <p:nvSpPr>
          <p:cNvPr id="86" name="CustomShape 13"/>
          <p:cNvSpPr/>
          <p:nvPr/>
        </p:nvSpPr>
        <p:spPr>
          <a:xfrm>
            <a:off x="1031040" y="2080080"/>
            <a:ext cx="116280" cy="118440"/>
          </a:xfrm>
          <a:custGeom>
            <a:avLst/>
            <a:gdLst/>
            <a:ahLst/>
            <a:cxnLst/>
            <a:rect l="l" t="t" r="r" b="b"/>
            <a:pathLst>
              <a:path w="58" h="59">
                <a:moveTo>
                  <a:pt x="27" y="0"/>
                </a:moveTo>
                <a:lnTo>
                  <a:pt x="27" y="0"/>
                </a:lnTo>
                <a:lnTo>
                  <a:pt x="0" y="31"/>
                </a:lnTo>
                <a:lnTo>
                  <a:pt x="30" y="59"/>
                </a:lnTo>
                <a:lnTo>
                  <a:pt x="58" y="27"/>
                </a:lnTo>
                <a:lnTo>
                  <a:pt x="27" y="0"/>
                </a:lnTo>
              </a:path>
            </a:pathLst>
          </a:custGeom>
          <a:noFill/>
          <a:ln w="9360">
            <a:noFill/>
          </a:ln>
        </p:spPr>
        <p:style>
          <a:lnRef idx="0">
            <a:scrgbClr r="0" g="0" b="0"/>
          </a:lnRef>
          <a:fillRef idx="0">
            <a:scrgbClr r="0" g="0" b="0"/>
          </a:fillRef>
          <a:effectRef idx="0">
            <a:scrgbClr r="0" g="0" b="0"/>
          </a:effectRef>
          <a:fontRef idx="minor"/>
        </p:style>
      </p:sp>
      <p:sp>
        <p:nvSpPr>
          <p:cNvPr id="87" name="CustomShape 14"/>
          <p:cNvSpPr/>
          <p:nvPr/>
        </p:nvSpPr>
        <p:spPr>
          <a:xfrm>
            <a:off x="1823760" y="1837080"/>
            <a:ext cx="106200" cy="108000"/>
          </a:xfrm>
          <a:custGeom>
            <a:avLst/>
            <a:gdLst/>
            <a:ahLst/>
            <a:cxnLst/>
            <a:rect l="l" t="t" r="r" b="b"/>
            <a:pathLst>
              <a:path w="53" h="54">
                <a:moveTo>
                  <a:pt x="10" y="0"/>
                </a:moveTo>
                <a:lnTo>
                  <a:pt x="10" y="0"/>
                </a:lnTo>
                <a:lnTo>
                  <a:pt x="0" y="43"/>
                </a:lnTo>
                <a:lnTo>
                  <a:pt x="0" y="43"/>
                </a:lnTo>
                <a:lnTo>
                  <a:pt x="43" y="54"/>
                </a:lnTo>
                <a:lnTo>
                  <a:pt x="53" y="11"/>
                </a:lnTo>
                <a:lnTo>
                  <a:pt x="10" y="0"/>
                </a:lnTo>
                <a:close/>
              </a:path>
            </a:pathLst>
          </a:custGeom>
          <a:solidFill>
            <a:srgbClr val="15559F"/>
          </a:solidFill>
          <a:ln w="9360">
            <a:noFill/>
          </a:ln>
        </p:spPr>
        <p:style>
          <a:lnRef idx="0">
            <a:scrgbClr r="0" g="0" b="0"/>
          </a:lnRef>
          <a:fillRef idx="0">
            <a:scrgbClr r="0" g="0" b="0"/>
          </a:fillRef>
          <a:effectRef idx="0">
            <a:scrgbClr r="0" g="0" b="0"/>
          </a:effectRef>
          <a:fontRef idx="minor"/>
        </p:style>
      </p:sp>
      <p:sp>
        <p:nvSpPr>
          <p:cNvPr id="88" name="CustomShape 15"/>
          <p:cNvSpPr/>
          <p:nvPr/>
        </p:nvSpPr>
        <p:spPr>
          <a:xfrm>
            <a:off x="1823760" y="1837080"/>
            <a:ext cx="106200" cy="108000"/>
          </a:xfrm>
          <a:custGeom>
            <a:avLst/>
            <a:gdLst/>
            <a:ahLst/>
            <a:cxnLst/>
            <a:rect l="l" t="t" r="r" b="b"/>
            <a:pathLst>
              <a:path w="53" h="54">
                <a:moveTo>
                  <a:pt x="10" y="0"/>
                </a:moveTo>
                <a:lnTo>
                  <a:pt x="10" y="0"/>
                </a:lnTo>
                <a:lnTo>
                  <a:pt x="0" y="43"/>
                </a:lnTo>
                <a:lnTo>
                  <a:pt x="0" y="43"/>
                </a:lnTo>
                <a:lnTo>
                  <a:pt x="43" y="54"/>
                </a:lnTo>
                <a:lnTo>
                  <a:pt x="53" y="11"/>
                </a:lnTo>
                <a:lnTo>
                  <a:pt x="10" y="0"/>
                </a:lnTo>
              </a:path>
            </a:pathLst>
          </a:custGeom>
          <a:noFill/>
          <a:ln w="9360">
            <a:noFill/>
          </a:ln>
        </p:spPr>
        <p:style>
          <a:lnRef idx="0">
            <a:scrgbClr r="0" g="0" b="0"/>
          </a:lnRef>
          <a:fillRef idx="0">
            <a:scrgbClr r="0" g="0" b="0"/>
          </a:fillRef>
          <a:effectRef idx="0">
            <a:scrgbClr r="0" g="0" b="0"/>
          </a:effectRef>
          <a:fontRef idx="minor"/>
        </p:style>
      </p:sp>
      <p:sp>
        <p:nvSpPr>
          <p:cNvPr id="89" name="CustomShape 16"/>
          <p:cNvSpPr/>
          <p:nvPr/>
        </p:nvSpPr>
        <p:spPr>
          <a:xfrm>
            <a:off x="2002320" y="1586160"/>
            <a:ext cx="222120" cy="205560"/>
          </a:xfrm>
          <a:custGeom>
            <a:avLst/>
            <a:gdLst/>
            <a:ahLst/>
            <a:cxnLst/>
            <a:rect l="l" t="t"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360">
            <a:noFill/>
          </a:ln>
        </p:spPr>
        <p:style>
          <a:lnRef idx="0">
            <a:scrgbClr r="0" g="0" b="0"/>
          </a:lnRef>
          <a:fillRef idx="0">
            <a:scrgbClr r="0" g="0" b="0"/>
          </a:fillRef>
          <a:effectRef idx="0">
            <a:scrgbClr r="0" g="0" b="0"/>
          </a:effectRef>
          <a:fontRef idx="minor"/>
        </p:style>
      </p:sp>
      <p:sp>
        <p:nvSpPr>
          <p:cNvPr id="90" name="CustomShape 17"/>
          <p:cNvSpPr/>
          <p:nvPr/>
        </p:nvSpPr>
        <p:spPr>
          <a:xfrm>
            <a:off x="2936520" y="1565280"/>
            <a:ext cx="31320" cy="29160"/>
          </a:xfrm>
          <a:custGeom>
            <a:avLst/>
            <a:gdLst/>
            <a:ahLst/>
            <a:cxnLst/>
            <a:rect l="l" t="t" r="r" b="b"/>
            <a:pathLst>
              <a:path w="17" h="16">
                <a:moveTo>
                  <a:pt x="15" y="0"/>
                </a:moveTo>
                <a:lnTo>
                  <a:pt x="0" y="3"/>
                </a:lnTo>
                <a:lnTo>
                  <a:pt x="3" y="16"/>
                </a:lnTo>
                <a:lnTo>
                  <a:pt x="17" y="14"/>
                </a:lnTo>
                <a:lnTo>
                  <a:pt x="15" y="0"/>
                </a:lnTo>
                <a:close/>
              </a:path>
            </a:pathLst>
          </a:custGeom>
          <a:solidFill>
            <a:srgbClr val="455A8C"/>
          </a:solidFill>
          <a:ln w="9360">
            <a:noFill/>
          </a:ln>
        </p:spPr>
        <p:style>
          <a:lnRef idx="0">
            <a:scrgbClr r="0" g="0" b="0"/>
          </a:lnRef>
          <a:fillRef idx="0">
            <a:scrgbClr r="0" g="0" b="0"/>
          </a:fillRef>
          <a:effectRef idx="0">
            <a:scrgbClr r="0" g="0" b="0"/>
          </a:effectRef>
          <a:fontRef idx="minor"/>
        </p:style>
      </p:sp>
      <p:sp>
        <p:nvSpPr>
          <p:cNvPr id="91" name="CustomShape 18"/>
          <p:cNvSpPr/>
          <p:nvPr/>
        </p:nvSpPr>
        <p:spPr>
          <a:xfrm>
            <a:off x="2936520" y="1565280"/>
            <a:ext cx="31320" cy="29160"/>
          </a:xfrm>
          <a:custGeom>
            <a:avLst/>
            <a:gdLst/>
            <a:ahLst/>
            <a:cxnLst/>
            <a:rect l="l" t="t" r="r" b="b"/>
            <a:pathLst>
              <a:path w="17" h="16">
                <a:moveTo>
                  <a:pt x="15" y="0"/>
                </a:moveTo>
                <a:lnTo>
                  <a:pt x="0" y="3"/>
                </a:lnTo>
                <a:lnTo>
                  <a:pt x="3" y="16"/>
                </a:lnTo>
                <a:lnTo>
                  <a:pt x="17" y="14"/>
                </a:lnTo>
                <a:lnTo>
                  <a:pt x="15" y="0"/>
                </a:lnTo>
              </a:path>
            </a:pathLst>
          </a:custGeom>
          <a:solidFill>
            <a:srgbClr val="1C64B2"/>
          </a:solidFill>
          <a:ln w="9360">
            <a:noFill/>
          </a:ln>
        </p:spPr>
        <p:style>
          <a:lnRef idx="0">
            <a:scrgbClr r="0" g="0" b="0"/>
          </a:lnRef>
          <a:fillRef idx="0">
            <a:scrgbClr r="0" g="0" b="0"/>
          </a:fillRef>
          <a:effectRef idx="0">
            <a:scrgbClr r="0" g="0" b="0"/>
          </a:effectRef>
          <a:fontRef idx="minor"/>
        </p:style>
      </p:sp>
      <p:sp>
        <p:nvSpPr>
          <p:cNvPr id="92" name="CustomShape 19"/>
          <p:cNvSpPr/>
          <p:nvPr/>
        </p:nvSpPr>
        <p:spPr>
          <a:xfrm>
            <a:off x="3000960" y="1625400"/>
            <a:ext cx="12600" cy="16920"/>
          </a:xfrm>
          <a:custGeom>
            <a:avLst/>
            <a:gdLst/>
            <a:ahLst/>
            <a:cxnLst/>
            <a:rect l="l" t="t" r="r" b="b"/>
            <a:pathLst>
              <a:path w="8" h="10">
                <a:moveTo>
                  <a:pt x="7" y="0"/>
                </a:moveTo>
                <a:lnTo>
                  <a:pt x="0" y="6"/>
                </a:lnTo>
                <a:lnTo>
                  <a:pt x="8" y="10"/>
                </a:lnTo>
                <a:lnTo>
                  <a:pt x="7" y="0"/>
                </a:lnTo>
                <a:close/>
              </a:path>
            </a:pathLst>
          </a:custGeom>
          <a:solidFill>
            <a:srgbClr val="455A8C"/>
          </a:solidFill>
          <a:ln w="9360">
            <a:noFill/>
          </a:ln>
        </p:spPr>
        <p:style>
          <a:lnRef idx="0">
            <a:scrgbClr r="0" g="0" b="0"/>
          </a:lnRef>
          <a:fillRef idx="0">
            <a:scrgbClr r="0" g="0" b="0"/>
          </a:fillRef>
          <a:effectRef idx="0">
            <a:scrgbClr r="0" g="0" b="0"/>
          </a:effectRef>
          <a:fontRef idx="minor"/>
        </p:style>
      </p:sp>
      <p:sp>
        <p:nvSpPr>
          <p:cNvPr id="93" name="CustomShape 20"/>
          <p:cNvSpPr/>
          <p:nvPr/>
        </p:nvSpPr>
        <p:spPr>
          <a:xfrm>
            <a:off x="3000960" y="1625400"/>
            <a:ext cx="12600" cy="16920"/>
          </a:xfrm>
          <a:custGeom>
            <a:avLst/>
            <a:gdLst/>
            <a:ahLst/>
            <a:cxnLst/>
            <a:rect l="l" t="t" r="r" b="b"/>
            <a:pathLst>
              <a:path w="8" h="10">
                <a:moveTo>
                  <a:pt x="7" y="0"/>
                </a:moveTo>
                <a:lnTo>
                  <a:pt x="0" y="6"/>
                </a:lnTo>
                <a:lnTo>
                  <a:pt x="8" y="10"/>
                </a:lnTo>
                <a:lnTo>
                  <a:pt x="7" y="0"/>
                </a:lnTo>
              </a:path>
            </a:pathLst>
          </a:custGeom>
          <a:solidFill>
            <a:srgbClr val="1C64B2"/>
          </a:solidFill>
          <a:ln w="9360">
            <a:noFill/>
          </a:ln>
        </p:spPr>
        <p:style>
          <a:lnRef idx="0">
            <a:scrgbClr r="0" g="0" b="0"/>
          </a:lnRef>
          <a:fillRef idx="0">
            <a:scrgbClr r="0" g="0" b="0"/>
          </a:fillRef>
          <a:effectRef idx="0">
            <a:scrgbClr r="0" g="0" b="0"/>
          </a:effectRef>
          <a:fontRef idx="minor"/>
        </p:style>
      </p:sp>
      <p:sp>
        <p:nvSpPr>
          <p:cNvPr id="94" name="CustomShape 21"/>
          <p:cNvSpPr/>
          <p:nvPr/>
        </p:nvSpPr>
        <p:spPr>
          <a:xfrm>
            <a:off x="2849400" y="1451160"/>
            <a:ext cx="263880" cy="259560"/>
          </a:xfrm>
          <a:custGeom>
            <a:avLst/>
            <a:gdLst/>
            <a:ahLst/>
            <a:cxnLst/>
            <a:rect l="l" t="t"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360">
            <a:noFill/>
          </a:ln>
        </p:spPr>
        <p:style>
          <a:lnRef idx="0">
            <a:scrgbClr r="0" g="0" b="0"/>
          </a:lnRef>
          <a:fillRef idx="0">
            <a:scrgbClr r="0" g="0" b="0"/>
          </a:fillRef>
          <a:effectRef idx="0">
            <a:scrgbClr r="0" g="0" b="0"/>
          </a:effectRef>
          <a:fontRef idx="minor"/>
        </p:style>
      </p:sp>
      <p:sp>
        <p:nvSpPr>
          <p:cNvPr id="95" name="CustomShape 22"/>
          <p:cNvSpPr/>
          <p:nvPr/>
        </p:nvSpPr>
        <p:spPr>
          <a:xfrm>
            <a:off x="1468800" y="2281320"/>
            <a:ext cx="442440" cy="407160"/>
          </a:xfrm>
          <a:custGeom>
            <a:avLst/>
            <a:gdLst/>
            <a:ahLst/>
            <a:cxnLst/>
            <a:rect l="l" t="t"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360">
            <a:noFill/>
          </a:ln>
        </p:spPr>
        <p:style>
          <a:lnRef idx="0">
            <a:scrgbClr r="0" g="0" b="0"/>
          </a:lnRef>
          <a:fillRef idx="0">
            <a:scrgbClr r="0" g="0" b="0"/>
          </a:fillRef>
          <a:effectRef idx="0">
            <a:scrgbClr r="0" g="0" b="0"/>
          </a:effectRef>
          <a:fontRef idx="minor"/>
        </p:style>
      </p:sp>
      <p:sp>
        <p:nvSpPr>
          <p:cNvPr id="96" name="CustomShape 23"/>
          <p:cNvSpPr/>
          <p:nvPr/>
        </p:nvSpPr>
        <p:spPr>
          <a:xfrm>
            <a:off x="8449200" y="4520880"/>
            <a:ext cx="409680" cy="115920"/>
          </a:xfrm>
          <a:custGeom>
            <a:avLst/>
            <a:gdLst/>
            <a:ahLst/>
            <a:cxnLst/>
            <a:rect l="l" t="t"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97" name="CustomShape 24"/>
          <p:cNvSpPr/>
          <p:nvPr/>
        </p:nvSpPr>
        <p:spPr>
          <a:xfrm>
            <a:off x="8784720" y="4547880"/>
            <a:ext cx="32760" cy="58320"/>
          </a:xfrm>
          <a:custGeom>
            <a:avLst/>
            <a:gdLst/>
            <a:ahLst/>
            <a:cxnLst/>
            <a:rect l="l" t="t"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98" name="CustomShape 25"/>
          <p:cNvSpPr/>
          <p:nvPr/>
        </p:nvSpPr>
        <p:spPr>
          <a:xfrm>
            <a:off x="8677080" y="4663080"/>
            <a:ext cx="83160" cy="132120"/>
          </a:xfrm>
          <a:custGeom>
            <a:avLst/>
            <a:gdLst/>
            <a:ahLst/>
            <a:cxnLst/>
            <a:rect l="l" t="t"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99" name="CustomShape 26"/>
          <p:cNvSpPr/>
          <p:nvPr/>
        </p:nvSpPr>
        <p:spPr>
          <a:xfrm>
            <a:off x="8449200" y="4667760"/>
            <a:ext cx="98280" cy="124200"/>
          </a:xfrm>
          <a:custGeom>
            <a:avLst/>
            <a:gdLst/>
            <a:ahLst/>
            <a:cxnLst/>
            <a:rect l="l" t="t"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0" name="CustomShape 27"/>
          <p:cNvSpPr/>
          <p:nvPr/>
        </p:nvSpPr>
        <p:spPr>
          <a:xfrm>
            <a:off x="8561520" y="4667760"/>
            <a:ext cx="109080" cy="124200"/>
          </a:xfrm>
          <a:custGeom>
            <a:avLst/>
            <a:gdLst/>
            <a:ahLst/>
            <a:cxnLst/>
            <a:rect l="l" t="t"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1" name="CustomShape 28"/>
          <p:cNvSpPr/>
          <p:nvPr/>
        </p:nvSpPr>
        <p:spPr>
          <a:xfrm>
            <a:off x="8782920" y="4667040"/>
            <a:ext cx="76680" cy="124560"/>
          </a:xfrm>
          <a:custGeom>
            <a:avLst/>
            <a:gdLst/>
            <a:ahLst/>
            <a:cxnLst/>
            <a:rect l="l" t="t"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2" name="CustomShape 29"/>
          <p:cNvSpPr/>
          <p:nvPr/>
        </p:nvSpPr>
        <p:spPr>
          <a:xfrm>
            <a:off x="8864640" y="4776840"/>
            <a:ext cx="18720" cy="18360"/>
          </a:xfrm>
          <a:custGeom>
            <a:avLst/>
            <a:gdLst/>
            <a:ahLst/>
            <a:cxnLst/>
            <a:rect l="l" t="t"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3" name="CustomShape 30"/>
          <p:cNvSpPr/>
          <p:nvPr/>
        </p:nvSpPr>
        <p:spPr>
          <a:xfrm>
            <a:off x="8871840" y="4781160"/>
            <a:ext cx="5040" cy="8280"/>
          </a:xfrm>
          <a:custGeom>
            <a:avLst/>
            <a:gdLst/>
            <a:ahLst/>
            <a:cxnLst/>
            <a:rect l="l" t="t"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4" name="CustomShape 31"/>
          <p:cNvSpPr/>
          <p:nvPr/>
        </p:nvSpPr>
        <p:spPr>
          <a:xfrm>
            <a:off x="8456040" y="4376520"/>
            <a:ext cx="78120" cy="112320"/>
          </a:xfrm>
          <a:custGeom>
            <a:avLst/>
            <a:gdLst/>
            <a:ahLst/>
            <a:cxnLst/>
            <a:rect l="l" t="t"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5" name="CustomShape 32"/>
          <p:cNvSpPr/>
          <p:nvPr/>
        </p:nvSpPr>
        <p:spPr>
          <a:xfrm>
            <a:off x="8549640" y="4375440"/>
            <a:ext cx="104400" cy="113400"/>
          </a:xfrm>
          <a:custGeom>
            <a:avLst/>
            <a:gdLst/>
            <a:ahLst/>
            <a:cxnLst/>
            <a:rect l="l" t="t"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6" name="CustomShape 33"/>
          <p:cNvSpPr/>
          <p:nvPr/>
        </p:nvSpPr>
        <p:spPr>
          <a:xfrm>
            <a:off x="8677080" y="4375440"/>
            <a:ext cx="75960" cy="113400"/>
          </a:xfrm>
          <a:custGeom>
            <a:avLst/>
            <a:gdLst/>
            <a:ahLst/>
            <a:cxnLst/>
            <a:rect l="l" t="t"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7" name="CustomShape 34"/>
          <p:cNvSpPr/>
          <p:nvPr/>
        </p:nvSpPr>
        <p:spPr>
          <a:xfrm>
            <a:off x="8774280" y="4375440"/>
            <a:ext cx="88920" cy="113400"/>
          </a:xfrm>
          <a:custGeom>
            <a:avLst/>
            <a:gdLst/>
            <a:ahLst/>
            <a:cxnLst/>
            <a:rect l="l" t="t"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08" name="CustomShape 35"/>
          <p:cNvSpPr/>
          <p:nvPr/>
        </p:nvSpPr>
        <p:spPr>
          <a:xfrm>
            <a:off x="710640" y="4510800"/>
            <a:ext cx="91080" cy="135000"/>
          </a:xfrm>
          <a:custGeom>
            <a:avLst/>
            <a:gdLst/>
            <a:ahLst/>
            <a:cxnLst/>
            <a:rect l="l" t="t" r="r" b="b"/>
            <a:pathLst>
              <a:path w="246" h="359">
                <a:moveTo>
                  <a:pt x="246" y="359"/>
                </a:moveTo>
                <a:lnTo>
                  <a:pt x="0" y="359"/>
                </a:lnTo>
                <a:lnTo>
                  <a:pt x="0" y="0"/>
                </a:lnTo>
                <a:lnTo>
                  <a:pt x="92" y="0"/>
                </a:lnTo>
                <a:lnTo>
                  <a:pt x="92" y="277"/>
                </a:lnTo>
                <a:lnTo>
                  <a:pt x="246" y="277"/>
                </a:lnTo>
                <a:lnTo>
                  <a:pt x="246" y="35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9" name="CustomShape 36"/>
          <p:cNvSpPr/>
          <p:nvPr/>
        </p:nvSpPr>
        <p:spPr>
          <a:xfrm>
            <a:off x="824040" y="4510800"/>
            <a:ext cx="115560" cy="136800"/>
          </a:xfrm>
          <a:custGeom>
            <a:avLst/>
            <a:gdLst/>
            <a:ahLst/>
            <a:cxn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0" name="CustomShape 37"/>
          <p:cNvSpPr/>
          <p:nvPr/>
        </p:nvSpPr>
        <p:spPr>
          <a:xfrm>
            <a:off x="1120680" y="4509360"/>
            <a:ext cx="139680" cy="139680"/>
          </a:xfrm>
          <a:custGeom>
            <a:avLst/>
            <a:gdLst/>
            <a:ahLst/>
            <a:cxn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1" name="CustomShape 38"/>
          <p:cNvSpPr/>
          <p:nvPr/>
        </p:nvSpPr>
        <p:spPr>
          <a:xfrm>
            <a:off x="1289160" y="4510800"/>
            <a:ext cx="87480" cy="135000"/>
          </a:xfrm>
          <a:custGeom>
            <a:avLst/>
            <a:gdLst/>
            <a:ahLst/>
            <a:cxn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2" name="CustomShape 39"/>
          <p:cNvSpPr/>
          <p:nvPr/>
        </p:nvSpPr>
        <p:spPr>
          <a:xfrm>
            <a:off x="1407600" y="4510800"/>
            <a:ext cx="109440" cy="135000"/>
          </a:xfrm>
          <a:custGeom>
            <a:avLst/>
            <a:gdLst/>
            <a:ahLst/>
            <a:cxn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3" name="CustomShape 40"/>
          <p:cNvSpPr/>
          <p:nvPr/>
        </p:nvSpPr>
        <p:spPr>
          <a:xfrm>
            <a:off x="747000" y="4326480"/>
            <a:ext cx="135000" cy="109440"/>
          </a:xfrm>
          <a:custGeom>
            <a:avLst/>
            <a:gdLst/>
            <a:ahLst/>
            <a:cxnLst/>
            <a:rect l="l" t="t" r="r" b="b"/>
            <a:pathLst>
              <a:path w="359" h="293">
                <a:moveTo>
                  <a:pt x="0" y="293"/>
                </a:moveTo>
                <a:lnTo>
                  <a:pt x="180" y="114"/>
                </a:lnTo>
                <a:lnTo>
                  <a:pt x="359" y="293"/>
                </a:lnTo>
                <a:lnTo>
                  <a:pt x="359" y="178"/>
                </a:lnTo>
                <a:lnTo>
                  <a:pt x="180" y="0"/>
                </a:lnTo>
                <a:lnTo>
                  <a:pt x="0" y="180"/>
                </a:lnTo>
                <a:lnTo>
                  <a:pt x="0" y="29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4" name="CustomShape 41"/>
          <p:cNvSpPr/>
          <p:nvPr/>
        </p:nvSpPr>
        <p:spPr>
          <a:xfrm>
            <a:off x="561600" y="4510800"/>
            <a:ext cx="110160" cy="135000"/>
          </a:xfrm>
          <a:custGeom>
            <a:avLst/>
            <a:gdLst/>
            <a:ahLst/>
            <a:cxnLst/>
            <a:rect l="l" t="t" r="r" b="b"/>
            <a:pathLst>
              <a:path w="295" h="359">
                <a:moveTo>
                  <a:pt x="295" y="359"/>
                </a:moveTo>
                <a:lnTo>
                  <a:pt x="116" y="180"/>
                </a:lnTo>
                <a:lnTo>
                  <a:pt x="295" y="0"/>
                </a:lnTo>
                <a:lnTo>
                  <a:pt x="182" y="0"/>
                </a:lnTo>
                <a:lnTo>
                  <a:pt x="0" y="180"/>
                </a:lnTo>
                <a:lnTo>
                  <a:pt x="179" y="359"/>
                </a:lnTo>
                <a:lnTo>
                  <a:pt x="295" y="35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5" name="CustomShape 42"/>
          <p:cNvSpPr/>
          <p:nvPr/>
        </p:nvSpPr>
        <p:spPr>
          <a:xfrm>
            <a:off x="747000" y="4721400"/>
            <a:ext cx="135000" cy="110160"/>
          </a:xfrm>
          <a:custGeom>
            <a:avLst/>
            <a:gdLst/>
            <a:ahLst/>
            <a:cxnLst/>
            <a:rect l="l" t="t" r="r" b="b"/>
            <a:pathLst>
              <a:path w="359" h="295">
                <a:moveTo>
                  <a:pt x="359" y="2"/>
                </a:moveTo>
                <a:lnTo>
                  <a:pt x="180" y="182"/>
                </a:lnTo>
                <a:lnTo>
                  <a:pt x="0" y="0"/>
                </a:lnTo>
                <a:lnTo>
                  <a:pt x="0" y="115"/>
                </a:lnTo>
                <a:lnTo>
                  <a:pt x="180" y="295"/>
                </a:lnTo>
                <a:lnTo>
                  <a:pt x="359" y="118"/>
                </a:lnTo>
                <a:lnTo>
                  <a:pt x="359" y="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6" name="CustomShape 43"/>
          <p:cNvSpPr/>
          <p:nvPr/>
        </p:nvSpPr>
        <p:spPr>
          <a:xfrm>
            <a:off x="1052280" y="4600800"/>
            <a:ext cx="68400" cy="45000"/>
          </a:xfrm>
          <a:custGeom>
            <a:avLst/>
            <a:gdLst/>
            <a:ahLst/>
            <a:cxnLst/>
            <a:rect l="l" t="t" r="r" b="b"/>
            <a:pathLst>
              <a:path w="187" h="127">
                <a:moveTo>
                  <a:pt x="0" y="57"/>
                </a:moveTo>
                <a:lnTo>
                  <a:pt x="71" y="127"/>
                </a:lnTo>
                <a:lnTo>
                  <a:pt x="187" y="127"/>
                </a:lnTo>
                <a:lnTo>
                  <a:pt x="57" y="0"/>
                </a:lnTo>
                <a:lnTo>
                  <a:pt x="0" y="57"/>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7" name="CustomShape 44"/>
          <p:cNvSpPr/>
          <p:nvPr/>
        </p:nvSpPr>
        <p:spPr>
          <a:xfrm>
            <a:off x="1052280" y="4510800"/>
            <a:ext cx="68400" cy="46440"/>
          </a:xfrm>
          <a:custGeom>
            <a:avLst/>
            <a:gdLst/>
            <a:ahLst/>
            <a:cxnLst/>
            <a:rect l="l" t="t" r="r" b="b"/>
            <a:pathLst>
              <a:path w="187" h="130">
                <a:moveTo>
                  <a:pt x="57" y="130"/>
                </a:moveTo>
                <a:lnTo>
                  <a:pt x="187" y="0"/>
                </a:lnTo>
                <a:lnTo>
                  <a:pt x="74" y="0"/>
                </a:lnTo>
                <a:lnTo>
                  <a:pt x="0" y="74"/>
                </a:lnTo>
                <a:lnTo>
                  <a:pt x="57" y="13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8" name="CustomShape 45"/>
          <p:cNvSpPr/>
          <p:nvPr/>
        </p:nvSpPr>
        <p:spPr>
          <a:xfrm>
            <a:off x="958320" y="4512240"/>
            <a:ext cx="109440" cy="133920"/>
          </a:xfrm>
          <a:custGeom>
            <a:avLst/>
            <a:gdLst/>
            <a:ahLst/>
            <a:cxnLst/>
            <a:rect l="l" t="t" r="r" b="b"/>
            <a:pathLst>
              <a:path w="293" h="356">
                <a:moveTo>
                  <a:pt x="0" y="0"/>
                </a:moveTo>
                <a:lnTo>
                  <a:pt x="177" y="177"/>
                </a:lnTo>
                <a:lnTo>
                  <a:pt x="0" y="356"/>
                </a:lnTo>
                <a:lnTo>
                  <a:pt x="113" y="356"/>
                </a:lnTo>
                <a:lnTo>
                  <a:pt x="293" y="177"/>
                </a:lnTo>
                <a:lnTo>
                  <a:pt x="113"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9" name="CustomShape 46"/>
          <p:cNvSpPr/>
          <p:nvPr/>
        </p:nvSpPr>
        <p:spPr>
          <a:xfrm>
            <a:off x="8744400" y="12600"/>
            <a:ext cx="383040" cy="4032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0" name="PlaceHolder 47"/>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121" name="PlaceHolder 4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2"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463" name="Picture 1"/>
          <p:cNvPicPr/>
          <p:nvPr/>
        </p:nvPicPr>
        <p:blipFill>
          <a:blip r:embed="rId14"/>
          <a:stretch/>
        </p:blipFill>
        <p:spPr>
          <a:xfrm>
            <a:off x="8175600" y="4816440"/>
            <a:ext cx="707400" cy="210240"/>
          </a:xfrm>
          <a:prstGeom prst="rect">
            <a:avLst/>
          </a:prstGeom>
          <a:ln>
            <a:noFill/>
          </a:ln>
        </p:spPr>
      </p:pic>
      <p:sp>
        <p:nvSpPr>
          <p:cNvPr id="464"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465"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0"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501" name="Picture 1"/>
          <p:cNvPicPr/>
          <p:nvPr/>
        </p:nvPicPr>
        <p:blipFill>
          <a:blip r:embed="rId14"/>
          <a:stretch/>
        </p:blipFill>
        <p:spPr>
          <a:xfrm>
            <a:off x="8175600" y="4816440"/>
            <a:ext cx="707400" cy="210240"/>
          </a:xfrm>
          <a:prstGeom prst="rect">
            <a:avLst/>
          </a:prstGeom>
          <a:ln>
            <a:noFill/>
          </a:ln>
        </p:spPr>
      </p:pic>
      <p:sp>
        <p:nvSpPr>
          <p:cNvPr id="502"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503"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157" name="Picture 1"/>
          <p:cNvPicPr/>
          <p:nvPr/>
        </p:nvPicPr>
        <p:blipFill>
          <a:blip r:embed="rId14"/>
          <a:stretch/>
        </p:blipFill>
        <p:spPr>
          <a:xfrm>
            <a:off x="8175600" y="4816440"/>
            <a:ext cx="707400" cy="210240"/>
          </a:xfrm>
          <a:prstGeom prst="rect">
            <a:avLst/>
          </a:prstGeom>
          <a:ln>
            <a:noFill/>
          </a:ln>
        </p:spPr>
      </p:pic>
      <p:sp>
        <p:nvSpPr>
          <p:cNvPr id="158"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159"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195" name="Picture 1"/>
          <p:cNvPicPr/>
          <p:nvPr/>
        </p:nvPicPr>
        <p:blipFill>
          <a:blip r:embed="rId14"/>
          <a:stretch/>
        </p:blipFill>
        <p:spPr>
          <a:xfrm>
            <a:off x="8175600" y="4816440"/>
            <a:ext cx="707400" cy="210240"/>
          </a:xfrm>
          <a:prstGeom prst="rect">
            <a:avLst/>
          </a:prstGeom>
          <a:ln>
            <a:noFill/>
          </a:ln>
        </p:spPr>
      </p:pic>
      <p:sp>
        <p:nvSpPr>
          <p:cNvPr id="196"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197"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233" name="Picture 1"/>
          <p:cNvPicPr/>
          <p:nvPr/>
        </p:nvPicPr>
        <p:blipFill>
          <a:blip r:embed="rId14"/>
          <a:stretch/>
        </p:blipFill>
        <p:spPr>
          <a:xfrm>
            <a:off x="8175600" y="4816440"/>
            <a:ext cx="707400" cy="210240"/>
          </a:xfrm>
          <a:prstGeom prst="rect">
            <a:avLst/>
          </a:prstGeom>
          <a:ln>
            <a:noFill/>
          </a:ln>
        </p:spPr>
      </p:pic>
      <p:sp>
        <p:nvSpPr>
          <p:cNvPr id="234" name="CustomShape 2"/>
          <p:cNvSpPr/>
          <p:nvPr/>
        </p:nvSpPr>
        <p:spPr>
          <a:xfrm>
            <a:off x="0" y="0"/>
            <a:ext cx="5487840" cy="5076000"/>
          </a:xfrm>
          <a:custGeom>
            <a:avLst/>
            <a:gdLst/>
            <a:ahLst/>
            <a:cxnLst/>
            <a:rect l="l" t="t"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p:spPr>
        <p:style>
          <a:lnRef idx="0">
            <a:scrgbClr r="0" g="0" b="0"/>
          </a:lnRef>
          <a:fillRef idx="0">
            <a:scrgbClr r="0" g="0" b="0"/>
          </a:fillRef>
          <a:effectRef idx="0">
            <a:scrgbClr r="0" g="0" b="0"/>
          </a:effectRef>
          <a:fontRef idx="minor"/>
        </p:style>
      </p:sp>
      <p:sp>
        <p:nvSpPr>
          <p:cNvPr id="235" name="CustomShape 3"/>
          <p:cNvSpPr/>
          <p:nvPr/>
        </p:nvSpPr>
        <p:spPr>
          <a:xfrm>
            <a:off x="0" y="0"/>
            <a:ext cx="5487840" cy="5076000"/>
          </a:xfrm>
          <a:custGeom>
            <a:avLst/>
            <a:gdLst/>
            <a:ahLst/>
            <a:cxnLst/>
            <a:rect l="l" t="t" r="r" b="b"/>
            <a:pathLst>
              <a:path w="6947" h="6426">
                <a:moveTo>
                  <a:pt x="6947" y="0"/>
                </a:moveTo>
                <a:lnTo>
                  <a:pt x="4916" y="0"/>
                </a:lnTo>
                <a:lnTo>
                  <a:pt x="0" y="1335"/>
                </a:lnTo>
                <a:lnTo>
                  <a:pt x="0" y="4089"/>
                </a:lnTo>
                <a:lnTo>
                  <a:pt x="2350" y="6426"/>
                </a:lnTo>
                <a:lnTo>
                  <a:pt x="5249" y="6426"/>
                </a:lnTo>
                <a:lnTo>
                  <a:pt x="6947" y="0"/>
                </a:lnTo>
              </a:path>
            </a:pathLst>
          </a:custGeom>
          <a:noFill/>
          <a:ln>
            <a:noFill/>
          </a:ln>
        </p:spPr>
        <p:style>
          <a:lnRef idx="0">
            <a:scrgbClr r="0" g="0" b="0"/>
          </a:lnRef>
          <a:fillRef idx="0">
            <a:scrgbClr r="0" g="0" b="0"/>
          </a:fillRef>
          <a:effectRef idx="0">
            <a:scrgbClr r="0" g="0" b="0"/>
          </a:effectRef>
          <a:fontRef idx="minor"/>
        </p:style>
      </p:sp>
      <p:sp>
        <p:nvSpPr>
          <p:cNvPr id="236"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237"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273" name="Picture 1"/>
          <p:cNvPicPr/>
          <p:nvPr/>
        </p:nvPicPr>
        <p:blipFill>
          <a:blip r:embed="rId15"/>
          <a:stretch/>
        </p:blipFill>
        <p:spPr>
          <a:xfrm>
            <a:off x="8175600" y="4816440"/>
            <a:ext cx="707400" cy="210240"/>
          </a:xfrm>
          <a:prstGeom prst="rect">
            <a:avLst/>
          </a:prstGeom>
          <a:ln>
            <a:noFill/>
          </a:ln>
        </p:spPr>
      </p:pic>
      <p:sp>
        <p:nvSpPr>
          <p:cNvPr id="274"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275"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804" r:id="rId13"/>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311" name="Picture 1"/>
          <p:cNvPicPr/>
          <p:nvPr/>
        </p:nvPicPr>
        <p:blipFill>
          <a:blip r:embed="rId14"/>
          <a:stretch/>
        </p:blipFill>
        <p:spPr>
          <a:xfrm>
            <a:off x="8175600" y="4816440"/>
            <a:ext cx="707400" cy="210240"/>
          </a:xfrm>
          <a:prstGeom prst="rect">
            <a:avLst/>
          </a:prstGeom>
          <a:ln>
            <a:noFill/>
          </a:ln>
        </p:spPr>
      </p:pic>
      <p:sp>
        <p:nvSpPr>
          <p:cNvPr id="312"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313"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349" name="Picture 1"/>
          <p:cNvPicPr/>
          <p:nvPr/>
        </p:nvPicPr>
        <p:blipFill>
          <a:blip r:embed="rId14"/>
          <a:stretch/>
        </p:blipFill>
        <p:spPr>
          <a:xfrm>
            <a:off x="8175600" y="4816440"/>
            <a:ext cx="707400" cy="210240"/>
          </a:xfrm>
          <a:prstGeom prst="rect">
            <a:avLst/>
          </a:prstGeom>
          <a:ln>
            <a:noFill/>
          </a:ln>
        </p:spPr>
      </p:pic>
      <p:sp>
        <p:nvSpPr>
          <p:cNvPr id="350"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351"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6"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387" name="Picture 1"/>
          <p:cNvPicPr/>
          <p:nvPr/>
        </p:nvPicPr>
        <p:blipFill>
          <a:blip r:embed="rId14"/>
          <a:stretch/>
        </p:blipFill>
        <p:spPr>
          <a:xfrm>
            <a:off x="8175600" y="4816440"/>
            <a:ext cx="707400" cy="210240"/>
          </a:xfrm>
          <a:prstGeom prst="rect">
            <a:avLst/>
          </a:prstGeom>
          <a:ln>
            <a:noFill/>
          </a:ln>
        </p:spPr>
      </p:pic>
      <p:sp>
        <p:nvSpPr>
          <p:cNvPr id="388" name="PlaceHolder 2"/>
          <p:cNvSpPr>
            <a:spLocks noGrp="1"/>
          </p:cNvSpPr>
          <p:nvPr>
            <p:ph type="title"/>
          </p:nvPr>
        </p:nvSpPr>
        <p:spPr>
          <a:xfrm>
            <a:off x="457200" y="205200"/>
            <a:ext cx="8228880" cy="85824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89"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4" name="CustomShape 1"/>
          <p:cNvSpPr/>
          <p:nvPr/>
        </p:nvSpPr>
        <p:spPr>
          <a:xfrm>
            <a:off x="198000" y="4869000"/>
            <a:ext cx="929160" cy="156600"/>
          </a:xfrm>
          <a:prstGeom prst="rect">
            <a:avLst/>
          </a:prstGeom>
          <a:noFill/>
          <a:ln>
            <a:noFill/>
          </a:ln>
        </p:spPr>
        <p:style>
          <a:lnRef idx="0">
            <a:scrgbClr r="0" g="0" b="0"/>
          </a:lnRef>
          <a:fillRef idx="0">
            <a:scrgbClr r="0" g="0" b="0"/>
          </a:fillRef>
          <a:effectRef idx="0">
            <a:scrgbClr r="0" g="0" b="0"/>
          </a:effectRef>
          <a:fontRef idx="minor"/>
        </p:style>
        <p:txBody>
          <a:bodyPr wrap="none" lIns="68760" tIns="34200" rIns="68760" bIns="34200"/>
          <a:lstStyle/>
          <a:p>
            <a:pPr>
              <a:lnSpc>
                <a:spcPct val="100000"/>
              </a:lnSpc>
            </a:pPr>
            <a:r>
              <a:rPr lang="ru-RU" sz="600" b="0" strike="noStrike" spc="-1">
                <a:solidFill>
                  <a:srgbClr val="4E5761"/>
                </a:solidFill>
                <a:uFill>
                  <a:solidFill>
                    <a:srgbClr val="FFFFFF"/>
                  </a:solidFill>
                </a:uFill>
                <a:latin typeface="Open Sans"/>
                <a:ea typeface="DejaVu Sans"/>
              </a:rPr>
              <a:t>www.luxoft-training.ru</a:t>
            </a:r>
            <a:endParaRPr lang="ru-RU" sz="1800" b="0" strike="noStrike" spc="-1">
              <a:solidFill>
                <a:srgbClr val="000000"/>
              </a:solidFill>
              <a:uFill>
                <a:solidFill>
                  <a:srgbClr val="FFFFFF"/>
                </a:solidFill>
              </a:uFill>
              <a:latin typeface="Arial"/>
            </a:endParaRPr>
          </a:p>
        </p:txBody>
      </p:sp>
      <p:pic>
        <p:nvPicPr>
          <p:cNvPr id="425" name="Picture 1"/>
          <p:cNvPicPr/>
          <p:nvPr/>
        </p:nvPicPr>
        <p:blipFill>
          <a:blip r:embed="rId14"/>
          <a:stretch/>
        </p:blipFill>
        <p:spPr>
          <a:xfrm>
            <a:off x="8175600" y="4816440"/>
            <a:ext cx="707400" cy="210240"/>
          </a:xfrm>
          <a:prstGeom prst="rect">
            <a:avLst/>
          </a:prstGeom>
          <a:ln>
            <a:noFill/>
          </a:ln>
        </p:spPr>
      </p:pic>
      <p:sp>
        <p:nvSpPr>
          <p:cNvPr id="426"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427"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0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0.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0.xml"/></Relationships>
</file>

<file path=ppt/slides/_rels/slide1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0.xml"/></Relationships>
</file>

<file path=ppt/slides/_rels/slide1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0.xml"/></Relationships>
</file>

<file path=ppt/slides/_rels/slide1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8.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8.xml"/></Relationships>
</file>

<file path=ppt/slides/_rels/slide12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7.xml"/></Relationships>
</file>

<file path=ppt/slides/_rels/slide1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1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12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4.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13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6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lexkutsan/luxoft-c002-2022" TargetMode="External"/><Relationship Id="rId2" Type="http://schemas.openxmlformats.org/officeDocument/2006/relationships/hyperlink" Target="mailto:akutsan@luxoft.com" TargetMode="External"/><Relationship Id="rId1" Type="http://schemas.openxmlformats.org/officeDocument/2006/relationships/slideLayout" Target="../slideLayouts/slideLayout74.xml"/><Relationship Id="rId4" Type="http://schemas.openxmlformats.org/officeDocument/2006/relationships/image" Target="../media/image6.jpeg"/></Relationships>
</file>

<file path=ppt/slides/_rels/slide1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0.xml"/></Relationships>
</file>

<file path=ppt/slides/_rels/slide1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1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0.xml"/></Relationships>
</file>

<file path=ppt/slides/_rels/slide1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0.xml"/></Relationships>
</file>

<file path=ppt/slides/_rels/slide1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1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8.xml"/></Relationships>
</file>

<file path=ppt/slides/_rels/slide17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7.xml"/></Relationships>
</file>

<file path=ppt/slides/_rels/slide1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1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0.xml"/></Relationships>
</file>

<file path=ppt/slides/_rels/slide1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7.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90.xml"/></Relationships>
</file>

<file path=ppt/slides/_rels/slide188.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6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1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lexkutsan/luxoft-c002-2022" TargetMode="External"/><Relationship Id="rId2" Type="http://schemas.openxmlformats.org/officeDocument/2006/relationships/hyperlink" Target="mailto:akutsan@luxoft.com" TargetMode="Externa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4.xml"/></Relationships>
</file>

<file path=ppt/slides/_rels/slide2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20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8.xml"/></Relationships>
</file>

<file path=ppt/slides/_rels/slide20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0.xml"/></Relationships>
</file>

<file path=ppt/slides/_rels/slide20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6.xml"/></Relationships>
</file>

<file path=ppt/slides/_rels/slide20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ZAji7PkXaKY" TargetMode="External"/><Relationship Id="rId2" Type="http://schemas.openxmlformats.org/officeDocument/2006/relationships/image" Target="../media/image10.png"/><Relationship Id="rId1" Type="http://schemas.openxmlformats.org/officeDocument/2006/relationships/slideLayout" Target="../slideLayouts/slideLayout90.xml"/></Relationships>
</file>

<file path=ppt/slides/_rels/slide2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2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2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2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0.xml"/></Relationships>
</file>

<file path=ppt/slides/_rels/slide21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0.xml"/></Relationships>
</file>

<file path=ppt/slides/_rels/slide21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0.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0.xml"/></Relationships>
</file>

<file path=ppt/slides/_rels/slide2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2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8.xml"/></Relationships>
</file>

<file path=ppt/slides/_rels/slide265.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7.xml"/></Relationships>
</file>

<file path=ppt/slides/_rels/slide2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2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8.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9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29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29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29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37.xml"/></Relationships>
</file>

<file path=ppt/slides/_rels/slide2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29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8" Type="http://schemas.openxmlformats.org/officeDocument/2006/relationships/slide" Target="slide212.xml"/><Relationship Id="rId3" Type="http://schemas.openxmlformats.org/officeDocument/2006/relationships/slide" Target="slide34.xml"/><Relationship Id="rId7" Type="http://schemas.openxmlformats.org/officeDocument/2006/relationships/slide" Target="slide176.xml"/><Relationship Id="rId12" Type="http://schemas.openxmlformats.org/officeDocument/2006/relationships/slide" Target="slide358.xml"/><Relationship Id="rId2" Type="http://schemas.openxmlformats.org/officeDocument/2006/relationships/slide" Target="slide5.xml"/><Relationship Id="rId1" Type="http://schemas.openxmlformats.org/officeDocument/2006/relationships/slideLayout" Target="../slideLayouts/slideLayout25.xml"/><Relationship Id="rId6" Type="http://schemas.openxmlformats.org/officeDocument/2006/relationships/slide" Target="slide126.xml"/><Relationship Id="rId11" Type="http://schemas.openxmlformats.org/officeDocument/2006/relationships/slide" Target="slide328.xml"/><Relationship Id="rId5" Type="http://schemas.openxmlformats.org/officeDocument/2006/relationships/slide" Target="slide99.xml"/><Relationship Id="rId10" Type="http://schemas.openxmlformats.org/officeDocument/2006/relationships/slide" Target="slide297.xml"/><Relationship Id="rId4" Type="http://schemas.openxmlformats.org/officeDocument/2006/relationships/slide" Target="slide59.xml"/><Relationship Id="rId9" Type="http://schemas.openxmlformats.org/officeDocument/2006/relationships/slide" Target="slide2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98.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30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2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3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3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7.xml"/></Relationships>
</file>

<file path=ppt/slides/_rels/slide3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3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2.xml"/></Relationships>
</file>

<file path=ppt/slides/_rels/slide3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2.xml"/></Relationships>
</file>

<file path=ppt/slides/_rels/slide34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4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8.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0.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3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358.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37.xml"/></Relationships>
</file>

<file path=ppt/slides/_rels/slide3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0.xml"/></Relationships>
</file>

<file path=ppt/slides/_rels/slide3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5.x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slideLayout" Target="../slideLayouts/slideLayout62.xml"/></Relationships>
</file>

<file path=ppt/slides/_rels/slide3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80.x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slideLayout" Target="../slideLayouts/slideLayout62.xml"/></Relationships>
</file>

<file path=ppt/slides/_rels/slide381.x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slideLayout" Target="../slideLayouts/slideLayout62.xml"/></Relationships>
</file>

<file path=ppt/slides/_rels/slide382.x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slideLayout" Target="../slideLayouts/slideLayout62.xml"/></Relationships>
</file>

<file path=ppt/slides/_rels/slide383.x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slideLayout" Target="../slideLayouts/slideLayout62.xml"/></Relationships>
</file>

<file path=ppt/slides/_rels/slide3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90.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8.x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slideLayout" Target="../slideLayouts/slideLayout6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1.x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slideLayout" Target="../slideLayouts/slideLayout62.xml"/></Relationships>
</file>

<file path=ppt/slides/_rels/slide39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90.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8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9.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0.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0.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0.xml"/></Relationships>
</file>

<file path=ppt/slides/_rels/slide51.xml.rels><?xml version="1.0" encoding="UTF-8" standalone="yes"?>
<Relationships xmlns="http://schemas.openxmlformats.org/package/2006/relationships"><Relationship Id="rId3" Type="http://schemas.openxmlformats.org/officeDocument/2006/relationships/hyperlink" Target="https://www.oreilly.com/library/view/effective-modern-c/9781491908419/ch01.html" TargetMode="External"/><Relationship Id="rId2" Type="http://schemas.openxmlformats.org/officeDocument/2006/relationships/image" Target="../media/image20.png"/><Relationship Id="rId1" Type="http://schemas.openxmlformats.org/officeDocument/2006/relationships/slideLayout" Target="../slideLayouts/slideLayout9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0.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hyperlink" Target="https://godbolt.org/" TargetMode="External"/><Relationship Id="rId1" Type="http://schemas.openxmlformats.org/officeDocument/2006/relationships/slideLayout" Target="../slideLayouts/slideLayout9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8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2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3933720" y="1496520"/>
            <a:ext cx="4949640" cy="8596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0" strike="noStrike" spc="-1" dirty="0" err="1">
                <a:solidFill>
                  <a:srgbClr val="CB642E"/>
                </a:solidFill>
                <a:uFill>
                  <a:solidFill>
                    <a:srgbClr val="FFFFFF"/>
                  </a:solidFill>
                </a:uFill>
                <a:latin typeface="Open Sans"/>
                <a:ea typeface="Open Sans"/>
              </a:rPr>
              <a:t>Programming</a:t>
            </a:r>
            <a:r>
              <a:rPr lang="ru-RU" sz="2800" b="0" strike="noStrike" spc="-1" dirty="0">
                <a:solidFill>
                  <a:srgbClr val="CB642E"/>
                </a:solidFill>
                <a:uFill>
                  <a:solidFill>
                    <a:srgbClr val="FFFFFF"/>
                  </a:solidFill>
                </a:uFill>
                <a:latin typeface="Open Sans"/>
                <a:ea typeface="Open Sans"/>
              </a:rPr>
              <a:t> </a:t>
            </a:r>
            <a:r>
              <a:rPr lang="ru-RU" sz="2800" b="0" strike="noStrike" spc="-1" dirty="0" err="1">
                <a:solidFill>
                  <a:srgbClr val="CB642E"/>
                </a:solidFill>
                <a:uFill>
                  <a:solidFill>
                    <a:srgbClr val="FFFFFF"/>
                  </a:solidFill>
                </a:uFill>
                <a:latin typeface="Open Sans"/>
                <a:ea typeface="Open Sans"/>
              </a:rPr>
              <a:t>in</a:t>
            </a:r>
            <a:r>
              <a:rPr lang="ru-RU" sz="2800" b="0" strike="noStrike" spc="-1" dirty="0">
                <a:solidFill>
                  <a:srgbClr val="CB642E"/>
                </a:solidFill>
                <a:uFill>
                  <a:solidFill>
                    <a:srgbClr val="FFFFFF"/>
                  </a:solidFill>
                </a:uFill>
                <a:latin typeface="Open Sans"/>
                <a:ea typeface="Open Sans"/>
              </a:rPr>
              <a:t> </a:t>
            </a:r>
            <a:r>
              <a:rPr lang="ru-RU" sz="2800" b="0" strike="noStrike" spc="-1" dirty="0" err="1">
                <a:solidFill>
                  <a:srgbClr val="CB642E"/>
                </a:solidFill>
                <a:uFill>
                  <a:solidFill>
                    <a:srgbClr val="FFFFFF"/>
                  </a:solidFill>
                </a:uFill>
                <a:latin typeface="Open Sans"/>
                <a:ea typeface="Open Sans"/>
              </a:rPr>
              <a:t>C</a:t>
            </a:r>
            <a:r>
              <a:rPr lang="ru-RU" sz="2800" b="0" strike="noStrike" spc="-1" dirty="0">
                <a:solidFill>
                  <a:srgbClr val="CB642E"/>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sp>
        <p:nvSpPr>
          <p:cNvPr id="546" name="CustomShape 2"/>
          <p:cNvSpPr/>
          <p:nvPr/>
        </p:nvSpPr>
        <p:spPr>
          <a:xfrm>
            <a:off x="3933720" y="2447640"/>
            <a:ext cx="4948920" cy="1423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ru-RU" sz="2100" b="0" strike="noStrike" spc="-1">
                <a:solidFill>
                  <a:srgbClr val="CB642E"/>
                </a:solidFill>
                <a:uFill>
                  <a:solidFill>
                    <a:srgbClr val="FFFFFF"/>
                  </a:solidFill>
                </a:uFill>
                <a:latin typeface="Open Sans"/>
                <a:ea typeface="DejaVu Sans"/>
              </a:rPr>
              <a:t>C-003</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142920" y="200520"/>
            <a:ext cx="8908920" cy="5806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C++ </a:t>
            </a:r>
            <a:r>
              <a:rPr lang="ru-RU" sz="2300" b="1" strike="noStrike" spc="-1" dirty="0" err="1">
                <a:solidFill>
                  <a:srgbClr val="4E5761"/>
                </a:solidFill>
                <a:uFill>
                  <a:solidFill>
                    <a:srgbClr val="FFFFFF"/>
                  </a:solidFill>
                </a:uFill>
                <a:latin typeface="Open Sans"/>
                <a:ea typeface="Open Sans"/>
              </a:rPr>
              <a:t>Programming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Language</a:t>
            </a:r>
            <a:endParaRPr lang="ru-RU" sz="1800" b="0" strike="noStrike" spc="-1" dirty="0">
              <a:solidFill>
                <a:srgbClr val="000000"/>
              </a:solidFill>
              <a:uFill>
                <a:solidFill>
                  <a:srgbClr val="FFFFFF"/>
                </a:solidFill>
              </a:uFill>
              <a:latin typeface="Arial"/>
            </a:endParaRPr>
          </a:p>
        </p:txBody>
      </p:sp>
      <p:sp>
        <p:nvSpPr>
          <p:cNvPr id="589" name="CustomShape 2"/>
          <p:cNvSpPr/>
          <p:nvPr/>
        </p:nvSpPr>
        <p:spPr>
          <a:xfrm>
            <a:off x="437760" y="960120"/>
            <a:ext cx="8225640" cy="38041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 is a compiled, strongly-typed general-purpose systems programming language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 supports various programming paradigms, primarily:</a:t>
            </a:r>
          </a:p>
          <a:p>
            <a:pPr marL="727200" lvl="1" indent="-266040">
              <a:lnSpc>
                <a:spcPct val="130000"/>
              </a:lnSpc>
              <a:buClr>
                <a:srgbClr val="EB571C"/>
              </a:buClr>
              <a:buFont typeface="Wingdings" charset="2"/>
              <a:buChar char=""/>
            </a:pPr>
            <a:r>
              <a:rPr lang="ru-RU" b="0" strike="noStrike" spc="-1" dirty="0" err="1">
                <a:solidFill>
                  <a:srgbClr val="000000"/>
                </a:solidFill>
                <a:uFill>
                  <a:solidFill>
                    <a:srgbClr val="FFFFFF"/>
                  </a:solidFill>
                </a:uFill>
                <a:latin typeface="Open Sans"/>
                <a:ea typeface="DejaVu Sans"/>
              </a:rPr>
              <a:t>Procedural</a:t>
            </a:r>
            <a:endParaRPr lang="en-US" b="0" strike="noStrike" spc="-1" dirty="0">
              <a:solidFill>
                <a:srgbClr val="000000"/>
              </a:solidFill>
              <a:uFill>
                <a:solidFill>
                  <a:srgbClr val="FFFFFF"/>
                </a:solidFill>
              </a:uFill>
              <a:latin typeface="Open Sans"/>
              <a:ea typeface="DejaVu Sans"/>
            </a:endParaRPr>
          </a:p>
          <a:p>
            <a:pPr marL="727200" lvl="1" indent="-266040">
              <a:lnSpc>
                <a:spcPct val="13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Generic</a:t>
            </a:r>
            <a:r>
              <a:rPr lang="en-US" sz="1800" b="0" strike="noStrike" spc="-1" dirty="0">
                <a:solidFill>
                  <a:srgbClr val="000000"/>
                </a:solidFill>
                <a:uFill>
                  <a:solidFill>
                    <a:srgbClr val="FFFFFF"/>
                  </a:solidFill>
                </a:uFill>
                <a:latin typeface="Open Sans"/>
                <a:ea typeface="DejaVu Sans"/>
              </a:rPr>
              <a:t>/Template</a:t>
            </a:r>
          </a:p>
          <a:p>
            <a:pPr marL="727200" lvl="1" indent="-266040">
              <a:lnSpc>
                <a:spcPct val="13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Functional</a:t>
            </a:r>
            <a:endParaRPr lang="en-US" sz="1800" b="0" strike="noStrike" spc="-1" dirty="0">
              <a:solidFill>
                <a:srgbClr val="000000"/>
              </a:solidFill>
              <a:uFill>
                <a:solidFill>
                  <a:srgbClr val="FFFFFF"/>
                </a:solidFill>
              </a:uFill>
              <a:latin typeface="Open Sans"/>
              <a:ea typeface="DejaVu Sans"/>
            </a:endParaRPr>
          </a:p>
          <a:p>
            <a:pPr marL="727200" lvl="1" indent="-266040">
              <a:lnSpc>
                <a:spcPct val="13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Object-Oriented</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282600" y="699542"/>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Conditional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Looping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definition</a:t>
            </a:r>
            <a:endParaRPr lang="ru-RU" sz="1800" b="0" strike="noStrike" spc="-1" dirty="0">
              <a:solidFill>
                <a:srgbClr val="000000"/>
              </a:solidFill>
              <a:uFill>
                <a:solidFill>
                  <a:srgbClr val="FFFFFF"/>
                </a:solidFill>
              </a:uFill>
              <a:latin typeface="Arial"/>
            </a:endParaRPr>
          </a:p>
        </p:txBody>
      </p:sp>
      <p:sp>
        <p:nvSpPr>
          <p:cNvPr id="8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Statements and Functions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5824800" y="23943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282600" y="699542"/>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Conditional</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statements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Looping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definition</a:t>
            </a:r>
            <a:endParaRPr lang="ru-RU" sz="1800" b="0" strike="noStrike" spc="-1" dirty="0">
              <a:solidFill>
                <a:srgbClr val="000000"/>
              </a:solidFill>
              <a:uFill>
                <a:solidFill>
                  <a:srgbClr val="FFFFFF"/>
                </a:solidFill>
              </a:uFill>
              <a:latin typeface="Arial"/>
            </a:endParaRPr>
          </a:p>
        </p:txBody>
      </p:sp>
      <p:sp>
        <p:nvSpPr>
          <p:cNvPr id="8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Statements and Functions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5824800" y="2394360"/>
            <a:ext cx="2053440" cy="2215440"/>
          </a:xfrm>
          <a:prstGeom prst="rect">
            <a:avLst/>
          </a:prstGeom>
          <a:ln>
            <a:noFill/>
          </a:ln>
        </p:spPr>
      </p:pic>
    </p:spTree>
    <p:extLst>
      <p:ext uri="{BB962C8B-B14F-4D97-AF65-F5344CB8AC3E}">
        <p14:creationId xmlns:p14="http://schemas.microsoft.com/office/powerpoint/2010/main" val="14067076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466920" y="37800"/>
            <a:ext cx="8225640" cy="87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«if» statement</a:t>
            </a:r>
            <a:endParaRPr lang="ru-RU" sz="1800" b="0" strike="noStrike" spc="-1">
              <a:solidFill>
                <a:srgbClr val="000000"/>
              </a:solidFill>
              <a:uFill>
                <a:solidFill>
                  <a:srgbClr val="FFFFFF"/>
                </a:solidFill>
              </a:uFill>
              <a:latin typeface="Arial"/>
            </a:endParaRPr>
          </a:p>
        </p:txBody>
      </p:sp>
      <p:pic>
        <p:nvPicPr>
          <p:cNvPr id="883" name="Picture 2"/>
          <p:cNvPicPr/>
          <p:nvPr/>
        </p:nvPicPr>
        <p:blipFill>
          <a:blip r:embed="rId2"/>
          <a:stretch/>
        </p:blipFill>
        <p:spPr>
          <a:xfrm>
            <a:off x="4114800" y="1424160"/>
            <a:ext cx="4244040" cy="2291400"/>
          </a:xfrm>
          <a:prstGeom prst="rect">
            <a:avLst/>
          </a:prstGeom>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86648"/>
            <a:ext cx="3333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a:t>
            </a:r>
            <a:r>
              <a:rPr lang="ru-RU" sz="2300" b="1" strike="noStrike" spc="-1">
                <a:solidFill>
                  <a:srgbClr val="4E5761"/>
                </a:solidFill>
                <a:uFill>
                  <a:solidFill>
                    <a:srgbClr val="FFFFFF"/>
                  </a:solidFill>
                </a:uFill>
                <a:latin typeface="Open Sans"/>
                <a:ea typeface="Open Sans"/>
              </a:rPr>
              <a:t> «if» statement</a:t>
            </a:r>
            <a:endParaRPr lang="ru-RU" sz="1800" b="0" strike="noStrike" spc="-1">
              <a:solidFill>
                <a:srgbClr val="000000"/>
              </a:solidFill>
              <a:uFill>
                <a:solidFill>
                  <a:srgbClr val="FFFFFF"/>
                </a:solidFill>
              </a:uFill>
              <a:latin typeface="Arial"/>
            </a:endParaRPr>
          </a:p>
        </p:txBody>
      </p:sp>
      <p:sp>
        <p:nvSpPr>
          <p:cNvPr id="885" name="CustomShape 2"/>
          <p:cNvSpPr/>
          <p:nvPr/>
        </p:nvSpPr>
        <p:spPr>
          <a:xfrm>
            <a:off x="2307600" y="781560"/>
            <a:ext cx="456804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TEST(Module4,</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SimpleIf</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 = 2;</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result</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if</a:t>
            </a:r>
            <a:r>
              <a:rPr lang="ru-RU" sz="1800" b="1" strike="noStrike" spc="-1" dirty="0">
                <a:solidFill>
                  <a:srgbClr val="000000"/>
                </a:solidFill>
                <a:uFill>
                  <a:solidFill>
                    <a:srgbClr val="FFFFFF"/>
                  </a:solidFill>
                </a:uFill>
                <a:latin typeface="Consolas"/>
                <a:ea typeface="DejaVu Sans"/>
              </a:rPr>
              <a:t>( a &gt; 2)</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result</a:t>
            </a:r>
            <a:r>
              <a:rPr lang="ru-RU" sz="1800" b="0" strike="noStrike" spc="-1" dirty="0">
                <a:solidFill>
                  <a:srgbClr val="000000"/>
                </a:solidFill>
                <a:uFill>
                  <a:solidFill>
                    <a:srgbClr val="FFFFFF"/>
                  </a:solidFill>
                </a:uFill>
                <a:latin typeface="Consolas"/>
                <a:ea typeface="DejaVu Sans"/>
              </a:rPr>
              <a:t> = 5;</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else</a:t>
            </a:r>
            <a:r>
              <a:rPr lang="ru-RU" sz="1800" b="1" strike="noStrike" spc="-1" dirty="0">
                <a:solidFill>
                  <a:srgbClr val="7F0055"/>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result</a:t>
            </a:r>
            <a:r>
              <a:rPr lang="ru-RU" sz="1800" b="0" strike="noStrike" spc="-1" dirty="0">
                <a:solidFill>
                  <a:srgbClr val="000000"/>
                </a:solidFill>
                <a:uFill>
                  <a:solidFill>
                    <a:srgbClr val="FFFFFF"/>
                  </a:solidFill>
                </a:uFill>
                <a:latin typeface="Consolas"/>
                <a:ea typeface="DejaVu Sans"/>
              </a:rPr>
              <a:t> = 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result</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Operators.cpp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«if» statement</a:t>
            </a:r>
            <a:endParaRPr lang="ru-RU" sz="1800" b="0" strike="noStrike" spc="-1">
              <a:solidFill>
                <a:srgbClr val="000000"/>
              </a:solidFill>
              <a:uFill>
                <a:solidFill>
                  <a:srgbClr val="FFFFFF"/>
                </a:solidFill>
              </a:uFill>
              <a:latin typeface="Arial"/>
            </a:endParaRPr>
          </a:p>
        </p:txBody>
      </p:sp>
      <p:sp>
        <p:nvSpPr>
          <p:cNvPr id="887" name="CustomShape 2"/>
          <p:cNvSpPr/>
          <p:nvPr/>
        </p:nvSpPr>
        <p:spPr>
          <a:xfrm>
            <a:off x="362520" y="872640"/>
            <a:ext cx="332316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IfOperatorTrue</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 = 2;</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result</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if</a:t>
            </a:r>
            <a:r>
              <a:rPr lang="ru-RU" sz="2000" b="1" strike="noStrike" spc="-1" dirty="0">
                <a:solidFill>
                  <a:srgbClr val="000000"/>
                </a:solidFill>
                <a:uFill>
                  <a:solidFill>
                    <a:srgbClr val="FFFFFF"/>
                  </a:solidFill>
                </a:uFill>
                <a:latin typeface="Consolas"/>
                <a:ea typeface="DejaVu Sans"/>
              </a:rPr>
              <a:t>(a)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 = 5;</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else</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 = 100;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888" name="CustomShape 3"/>
          <p:cNvSpPr/>
          <p:nvPr/>
        </p:nvSpPr>
        <p:spPr>
          <a:xfrm>
            <a:off x="4867920" y="872640"/>
            <a:ext cx="361584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IfOperatorFalse</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 = 0;</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result</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if</a:t>
            </a:r>
            <a:r>
              <a:rPr lang="ru-RU" sz="2000" b="1" strike="noStrike" spc="-1" dirty="0">
                <a:solidFill>
                  <a:srgbClr val="000000"/>
                </a:solidFill>
                <a:uFill>
                  <a:solidFill>
                    <a:srgbClr val="FFFFFF"/>
                  </a:solidFill>
                </a:uFill>
                <a:latin typeface="Consolas"/>
                <a:ea typeface="DejaVu Sans"/>
              </a:rPr>
              <a:t>(a)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 = 5;</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else</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 = 100;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result</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100);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889" name="Line 4"/>
          <p:cNvSpPr/>
          <p:nvPr/>
        </p:nvSpPr>
        <p:spPr>
          <a:xfrm>
            <a:off x="4087800" y="872640"/>
            <a:ext cx="10800" cy="37854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11636" y="4663711"/>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Operators.cpp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CustomShape 1"/>
          <p:cNvSpPr/>
          <p:nvPr/>
        </p:nvSpPr>
        <p:spPr>
          <a:xfrm>
            <a:off x="473400" y="133920"/>
            <a:ext cx="8271360" cy="527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«switch» statement</a:t>
            </a:r>
            <a:endParaRPr lang="ru-RU" sz="1800" b="0" strike="noStrike" spc="-1">
              <a:solidFill>
                <a:srgbClr val="000000"/>
              </a:solidFill>
              <a:uFill>
                <a:solidFill>
                  <a:srgbClr val="FFFFFF"/>
                </a:solidFill>
              </a:uFill>
              <a:latin typeface="Arial"/>
            </a:endParaRPr>
          </a:p>
        </p:txBody>
      </p:sp>
      <p:pic>
        <p:nvPicPr>
          <p:cNvPr id="892" name="Picture 2"/>
          <p:cNvPicPr/>
          <p:nvPr/>
        </p:nvPicPr>
        <p:blipFill>
          <a:blip r:embed="rId2"/>
          <a:stretch/>
        </p:blipFill>
        <p:spPr>
          <a:xfrm>
            <a:off x="5536080" y="1644840"/>
            <a:ext cx="3529800" cy="2158200"/>
          </a:xfrm>
          <a:prstGeom prst="rect">
            <a:avLst/>
          </a:prstGeom>
          <a:ln>
            <a:noFill/>
          </a:ln>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927545"/>
            <a:ext cx="43529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«switch» statement</a:t>
            </a:r>
            <a:endParaRPr lang="ru-RU" sz="1800" b="0" strike="noStrike" spc="-1">
              <a:solidFill>
                <a:srgbClr val="000000"/>
              </a:solidFill>
              <a:uFill>
                <a:solidFill>
                  <a:srgbClr val="FFFFFF"/>
                </a:solidFill>
              </a:uFill>
              <a:latin typeface="Arial"/>
            </a:endParaRPr>
          </a:p>
        </p:txBody>
      </p:sp>
      <p:sp>
        <p:nvSpPr>
          <p:cNvPr id="894" name="CustomShape 2"/>
          <p:cNvSpPr/>
          <p:nvPr/>
        </p:nvSpPr>
        <p:spPr>
          <a:xfrm>
            <a:off x="287280" y="650880"/>
            <a:ext cx="3348616" cy="392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TEST(Module4,</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SwitchOperator</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 = 4;</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switch</a:t>
            </a:r>
            <a:r>
              <a:rPr lang="ru-RU" sz="1400" b="1" strike="noStrike" spc="-1" dirty="0">
                <a:solidFill>
                  <a:srgbClr val="000000"/>
                </a:solidFill>
                <a:uFill>
                  <a:solidFill>
                    <a:srgbClr val="FFFFFF"/>
                  </a:solidFill>
                </a:uFill>
                <a:latin typeface="Consolas"/>
                <a:ea typeface="DejaVu Sans"/>
              </a:rPr>
              <a:t>(a)</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4:</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6:</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8:</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default</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8);</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895" name="CustomShape 3"/>
          <p:cNvSpPr/>
          <p:nvPr/>
        </p:nvSpPr>
        <p:spPr>
          <a:xfrm>
            <a:off x="4701240" y="650880"/>
            <a:ext cx="4335256" cy="392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TEST(Module4,</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SwitchOperatorWithoutBreak</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 = 4;</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switch</a:t>
            </a:r>
            <a:r>
              <a:rPr lang="ru-RU" sz="1400" b="1" strike="noStrike" spc="-1" dirty="0">
                <a:solidFill>
                  <a:srgbClr val="000000"/>
                </a:solidFill>
                <a:uFill>
                  <a:solidFill>
                    <a:srgbClr val="FFFFFF"/>
                  </a:solidFill>
                </a:uFill>
                <a:latin typeface="Consolas"/>
                <a:ea typeface="DejaVu Sans"/>
              </a:rPr>
              <a:t>(a)</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break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4:</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break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6:</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break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case</a:t>
            </a:r>
            <a:r>
              <a:rPr lang="ru-RU" sz="1400" b="1" strike="noStrike" spc="-1" dirty="0">
                <a:solidFill>
                  <a:srgbClr val="000000"/>
                </a:solidFill>
                <a:uFill>
                  <a:solidFill>
                    <a:srgbClr val="FFFFFF"/>
                  </a:solidFill>
                </a:uFill>
                <a:latin typeface="Consolas"/>
                <a:ea typeface="DejaVu Sans"/>
              </a:rPr>
              <a:t> 8:</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break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default</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break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896" name="Line 4"/>
          <p:cNvSpPr/>
          <p:nvPr/>
        </p:nvSpPr>
        <p:spPr>
          <a:xfrm>
            <a:off x="4033800" y="650520"/>
            <a:ext cx="10800" cy="41043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7" name="Snip Single Corner Rectangle 6"/>
          <p:cNvSpPr/>
          <p:nvPr/>
        </p:nvSpPr>
        <p:spPr>
          <a:xfrm>
            <a:off x="2590500" y="4663711"/>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Operators.cpp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287280" y="1778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a:t>
            </a:r>
            <a:r>
              <a:rPr lang="ru-RU" sz="2300" b="1" strike="noStrike" spc="-1">
                <a:solidFill>
                  <a:srgbClr val="4E5761"/>
                </a:solidFill>
                <a:uFill>
                  <a:solidFill>
                    <a:srgbClr val="FFFFFF"/>
                  </a:solidFill>
                </a:uFill>
                <a:latin typeface="Open Sans"/>
                <a:ea typeface="Open Sans"/>
              </a:rPr>
              <a:t> «while» statement</a:t>
            </a:r>
            <a:endParaRPr lang="ru-RU" sz="1800" b="0" strike="noStrike" spc="-1">
              <a:solidFill>
                <a:srgbClr val="000000"/>
              </a:solidFill>
              <a:uFill>
                <a:solidFill>
                  <a:srgbClr val="FFFFFF"/>
                </a:solidFill>
              </a:uFill>
              <a:latin typeface="Arial"/>
            </a:endParaRPr>
          </a:p>
        </p:txBody>
      </p:sp>
      <p:pic>
        <p:nvPicPr>
          <p:cNvPr id="899" name="Picture 2"/>
          <p:cNvPicPr/>
          <p:nvPr/>
        </p:nvPicPr>
        <p:blipFill>
          <a:blip r:embed="rId2"/>
          <a:stretch/>
        </p:blipFill>
        <p:spPr>
          <a:xfrm>
            <a:off x="4038600" y="1045080"/>
            <a:ext cx="4853880" cy="1577160"/>
          </a:xfrm>
          <a:prstGeom prst="rect">
            <a:avLst/>
          </a:prstGeom>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80" y="798202"/>
            <a:ext cx="38576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282600" y="699542"/>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Conditional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Looping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statements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definition</a:t>
            </a:r>
            <a:endParaRPr lang="ru-RU" sz="1800" b="0" strike="noStrike" spc="-1" dirty="0">
              <a:solidFill>
                <a:srgbClr val="000000"/>
              </a:solidFill>
              <a:uFill>
                <a:solidFill>
                  <a:srgbClr val="FFFFFF"/>
                </a:solidFill>
              </a:uFill>
              <a:latin typeface="Arial"/>
            </a:endParaRPr>
          </a:p>
        </p:txBody>
      </p:sp>
      <p:sp>
        <p:nvSpPr>
          <p:cNvPr id="8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Statements and Functions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5824800" y="2394360"/>
            <a:ext cx="2053440" cy="2215440"/>
          </a:xfrm>
          <a:prstGeom prst="rect">
            <a:avLst/>
          </a:prstGeom>
          <a:ln>
            <a:noFill/>
          </a:ln>
        </p:spPr>
      </p:pic>
    </p:spTree>
    <p:extLst>
      <p:ext uri="{BB962C8B-B14F-4D97-AF65-F5344CB8AC3E}">
        <p14:creationId xmlns:p14="http://schemas.microsoft.com/office/powerpoint/2010/main" val="14067076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«do-while» statement</a:t>
            </a:r>
            <a:endParaRPr lang="ru-RU" sz="1800" b="0" strike="noStrike" spc="-1">
              <a:solidFill>
                <a:srgbClr val="000000"/>
              </a:solidFill>
              <a:uFill>
                <a:solidFill>
                  <a:srgbClr val="FFFFFF"/>
                </a:solidFill>
              </a:uFill>
              <a:latin typeface="Arial"/>
            </a:endParaRPr>
          </a:p>
        </p:txBody>
      </p:sp>
      <p:sp>
        <p:nvSpPr>
          <p:cNvPr id="901" name="CustomShape 2"/>
          <p:cNvSpPr/>
          <p:nvPr/>
        </p:nvSpPr>
        <p:spPr>
          <a:xfrm>
            <a:off x="3509640" y="1600200"/>
            <a:ext cx="989640" cy="54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3000" b="0" strike="noStrike" spc="-1">
                <a:solidFill>
                  <a:srgbClr val="FFFFFF"/>
                </a:solidFill>
                <a:uFill>
                  <a:solidFill>
                    <a:srgbClr val="FFFFFF"/>
                  </a:solidFill>
                </a:uFill>
                <a:latin typeface="Times New Roman"/>
                <a:ea typeface="DejaVu Sans"/>
              </a:rPr>
              <a:t>= = 0</a:t>
            </a:r>
            <a:endParaRPr lang="ru-RU" sz="1800" b="0" strike="noStrike" spc="-1">
              <a:solidFill>
                <a:srgbClr val="000000"/>
              </a:solidFill>
              <a:uFill>
                <a:solidFill>
                  <a:srgbClr val="FFFFFF"/>
                </a:solidFill>
              </a:uFill>
              <a:latin typeface="Arial"/>
            </a:endParaRPr>
          </a:p>
        </p:txBody>
      </p:sp>
      <p:pic>
        <p:nvPicPr>
          <p:cNvPr id="903" name="Picture 2"/>
          <p:cNvPicPr/>
          <p:nvPr/>
        </p:nvPicPr>
        <p:blipFill>
          <a:blip r:embed="rId2"/>
          <a:stretch/>
        </p:blipFill>
        <p:spPr>
          <a:xfrm>
            <a:off x="4103280" y="1230120"/>
            <a:ext cx="4853880" cy="1843920"/>
          </a:xfrm>
          <a:prstGeom prst="rect">
            <a:avLst/>
          </a:prstGeom>
          <a:ln>
            <a:noFill/>
          </a:ln>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2695"/>
            <a:ext cx="185737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143280" y="0"/>
            <a:ext cx="8864640" cy="731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Programming Language C++</a:t>
            </a:r>
            <a:endParaRPr lang="ru-RU" sz="1800" b="0" strike="noStrike" spc="-1">
              <a:solidFill>
                <a:srgbClr val="000000"/>
              </a:solidFill>
              <a:uFill>
                <a:solidFill>
                  <a:srgbClr val="FFFFFF"/>
                </a:solidFill>
              </a:uFill>
              <a:latin typeface="Arial"/>
            </a:endParaRPr>
          </a:p>
        </p:txBody>
      </p:sp>
      <p:sp>
        <p:nvSpPr>
          <p:cNvPr id="591" name="CustomShape 2"/>
          <p:cNvSpPr/>
          <p:nvPr/>
        </p:nvSpPr>
        <p:spPr>
          <a:xfrm>
            <a:off x="467640" y="1059480"/>
            <a:ext cx="8225640" cy="3196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1979, </a:t>
            </a:r>
            <a:r>
              <a:rPr lang="ru-RU" sz="2100" b="0" strike="noStrike" spc="-1" dirty="0" err="1">
                <a:solidFill>
                  <a:srgbClr val="000000"/>
                </a:solidFill>
                <a:uFill>
                  <a:solidFill>
                    <a:srgbClr val="FFFFFF"/>
                  </a:solidFill>
                </a:uFill>
                <a:latin typeface="Open Sans"/>
                <a:ea typeface="DejaVu Sans"/>
              </a:rPr>
              <a:t>Bjarne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Stroustrup</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Danish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computer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scientist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began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work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a:t>
            </a:r>
            <a:r>
              <a:rPr lang="ru-RU" sz="2100" b="0" strike="noStrike" spc="-1" dirty="0">
                <a:solidFill>
                  <a:srgbClr val="000000"/>
                </a:solidFill>
                <a:uFill>
                  <a:solidFill>
                    <a:srgbClr val="FFFFFF"/>
                  </a:solidFill>
                </a:uFill>
                <a:latin typeface="Open Sans"/>
                <a:ea typeface="DejaVu Sans"/>
              </a:rPr>
              <a:t> "C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predecessor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C++</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1983, "C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renamed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"C++“</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Initially C++ was designed to be compatible with C compilers of that era</a:t>
            </a:r>
          </a:p>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In 1985, the first edition of the book  "The C++ Programming Language" was released - which became the definitive reference for the language, as there was no official ISO/ANSI standard for the language, at the time.</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In October 1985 the first commercial implementation of a C++ compiler was released</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362520" y="0"/>
            <a:ext cx="8225640" cy="368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«for» statement</a:t>
            </a:r>
            <a:endParaRPr lang="ru-RU" sz="1800" b="0" strike="noStrike" spc="-1">
              <a:solidFill>
                <a:srgbClr val="000000"/>
              </a:solidFill>
              <a:uFill>
                <a:solidFill>
                  <a:srgbClr val="FFFFFF"/>
                </a:solidFill>
              </a:uFill>
              <a:latin typeface="Arial"/>
            </a:endParaRPr>
          </a:p>
        </p:txBody>
      </p:sp>
      <p:pic>
        <p:nvPicPr>
          <p:cNvPr id="906" name="Picture 2"/>
          <p:cNvPicPr/>
          <p:nvPr/>
        </p:nvPicPr>
        <p:blipFill>
          <a:blip r:embed="rId2"/>
          <a:stretch/>
        </p:blipFill>
        <p:spPr>
          <a:xfrm>
            <a:off x="5081760" y="1314000"/>
            <a:ext cx="3967920" cy="1586880"/>
          </a:xfrm>
          <a:prstGeom prst="rect">
            <a:avLst/>
          </a:prstGeom>
          <a:ln>
            <a:noFill/>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40" y="485775"/>
            <a:ext cx="40767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ustomShape 1"/>
          <p:cNvSpPr/>
          <p:nvPr/>
        </p:nvSpPr>
        <p:spPr>
          <a:xfrm>
            <a:off x="362520" y="142920"/>
            <a:ext cx="8225640" cy="368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Range-based «for»</a:t>
            </a:r>
            <a:endParaRPr lang="ru-RU" sz="1800" b="0" strike="noStrike" spc="-1">
              <a:solidFill>
                <a:srgbClr val="000000"/>
              </a:solidFill>
              <a:uFill>
                <a:solidFill>
                  <a:srgbClr val="FFFFFF"/>
                </a:solidFill>
              </a:uFill>
              <a:latin typeface="Arial"/>
            </a:endParaRPr>
          </a:p>
        </p:txBody>
      </p:sp>
      <p:pic>
        <p:nvPicPr>
          <p:cNvPr id="909" name="Picture 2"/>
          <p:cNvPicPr/>
          <p:nvPr/>
        </p:nvPicPr>
        <p:blipFill>
          <a:blip r:embed="rId2"/>
          <a:stretch/>
        </p:blipFill>
        <p:spPr>
          <a:xfrm>
            <a:off x="4952880" y="1138680"/>
            <a:ext cx="4187160" cy="1786680"/>
          </a:xfrm>
          <a:prstGeom prst="rect">
            <a:avLst/>
          </a:prstGeom>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20" y="1059582"/>
            <a:ext cx="38290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Range-based «for»</a:t>
            </a:r>
            <a:endParaRPr lang="ru-RU" sz="1800" b="0" strike="noStrike" spc="-1">
              <a:solidFill>
                <a:srgbClr val="000000"/>
              </a:solidFill>
              <a:uFill>
                <a:solidFill>
                  <a:srgbClr val="FFFFFF"/>
                </a:solidFill>
              </a:uFill>
              <a:latin typeface="Arial"/>
            </a:endParaRPr>
          </a:p>
        </p:txBody>
      </p:sp>
      <p:sp>
        <p:nvSpPr>
          <p:cNvPr id="911" name="CustomShape 2"/>
          <p:cNvSpPr/>
          <p:nvPr/>
        </p:nvSpPr>
        <p:spPr>
          <a:xfrm>
            <a:off x="104400" y="1222920"/>
            <a:ext cx="401184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BasedRangeForOperator1)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sum</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current</a:t>
            </a:r>
            <a:r>
              <a:rPr lang="ru-RU" sz="2000" b="1" strike="noStrike" spc="-1" dirty="0">
                <a:solidFill>
                  <a:srgbClr val="000000"/>
                </a:solidFill>
                <a:uFill>
                  <a:solidFill>
                    <a:srgbClr val="FFFFFF"/>
                  </a:solidFill>
                </a:uFill>
                <a:latin typeface="Consolas"/>
                <a:ea typeface="DejaVu Sans"/>
              </a:rPr>
              <a:t>: {0,</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3,</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4,</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5</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,6})</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sum</a:t>
            </a:r>
            <a:r>
              <a:rPr lang="ru-RU" sz="2000" b="0" strike="noStrike" spc="-1" dirty="0">
                <a:solidFill>
                  <a:srgbClr val="000000"/>
                </a:solidFill>
                <a:uFill>
                  <a:solidFill>
                    <a:srgbClr val="FFFFFF"/>
                  </a:solidFill>
                </a:uFill>
                <a:latin typeface="Consolas"/>
                <a:ea typeface="DejaVu Sans"/>
              </a:rPr>
              <a:t> += </a:t>
            </a:r>
            <a:r>
              <a:rPr lang="ru-RU" sz="2000" b="0" strike="noStrike" spc="-1" dirty="0" err="1">
                <a:solidFill>
                  <a:srgbClr val="000000"/>
                </a:solidFill>
                <a:uFill>
                  <a:solidFill>
                    <a:srgbClr val="FFFFFF"/>
                  </a:solidFill>
                </a:uFill>
                <a:latin typeface="Consolas"/>
                <a:ea typeface="DejaVu Sans"/>
              </a:rPr>
              <a:t>current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sum</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912" name="CustomShape 3"/>
          <p:cNvSpPr/>
          <p:nvPr/>
        </p:nvSpPr>
        <p:spPr>
          <a:xfrm>
            <a:off x="4550400" y="1222920"/>
            <a:ext cx="456804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BasedRangeForOperator2)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Str</a:t>
            </a:r>
            <a:r>
              <a:rPr lang="ru-RU" sz="2000" b="1" strike="noStrike" spc="-1" dirty="0">
                <a:solidFill>
                  <a:srgbClr val="000000"/>
                </a:solidFill>
                <a:uFill>
                  <a:solidFill>
                    <a:srgbClr val="FFFFFF"/>
                  </a:solidFill>
                </a:uFill>
                <a:latin typeface="Consolas"/>
                <a:ea typeface="DejaVu Sans"/>
              </a:rPr>
              <a:t>[] = </a:t>
            </a:r>
            <a:r>
              <a:rPr lang="ru-RU" sz="2000" b="1" strike="noStrike" spc="-1" dirty="0">
                <a:solidFill>
                  <a:srgbClr val="2A00FF"/>
                </a:solidFill>
                <a:uFill>
                  <a:solidFill>
                    <a:srgbClr val="FFFFFF"/>
                  </a:solidFill>
                </a:uFill>
                <a:latin typeface="Consolas"/>
                <a:ea typeface="DejaVu Sans"/>
              </a:rPr>
              <a:t>"ABAABBA"</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countA</a:t>
            </a:r>
            <a:r>
              <a:rPr lang="ru-RU" sz="20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current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Str</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countA</a:t>
            </a:r>
            <a:r>
              <a:rPr lang="ru-RU" sz="2000" b="0" strike="noStrike" spc="-1" dirty="0">
                <a:solidFill>
                  <a:srgbClr val="000000"/>
                </a:solidFill>
                <a:uFill>
                  <a:solidFill>
                    <a:srgbClr val="FFFFFF"/>
                  </a:solidFill>
                </a:uFill>
                <a:latin typeface="Consolas"/>
                <a:ea typeface="DejaVu Sans"/>
              </a:rPr>
              <a:t> += (</a:t>
            </a:r>
            <a:r>
              <a:rPr lang="ru-RU" sz="2000" b="0" strike="noStrike" spc="-1" dirty="0" err="1">
                <a:solidFill>
                  <a:srgbClr val="000000"/>
                </a:solidFill>
                <a:uFill>
                  <a:solidFill>
                    <a:srgbClr val="FFFFFF"/>
                  </a:solidFill>
                </a:uFill>
                <a:latin typeface="Consolas"/>
                <a:ea typeface="DejaVu Sans"/>
              </a:rPr>
              <a:t>current</a:t>
            </a:r>
            <a:r>
              <a:rPr lang="ru-RU" sz="2000" b="0" strike="noStrike" spc="-1" dirty="0">
                <a:solidFill>
                  <a:srgbClr val="000000"/>
                </a:solidFill>
                <a:uFill>
                  <a:solidFill>
                    <a:srgbClr val="FFFFFF"/>
                  </a:solidFill>
                </a:uFill>
                <a:latin typeface="Consolas"/>
                <a:ea typeface="DejaVu Sans"/>
              </a:rPr>
              <a:t> == </a:t>
            </a:r>
            <a:r>
              <a:rPr lang="ru-RU" sz="2000" b="0" strike="noStrike" spc="-1" dirty="0">
                <a:solidFill>
                  <a:srgbClr val="2A00FF"/>
                </a:solidFill>
                <a:uFill>
                  <a:solidFill>
                    <a:srgbClr val="FFFFFF"/>
                  </a:solidFill>
                </a:uFill>
                <a:latin typeface="Consolas"/>
                <a:ea typeface="DejaVu Sans"/>
              </a:rPr>
              <a:t>'A'</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countA</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913" name="Line 4"/>
          <p:cNvSpPr/>
          <p:nvPr/>
        </p:nvSpPr>
        <p:spPr>
          <a:xfrm>
            <a:off x="3947760" y="1222560"/>
            <a:ext cx="360" cy="31986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471956" y="4587974"/>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Operators.cpp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282600" y="699542"/>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Conditional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Looping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Other</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statements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definition</a:t>
            </a:r>
            <a:endParaRPr lang="ru-RU" sz="1800" b="0" strike="noStrike" spc="-1" dirty="0">
              <a:solidFill>
                <a:srgbClr val="000000"/>
              </a:solidFill>
              <a:uFill>
                <a:solidFill>
                  <a:srgbClr val="FFFFFF"/>
                </a:solidFill>
              </a:uFill>
              <a:latin typeface="Arial"/>
            </a:endParaRPr>
          </a:p>
        </p:txBody>
      </p:sp>
      <p:sp>
        <p:nvSpPr>
          <p:cNvPr id="8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Statements and Functions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5824800" y="2394360"/>
            <a:ext cx="2053440" cy="2215440"/>
          </a:xfrm>
          <a:prstGeom prst="rect">
            <a:avLst/>
          </a:prstGeom>
          <a:ln>
            <a:noFill/>
          </a:ln>
        </p:spPr>
      </p:pic>
    </p:spTree>
    <p:extLst>
      <p:ext uri="{BB962C8B-B14F-4D97-AF65-F5344CB8AC3E}">
        <p14:creationId xmlns:p14="http://schemas.microsoft.com/office/powerpoint/2010/main" val="14067076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252720" y="10800"/>
            <a:ext cx="8790480" cy="641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«break» &amp; «continue»</a:t>
            </a:r>
            <a:endParaRPr lang="ru-RU" sz="1800" b="0" strike="noStrike" spc="-1">
              <a:solidFill>
                <a:srgbClr val="000000"/>
              </a:solidFill>
              <a:uFill>
                <a:solidFill>
                  <a:srgbClr val="FFFFFF"/>
                </a:solidFill>
              </a:uFill>
              <a:latin typeface="Arial"/>
            </a:endParaRPr>
          </a:p>
        </p:txBody>
      </p:sp>
      <p:sp>
        <p:nvSpPr>
          <p:cNvPr id="915" name="CustomShape 2"/>
          <p:cNvSpPr/>
          <p:nvPr/>
        </p:nvSpPr>
        <p:spPr>
          <a:xfrm>
            <a:off x="685800" y="1486080"/>
            <a:ext cx="7768440" cy="3082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1" strike="noStrike" spc="-1" dirty="0" err="1">
                <a:uFill>
                  <a:solidFill>
                    <a:srgbClr val="FFFFFF"/>
                  </a:solidFill>
                </a:uFill>
                <a:latin typeface="Open Sans"/>
                <a:ea typeface="DejaVu Sans"/>
              </a:rPr>
              <a:t>break</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en-US" sz="2100" spc="-1" dirty="0">
                <a:solidFill>
                  <a:srgbClr val="000000"/>
                </a:solidFill>
                <a:uFill>
                  <a:solidFill>
                    <a:srgbClr val="FFFFFF"/>
                  </a:solidFill>
                </a:uFill>
                <a:latin typeface="Open Sans"/>
              </a:rPr>
              <a:t>used to terminate the current loop or exit from a switch statement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1" strike="noStrike" spc="-1" dirty="0" err="1">
                <a:uFill>
                  <a:solidFill>
                    <a:srgbClr val="FFFFFF"/>
                  </a:solidFill>
                </a:uFill>
                <a:latin typeface="Open Sans"/>
                <a:ea typeface="DejaVu Sans"/>
              </a:rPr>
              <a:t>continue</a:t>
            </a:r>
            <a:r>
              <a:rPr lang="ru-RU" sz="2100" b="0" strike="noStrike" spc="-1" dirty="0">
                <a:solidFill>
                  <a:srgbClr val="000000"/>
                </a:solidFill>
                <a:uFill>
                  <a:solidFill>
                    <a:srgbClr val="FFFFFF"/>
                  </a:solidFill>
                </a:uFill>
                <a:latin typeface="Open Sans"/>
                <a:ea typeface="DejaVu Sans"/>
              </a:rPr>
              <a:t> – </a:t>
            </a:r>
            <a:r>
              <a:rPr lang="en-US" sz="2100" spc="-1" dirty="0">
                <a:solidFill>
                  <a:srgbClr val="000000"/>
                </a:solidFill>
                <a:uFill>
                  <a:solidFill>
                    <a:srgbClr val="FFFFFF"/>
                  </a:solidFill>
                </a:uFill>
                <a:latin typeface="Open Sans"/>
              </a:rPr>
              <a:t>used to skip remaining portion of the enclosing loop's body and jump to the next iteration of that loop</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282600" y="699542"/>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Conditional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Looping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Function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declaration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and</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function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definition</a:t>
            </a:r>
            <a:endParaRPr lang="ru-RU" sz="1800" b="0" strike="noStrike" spc="-1" dirty="0">
              <a:solidFill>
                <a:schemeClr val="accent6">
                  <a:lumMod val="75000"/>
                </a:schemeClr>
              </a:solidFill>
              <a:uFill>
                <a:solidFill>
                  <a:srgbClr val="FFFFFF"/>
                </a:solidFill>
              </a:uFill>
              <a:latin typeface="Arial"/>
            </a:endParaRPr>
          </a:p>
        </p:txBody>
      </p:sp>
      <p:sp>
        <p:nvSpPr>
          <p:cNvPr id="8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Statements and Functions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880" name="Picture 2"/>
          <p:cNvPicPr/>
          <p:nvPr/>
        </p:nvPicPr>
        <p:blipFill>
          <a:blip r:embed="rId2"/>
          <a:stretch/>
        </p:blipFill>
        <p:spPr>
          <a:xfrm>
            <a:off x="5824800" y="2394360"/>
            <a:ext cx="2053440" cy="2215440"/>
          </a:xfrm>
          <a:prstGeom prst="rect">
            <a:avLst/>
          </a:prstGeom>
          <a:ln>
            <a:noFill/>
          </a:ln>
        </p:spPr>
      </p:pic>
    </p:spTree>
    <p:extLst>
      <p:ext uri="{BB962C8B-B14F-4D97-AF65-F5344CB8AC3E}">
        <p14:creationId xmlns:p14="http://schemas.microsoft.com/office/powerpoint/2010/main" val="14067076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 declaration</a:t>
            </a:r>
            <a:endParaRPr lang="ru-RU" sz="1800" b="0" strike="noStrike" spc="-1">
              <a:solidFill>
                <a:srgbClr val="000000"/>
              </a:solidFill>
              <a:uFill>
                <a:solidFill>
                  <a:srgbClr val="FFFFFF"/>
                </a:solidFill>
              </a:uFill>
              <a:latin typeface="Arial"/>
            </a:endParaRPr>
          </a:p>
        </p:txBody>
      </p:sp>
      <p:pic>
        <p:nvPicPr>
          <p:cNvPr id="917" name="Picture 2"/>
          <p:cNvPicPr/>
          <p:nvPr/>
        </p:nvPicPr>
        <p:blipFill>
          <a:blip r:embed="rId2"/>
          <a:stretch/>
        </p:blipFill>
        <p:spPr>
          <a:xfrm>
            <a:off x="219240" y="781200"/>
            <a:ext cx="8701920" cy="357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 definition</a:t>
            </a:r>
            <a:endParaRPr lang="ru-RU" sz="1800" b="0" strike="noStrike" spc="-1">
              <a:solidFill>
                <a:srgbClr val="000000"/>
              </a:solidFill>
              <a:uFill>
                <a:solidFill>
                  <a:srgbClr val="FFFFFF"/>
                </a:solidFill>
              </a:uFill>
              <a:latin typeface="Arial"/>
            </a:endParaRPr>
          </a:p>
        </p:txBody>
      </p:sp>
      <p:pic>
        <p:nvPicPr>
          <p:cNvPr id="919" name="Picture 2"/>
          <p:cNvPicPr/>
          <p:nvPr/>
        </p:nvPicPr>
        <p:blipFill>
          <a:blip r:embed="rId2"/>
          <a:stretch/>
        </p:blipFill>
        <p:spPr>
          <a:xfrm>
            <a:off x="162000" y="747720"/>
            <a:ext cx="8816040" cy="3644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Declaring function with trailing return type</a:t>
            </a:r>
            <a:endParaRPr lang="ru-RU" sz="1800" b="0" strike="noStrike" spc="-1">
              <a:solidFill>
                <a:srgbClr val="000000"/>
              </a:solidFill>
              <a:uFill>
                <a:solidFill>
                  <a:srgbClr val="FFFFFF"/>
                </a:solidFill>
              </a:uFill>
              <a:latin typeface="Arial"/>
            </a:endParaRPr>
          </a:p>
        </p:txBody>
      </p:sp>
      <p:sp>
        <p:nvSpPr>
          <p:cNvPr id="921" name="CustomShape 2"/>
          <p:cNvSpPr/>
          <p:nvPr/>
        </p:nvSpPr>
        <p:spPr>
          <a:xfrm>
            <a:off x="2410920" y="4012560"/>
            <a:ext cx="4229640" cy="51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This notation is useful in template programming.</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pic>
        <p:nvPicPr>
          <p:cNvPr id="922" name="Picture 2"/>
          <p:cNvPicPr/>
          <p:nvPr/>
        </p:nvPicPr>
        <p:blipFill>
          <a:blip r:embed="rId2"/>
          <a:stretch/>
        </p:blipFill>
        <p:spPr>
          <a:xfrm>
            <a:off x="233280" y="1357200"/>
            <a:ext cx="8673480" cy="242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 with trailing return type</a:t>
            </a:r>
            <a:endParaRPr lang="ru-RU" sz="1800" b="0" strike="noStrike" spc="-1">
              <a:solidFill>
                <a:srgbClr val="000000"/>
              </a:solidFill>
              <a:uFill>
                <a:solidFill>
                  <a:srgbClr val="FFFFFF"/>
                </a:solidFill>
              </a:uFill>
              <a:latin typeface="Arial"/>
            </a:endParaRPr>
          </a:p>
        </p:txBody>
      </p:sp>
      <p:sp>
        <p:nvSpPr>
          <p:cNvPr id="924" name="CustomShape 2"/>
          <p:cNvSpPr/>
          <p:nvPr/>
        </p:nvSpPr>
        <p:spPr>
          <a:xfrm>
            <a:off x="1242360" y="964440"/>
            <a:ext cx="659592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auto</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GetA</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 -&gt; </a:t>
            </a:r>
            <a:r>
              <a:rPr lang="ru-RU" sz="2000" b="1" strike="noStrike" spc="-1" dirty="0" err="1">
                <a:solidFill>
                  <a:srgbClr val="7F0055"/>
                </a:solidFill>
                <a:uFill>
                  <a:solidFill>
                    <a:srgbClr val="FFFFFF"/>
                  </a:solidFill>
                </a:uFill>
                <a:latin typeface="Consolas"/>
                <a:ea typeface="DejaVu Sans"/>
              </a:rPr>
              <a:t>decltype</a:t>
            </a:r>
            <a:r>
              <a:rPr lang="ru-RU" sz="2000" b="1" strike="noStrike" spc="-1" dirty="0">
                <a:solidFill>
                  <a:srgbClr val="000000"/>
                </a:solidFill>
                <a:uFill>
                  <a:solidFill>
                    <a:srgbClr val="FFFFFF"/>
                  </a:solidFill>
                </a:uFill>
                <a:latin typeface="Consolas"/>
                <a:ea typeface="DejaVu Sans"/>
              </a:rPr>
              <a:t>(a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3.0)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TEST(Module4,</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FunctionTrailingReturn</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000000"/>
                </a:solidFill>
                <a:uFill>
                  <a:solidFill>
                    <a:srgbClr val="FFFFFF"/>
                  </a:solidFill>
                </a:uFill>
                <a:latin typeface="Consolas"/>
                <a:ea typeface="DejaVu Sans"/>
              </a:rPr>
              <a:t>GetA</a:t>
            </a:r>
            <a:r>
              <a:rPr lang="ru-RU" sz="2000" b="1" strike="noStrike" spc="-1" dirty="0">
                <a:solidFill>
                  <a:srgbClr val="000000"/>
                </a:solidFill>
                <a:uFill>
                  <a:solidFill>
                    <a:srgbClr val="FFFFFF"/>
                  </a:solidFill>
                </a:uFill>
                <a:latin typeface="Consolas"/>
                <a:ea typeface="DejaVu Sans"/>
              </a:rPr>
              <a:t>(2)),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8);</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ISO Standards</a:t>
            </a:r>
            <a:endParaRPr lang="ru-RU" sz="1800" b="0" strike="noStrike" spc="-1">
              <a:solidFill>
                <a:srgbClr val="000000"/>
              </a:solidFill>
              <a:uFill>
                <a:solidFill>
                  <a:srgbClr val="FFFFFF"/>
                </a:solidFill>
              </a:uFill>
              <a:latin typeface="Arial"/>
            </a:endParaRPr>
          </a:p>
        </p:txBody>
      </p:sp>
      <p:graphicFrame>
        <p:nvGraphicFramePr>
          <p:cNvPr id="593" name="Table 2"/>
          <p:cNvGraphicFramePr/>
          <p:nvPr/>
        </p:nvGraphicFramePr>
        <p:xfrm>
          <a:off x="1523880" y="1463040"/>
          <a:ext cx="6095520" cy="2592000"/>
        </p:xfrm>
        <a:graphic>
          <a:graphicData uri="http://schemas.openxmlformats.org/drawingml/2006/table">
            <a:tbl>
              <a:tblPr/>
              <a:tblGrid>
                <a:gridCol w="2031840">
                  <a:extLst>
                    <a:ext uri="{9D8B030D-6E8A-4147-A177-3AD203B41FA5}">
                      <a16:colId xmlns:a16="http://schemas.microsoft.com/office/drawing/2014/main" val="20000"/>
                    </a:ext>
                  </a:extLst>
                </a:gridCol>
                <a:gridCol w="2031840">
                  <a:extLst>
                    <a:ext uri="{9D8B030D-6E8A-4147-A177-3AD203B41FA5}">
                      <a16:colId xmlns:a16="http://schemas.microsoft.com/office/drawing/2014/main" val="20001"/>
                    </a:ext>
                  </a:extLst>
                </a:gridCol>
                <a:gridCol w="2031840">
                  <a:extLst>
                    <a:ext uri="{9D8B030D-6E8A-4147-A177-3AD203B41FA5}">
                      <a16:colId xmlns:a16="http://schemas.microsoft.com/office/drawing/2014/main" val="20002"/>
                    </a:ext>
                  </a:extLst>
                </a:gridCol>
              </a:tblGrid>
              <a:tr h="370800">
                <a:tc>
                  <a:txBody>
                    <a:bodyPr/>
                    <a:lstStyle/>
                    <a:p>
                      <a:pPr>
                        <a:lnSpc>
                          <a:spcPct val="100000"/>
                        </a:lnSpc>
                      </a:pPr>
                      <a:r>
                        <a:rPr lang="ru-RU" sz="1400" b="1" strike="noStrike" spc="-1">
                          <a:solidFill>
                            <a:srgbClr val="FFFFFF"/>
                          </a:solidFill>
                          <a:uFill>
                            <a:solidFill>
                              <a:srgbClr val="FFFFFF"/>
                            </a:solidFill>
                          </a:uFill>
                          <a:latin typeface="Open Sans"/>
                        </a:rPr>
                        <a:t>Year</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5761"/>
                    </a:solidFill>
                  </a:tcPr>
                </a:tc>
                <a:tc>
                  <a:txBody>
                    <a:bodyPr/>
                    <a:lstStyle/>
                    <a:p>
                      <a:pPr>
                        <a:lnSpc>
                          <a:spcPct val="100000"/>
                        </a:lnSpc>
                      </a:pPr>
                      <a:r>
                        <a:rPr lang="ru-RU" sz="1400" b="1" strike="noStrike" spc="-1">
                          <a:solidFill>
                            <a:srgbClr val="FFFFFF"/>
                          </a:solidFill>
                          <a:uFill>
                            <a:solidFill>
                              <a:srgbClr val="FFFFFF"/>
                            </a:solidFill>
                          </a:uFill>
                          <a:latin typeface="Open Sans"/>
                        </a:rPr>
                        <a:t>Standard</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5761"/>
                    </a:solidFill>
                  </a:tcPr>
                </a:tc>
                <a:tc>
                  <a:txBody>
                    <a:bodyPr/>
                    <a:lstStyle/>
                    <a:p>
                      <a:pPr>
                        <a:lnSpc>
                          <a:spcPct val="100000"/>
                        </a:lnSpc>
                      </a:pPr>
                      <a:r>
                        <a:rPr lang="ru-RU" sz="1400" b="1" strike="noStrike" spc="-1">
                          <a:solidFill>
                            <a:srgbClr val="FFFFFF"/>
                          </a:solidFill>
                          <a:uFill>
                            <a:solidFill>
                              <a:srgbClr val="FFFFFF"/>
                            </a:solidFill>
                          </a:uFill>
                          <a:latin typeface="Open Sans"/>
                        </a:rPr>
                        <a:t>Informal name</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5761"/>
                    </a:solidFill>
                  </a:tcPr>
                </a:tc>
                <a:extLst>
                  <a:ext uri="{0D108BD9-81ED-4DB2-BD59-A6C34878D82A}">
                    <a16:rowId xmlns:a16="http://schemas.microsoft.com/office/drawing/2014/main" val="10000"/>
                  </a:ext>
                </a:extLst>
              </a:tr>
              <a:tr h="370800">
                <a:tc>
                  <a:txBody>
                    <a:bodyPr/>
                    <a:lstStyle/>
                    <a:p>
                      <a:pPr>
                        <a:lnSpc>
                          <a:spcPct val="100000"/>
                        </a:lnSpc>
                      </a:pPr>
                      <a:r>
                        <a:rPr lang="ru-RU" sz="1400" b="0" strike="noStrike" spc="-1">
                          <a:solidFill>
                            <a:srgbClr val="000000"/>
                          </a:solidFill>
                          <a:uFill>
                            <a:solidFill>
                              <a:srgbClr val="FFFFFF"/>
                            </a:solidFill>
                          </a:uFill>
                          <a:latin typeface="Open Sans"/>
                        </a:rPr>
                        <a:t>1998</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1D2"/>
                    </a:solidFill>
                  </a:tcPr>
                </a:tc>
                <a:tc>
                  <a:txBody>
                    <a:bodyPr/>
                    <a:lstStyle/>
                    <a:p>
                      <a:pPr>
                        <a:lnSpc>
                          <a:spcPct val="100000"/>
                        </a:lnSpc>
                      </a:pPr>
                      <a:r>
                        <a:rPr lang="ru-RU" sz="1400" b="0" strike="noStrike" spc="-1">
                          <a:solidFill>
                            <a:srgbClr val="000000"/>
                          </a:solidFill>
                          <a:uFill>
                            <a:solidFill>
                              <a:srgbClr val="FFFFFF"/>
                            </a:solidFill>
                          </a:uFill>
                          <a:latin typeface="Open Sans"/>
                        </a:rPr>
                        <a:t>ISO/IEC 14882:1998</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1D2"/>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C</a:t>
                      </a:r>
                      <a:r>
                        <a:rPr lang="ru-RU" sz="1400" b="0" strike="noStrike" spc="-1" dirty="0">
                          <a:solidFill>
                            <a:srgbClr val="000000"/>
                          </a:solidFill>
                          <a:uFill>
                            <a:solidFill>
                              <a:srgbClr val="FFFFFF"/>
                            </a:solidFill>
                          </a:uFill>
                          <a:latin typeface="Open Sans"/>
                        </a:rPr>
                        <a:t>++98</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1D2"/>
                    </a:solidFill>
                  </a:tcPr>
                </a:tc>
                <a:extLst>
                  <a:ext uri="{0D108BD9-81ED-4DB2-BD59-A6C34878D82A}">
                    <a16:rowId xmlns:a16="http://schemas.microsoft.com/office/drawing/2014/main" val="10001"/>
                  </a:ext>
                </a:extLst>
              </a:tr>
              <a:tr h="370800">
                <a:tc>
                  <a:txBody>
                    <a:bodyPr/>
                    <a:lstStyle/>
                    <a:p>
                      <a:pPr>
                        <a:lnSpc>
                          <a:spcPct val="100000"/>
                        </a:lnSpc>
                      </a:pPr>
                      <a:r>
                        <a:rPr lang="ru-RU" sz="1400" b="0" strike="noStrike" spc="-1">
                          <a:solidFill>
                            <a:srgbClr val="000000"/>
                          </a:solidFill>
                          <a:uFill>
                            <a:solidFill>
                              <a:srgbClr val="FFFFFF"/>
                            </a:solidFill>
                          </a:uFill>
                          <a:latin typeface="Open Sans"/>
                        </a:rPr>
                        <a:t>2003</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a:solidFill>
                            <a:srgbClr val="000000"/>
                          </a:solidFill>
                          <a:uFill>
                            <a:solidFill>
                              <a:srgbClr val="FFFFFF"/>
                            </a:solidFill>
                          </a:uFill>
                          <a:latin typeface="Open Sans"/>
                        </a:rPr>
                        <a:t>ISO/IEC 14882:2003</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a:solidFill>
                            <a:srgbClr val="000000"/>
                          </a:solidFill>
                          <a:uFill>
                            <a:solidFill>
                              <a:srgbClr val="FFFFFF"/>
                            </a:solidFill>
                          </a:uFill>
                          <a:latin typeface="Open Sans"/>
                        </a:rPr>
                        <a:t>C++03</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extLst>
                  <a:ext uri="{0D108BD9-81ED-4DB2-BD59-A6C34878D82A}">
                    <a16:rowId xmlns:a16="http://schemas.microsoft.com/office/drawing/2014/main" val="10002"/>
                  </a:ext>
                </a:extLst>
              </a:tr>
              <a:tr h="370800">
                <a:tc>
                  <a:txBody>
                    <a:bodyPr/>
                    <a:lstStyle/>
                    <a:p>
                      <a:pPr>
                        <a:lnSpc>
                          <a:spcPct val="100000"/>
                        </a:lnSpc>
                      </a:pPr>
                      <a:r>
                        <a:rPr lang="ru-RU" sz="1400" b="0" strike="noStrike" spc="-1">
                          <a:solidFill>
                            <a:srgbClr val="000000"/>
                          </a:solidFill>
                          <a:uFill>
                            <a:solidFill>
                              <a:srgbClr val="FFFFFF"/>
                            </a:solidFill>
                          </a:uFill>
                          <a:latin typeface="Open Sans"/>
                        </a:rPr>
                        <a:t>2011</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tc>
                  <a:txBody>
                    <a:bodyPr/>
                    <a:lstStyle/>
                    <a:p>
                      <a:pPr>
                        <a:lnSpc>
                          <a:spcPct val="100000"/>
                        </a:lnSpc>
                      </a:pPr>
                      <a:r>
                        <a:rPr lang="ru-RU" sz="1400" b="0" strike="noStrike" spc="-1">
                          <a:solidFill>
                            <a:srgbClr val="000000"/>
                          </a:solidFill>
                          <a:uFill>
                            <a:solidFill>
                              <a:srgbClr val="FFFFFF"/>
                            </a:solidFill>
                          </a:uFill>
                          <a:latin typeface="Open Sans"/>
                        </a:rPr>
                        <a:t>ISO/IEC 14882:2011</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C</a:t>
                      </a:r>
                      <a:r>
                        <a:rPr lang="ru-RU" sz="1400" b="0" strike="noStrike" spc="-1" dirty="0">
                          <a:solidFill>
                            <a:srgbClr val="000000"/>
                          </a:solidFill>
                          <a:uFill>
                            <a:solidFill>
                              <a:srgbClr val="FFFFFF"/>
                            </a:solidFill>
                          </a:uFill>
                          <a:latin typeface="Open Sans"/>
                        </a:rPr>
                        <a:t>++11</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extLst>
                  <a:ext uri="{0D108BD9-81ED-4DB2-BD59-A6C34878D82A}">
                    <a16:rowId xmlns:a16="http://schemas.microsoft.com/office/drawing/2014/main" val="10003"/>
                  </a:ext>
                </a:extLst>
              </a:tr>
              <a:tr h="370800">
                <a:tc>
                  <a:txBody>
                    <a:bodyPr/>
                    <a:lstStyle/>
                    <a:p>
                      <a:pPr>
                        <a:lnSpc>
                          <a:spcPct val="100000"/>
                        </a:lnSpc>
                      </a:pPr>
                      <a:r>
                        <a:rPr lang="ru-RU" sz="1400" b="0" strike="noStrike" spc="-1">
                          <a:solidFill>
                            <a:srgbClr val="000000"/>
                          </a:solidFill>
                          <a:uFill>
                            <a:solidFill>
                              <a:srgbClr val="FFFFFF"/>
                            </a:solidFill>
                          </a:uFill>
                          <a:latin typeface="Open Sans"/>
                        </a:rPr>
                        <a:t>2014</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a:solidFill>
                            <a:srgbClr val="000000"/>
                          </a:solidFill>
                          <a:uFill>
                            <a:solidFill>
                              <a:srgbClr val="FFFFFF"/>
                            </a:solidFill>
                          </a:uFill>
                          <a:latin typeface="Open Sans"/>
                        </a:rPr>
                        <a:t>ISO/IEC 14882:2014</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C</a:t>
                      </a:r>
                      <a:r>
                        <a:rPr lang="ru-RU" sz="1400" b="0" strike="noStrike" spc="-1" dirty="0">
                          <a:solidFill>
                            <a:srgbClr val="000000"/>
                          </a:solidFill>
                          <a:uFill>
                            <a:solidFill>
                              <a:srgbClr val="FFFFFF"/>
                            </a:solidFill>
                          </a:uFill>
                          <a:latin typeface="Open Sans"/>
                        </a:rPr>
                        <a:t>++14</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extLst>
                  <a:ext uri="{0D108BD9-81ED-4DB2-BD59-A6C34878D82A}">
                    <a16:rowId xmlns:a16="http://schemas.microsoft.com/office/drawing/2014/main" val="10004"/>
                  </a:ext>
                </a:extLst>
              </a:tr>
              <a:tr h="370800">
                <a:tc>
                  <a:txBody>
                    <a:bodyPr/>
                    <a:lstStyle/>
                    <a:p>
                      <a:pPr>
                        <a:lnSpc>
                          <a:spcPct val="100000"/>
                        </a:lnSpc>
                      </a:pPr>
                      <a:r>
                        <a:rPr lang="ru-RU" sz="1400" b="0" strike="noStrike" spc="-1">
                          <a:solidFill>
                            <a:srgbClr val="000000"/>
                          </a:solidFill>
                          <a:uFill>
                            <a:solidFill>
                              <a:srgbClr val="FFFFFF"/>
                            </a:solidFill>
                          </a:uFill>
                          <a:latin typeface="Open Sans"/>
                        </a:rPr>
                        <a:t>2017</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tc>
                  <a:txBody>
                    <a:bodyPr/>
                    <a:lstStyle/>
                    <a:p>
                      <a:pPr>
                        <a:lnSpc>
                          <a:spcPct val="100000"/>
                        </a:lnSpc>
                      </a:pPr>
                      <a:r>
                        <a:rPr lang="ru-RU" sz="1400" b="0" strike="noStrike" spc="-1">
                          <a:solidFill>
                            <a:srgbClr val="000000"/>
                          </a:solidFill>
                          <a:uFill>
                            <a:solidFill>
                              <a:srgbClr val="FFFFFF"/>
                            </a:solidFill>
                          </a:uFill>
                          <a:latin typeface="Open Sans"/>
                        </a:rPr>
                        <a:t>ISO/IEC 14882:2017</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tc>
                  <a:txBody>
                    <a:bodyPr/>
                    <a:lstStyle/>
                    <a:p>
                      <a:pPr>
                        <a:lnSpc>
                          <a:spcPct val="100000"/>
                        </a:lnSpc>
                      </a:pPr>
                      <a:r>
                        <a:rPr lang="ru-RU" sz="1400" b="0" strike="noStrike" spc="-1">
                          <a:solidFill>
                            <a:srgbClr val="000000"/>
                          </a:solidFill>
                          <a:uFill>
                            <a:solidFill>
                              <a:srgbClr val="FFFFFF"/>
                            </a:solidFill>
                          </a:uFill>
                          <a:latin typeface="Open Sans"/>
                        </a:rPr>
                        <a:t>C++17</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extLst>
                  <a:ext uri="{0D108BD9-81ED-4DB2-BD59-A6C34878D82A}">
                    <a16:rowId xmlns:a16="http://schemas.microsoft.com/office/drawing/2014/main" val="10005"/>
                  </a:ext>
                </a:extLst>
              </a:tr>
              <a:tr h="367200">
                <a:tc>
                  <a:txBody>
                    <a:bodyPr/>
                    <a:lstStyle/>
                    <a:p>
                      <a:pPr>
                        <a:lnSpc>
                          <a:spcPct val="100000"/>
                        </a:lnSpc>
                      </a:pPr>
                      <a:r>
                        <a:rPr lang="ru-RU" sz="1400" b="0" strike="noStrike" spc="-1">
                          <a:solidFill>
                            <a:srgbClr val="000000"/>
                          </a:solidFill>
                          <a:uFill>
                            <a:solidFill>
                              <a:srgbClr val="FFFFFF"/>
                            </a:solidFill>
                          </a:uFill>
                          <a:latin typeface="Open Sans"/>
                        </a:rPr>
                        <a:t>2020</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a:solidFill>
                            <a:srgbClr val="000000"/>
                          </a:solidFill>
                          <a:uFill>
                            <a:solidFill>
                              <a:srgbClr val="FFFFFF"/>
                            </a:solidFill>
                          </a:uFill>
                          <a:latin typeface="Open Sans"/>
                        </a:rPr>
                        <a:t>To be determined</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C</a:t>
                      </a:r>
                      <a:r>
                        <a:rPr lang="ru-RU" sz="1400" b="0" strike="noStrike" spc="-1" dirty="0">
                          <a:solidFill>
                            <a:srgbClr val="000000"/>
                          </a:solidFill>
                          <a:uFill>
                            <a:solidFill>
                              <a:srgbClr val="FFFFFF"/>
                            </a:solidFill>
                          </a:uFill>
                          <a:latin typeface="Open Sans"/>
                        </a:rPr>
                        <a:t>++20</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«return» statement</a:t>
            </a:r>
            <a:endParaRPr lang="ru-RU" sz="1800" b="0" strike="noStrike" spc="-1">
              <a:solidFill>
                <a:srgbClr val="000000"/>
              </a:solidFill>
              <a:uFill>
                <a:solidFill>
                  <a:srgbClr val="FFFFFF"/>
                </a:solidFill>
              </a:uFill>
              <a:latin typeface="Arial"/>
            </a:endParaRPr>
          </a:p>
        </p:txBody>
      </p:sp>
      <p:pic>
        <p:nvPicPr>
          <p:cNvPr id="926" name="Picture 2"/>
          <p:cNvPicPr/>
          <p:nvPr/>
        </p:nvPicPr>
        <p:blipFill>
          <a:blip r:embed="rId2"/>
          <a:stretch/>
        </p:blipFill>
        <p:spPr>
          <a:xfrm>
            <a:off x="2600280" y="2023920"/>
            <a:ext cx="3939480" cy="1091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 call statement</a:t>
            </a:r>
            <a:endParaRPr lang="ru-RU" sz="1800" b="0" strike="noStrike" spc="-1">
              <a:solidFill>
                <a:srgbClr val="000000"/>
              </a:solidFill>
              <a:uFill>
                <a:solidFill>
                  <a:srgbClr val="FFFFFF"/>
                </a:solidFill>
              </a:uFill>
              <a:latin typeface="Arial"/>
            </a:endParaRPr>
          </a:p>
        </p:txBody>
      </p:sp>
      <p:pic>
        <p:nvPicPr>
          <p:cNvPr id="928" name="Picture 2"/>
          <p:cNvPicPr/>
          <p:nvPr/>
        </p:nvPicPr>
        <p:blipFill>
          <a:blip r:embed="rId2"/>
          <a:stretch/>
        </p:blipFill>
        <p:spPr>
          <a:xfrm>
            <a:off x="1271520" y="1738440"/>
            <a:ext cx="6597000" cy="166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82800" y="20412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 with default parameter values</a:t>
            </a:r>
            <a:endParaRPr lang="ru-RU" sz="1800" b="0" strike="noStrike" spc="-1">
              <a:solidFill>
                <a:srgbClr val="000000"/>
              </a:solidFill>
              <a:uFill>
                <a:solidFill>
                  <a:srgbClr val="FFFFFF"/>
                </a:solidFill>
              </a:uFill>
              <a:latin typeface="Arial"/>
            </a:endParaRPr>
          </a:p>
        </p:txBody>
      </p:sp>
      <p:sp>
        <p:nvSpPr>
          <p:cNvPr id="930" name="CustomShape 2"/>
          <p:cNvSpPr/>
          <p:nvPr/>
        </p:nvSpPr>
        <p:spPr>
          <a:xfrm>
            <a:off x="957600" y="661320"/>
            <a:ext cx="718200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SumParam</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i,</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j = 0,</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k =1)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i</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j</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k;</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TEST(Module4,</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FunctionDefaultParameter</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SumParam</a:t>
            </a:r>
            <a:r>
              <a:rPr lang="ru-RU" sz="2000" b="0" strike="noStrike" spc="-1" dirty="0">
                <a:solidFill>
                  <a:srgbClr val="000000"/>
                </a:solidFill>
                <a:uFill>
                  <a:solidFill>
                    <a:srgbClr val="FFFFFF"/>
                  </a:solidFill>
                </a:uFill>
                <a:latin typeface="Consolas"/>
                <a:ea typeface="DejaVu Sans"/>
              </a:rPr>
              <a:t>(1,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3),</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6);</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SumParam</a:t>
            </a:r>
            <a:r>
              <a:rPr lang="ru-RU" sz="2000" b="0" strike="noStrike" spc="-1" dirty="0">
                <a:solidFill>
                  <a:srgbClr val="000000"/>
                </a:solidFill>
                <a:uFill>
                  <a:solidFill>
                    <a:srgbClr val="FFFFFF"/>
                  </a:solidFill>
                </a:uFill>
                <a:latin typeface="Consolas"/>
                <a:ea typeface="DejaVu Sans"/>
              </a:rPr>
              <a:t>(1,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SumParam</a:t>
            </a:r>
            <a:r>
              <a:rPr lang="ru-RU" sz="2000" b="0" strike="noStrike" spc="-1" dirty="0">
                <a:solidFill>
                  <a:srgbClr val="000000"/>
                </a:solidFill>
                <a:uFill>
                  <a:solidFill>
                    <a:srgbClr val="FFFFFF"/>
                  </a:solidFill>
                </a:uFill>
                <a:latin typeface="Consolas"/>
                <a:ea typeface="DejaVu Sans"/>
              </a:rPr>
              <a:t>(1),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Functions in C++</a:t>
            </a:r>
            <a:endParaRPr lang="ru-RU" sz="1800" b="0" strike="noStrike" spc="-1">
              <a:solidFill>
                <a:srgbClr val="000000"/>
              </a:solidFill>
              <a:uFill>
                <a:solidFill>
                  <a:srgbClr val="FFFFFF"/>
                </a:solidFill>
              </a:uFill>
              <a:latin typeface="Arial"/>
            </a:endParaRPr>
          </a:p>
        </p:txBody>
      </p:sp>
      <p:sp>
        <p:nvSpPr>
          <p:cNvPr id="932" name="CustomShape 2"/>
          <p:cNvSpPr/>
          <p:nvPr/>
        </p:nvSpPr>
        <p:spPr>
          <a:xfrm>
            <a:off x="500040" y="1059582"/>
            <a:ext cx="8225640" cy="351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Overloaded functions: You can define multiple functions with the same name if number and/or type of arguments passed are different.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take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arguments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Determining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task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programmer</a:t>
            </a:r>
            <a:r>
              <a:rPr lang="ru-RU"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Wingdings"/>
                <a:ea typeface="DejaVu Sans"/>
              </a:rPr>
              <a:t></a:t>
            </a:r>
            <a:r>
              <a:rPr lang="ru-RU" sz="2100" b="0" strike="noStrike" spc="-1" dirty="0">
                <a:solidFill>
                  <a:srgbClr val="000000"/>
                </a:solidFill>
                <a:uFill>
                  <a:solidFill>
                    <a:srgbClr val="FFFFFF"/>
                  </a:solidFill>
                </a:uFill>
                <a:latin typeface="Open Sans"/>
                <a:ea typeface="DejaVu Sans"/>
              </a:rPr>
              <a:t>. C++ </a:t>
            </a:r>
            <a:r>
              <a:rPr lang="ru-RU" sz="2100" b="0" strike="noStrike" spc="-1" dirty="0" err="1">
                <a:solidFill>
                  <a:srgbClr val="000000"/>
                </a:solidFill>
                <a:uFill>
                  <a:solidFill>
                    <a:srgbClr val="FFFFFF"/>
                  </a:solidFill>
                </a:uFill>
                <a:latin typeface="Open Sans"/>
                <a:ea typeface="DejaVu Sans"/>
              </a:rPr>
              <a:t>provides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library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facilities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Statements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Functions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r>
              <a:rPr lang="ru-RU" sz="2300" b="1" strike="noStrike" spc="-1" dirty="0" err="1">
                <a:solidFill>
                  <a:srgbClr val="4E5761"/>
                </a:solidFill>
                <a:uFill>
                  <a:solidFill>
                    <a:srgbClr val="FFFFFF"/>
                  </a:solidFill>
                </a:uFill>
                <a:latin typeface="Open Sans"/>
                <a:ea typeface="Open Sans"/>
              </a:rPr>
              <a:t>Improving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reliability</a:t>
            </a:r>
            <a:endParaRPr lang="ru-RU" sz="1800" b="0" strike="noStrike" spc="-1" dirty="0">
              <a:solidFill>
                <a:srgbClr val="000000"/>
              </a:solidFill>
              <a:uFill>
                <a:solidFill>
                  <a:srgbClr val="FFFFFF"/>
                </a:solidFill>
              </a:uFill>
              <a:latin typeface="Arial"/>
            </a:endParaRPr>
          </a:p>
        </p:txBody>
      </p:sp>
      <p:sp>
        <p:nvSpPr>
          <p:cNvPr id="934"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keyword</a:t>
            </a:r>
            <a:r>
              <a:rPr lang="ru-RU" sz="2100" b="0" strike="noStrike" spc="-1" dirty="0">
                <a:solidFill>
                  <a:srgbClr val="000000"/>
                </a:solidFill>
                <a:uFill>
                  <a:solidFill>
                    <a:srgbClr val="FFFFFF"/>
                  </a:solidFill>
                </a:uFill>
                <a:latin typeface="Open Sans"/>
                <a:ea typeface="DejaVu Sans"/>
              </a:rPr>
              <a:t> </a:t>
            </a:r>
            <a:r>
              <a:rPr lang="ru-RU" sz="2100" b="0" u="sng" strike="noStrike" spc="-1" dirty="0" err="1">
                <a:solidFill>
                  <a:srgbClr val="000000"/>
                </a:solidFill>
                <a:uFill>
                  <a:solidFill>
                    <a:srgbClr val="FFFFFF"/>
                  </a:solidFill>
                </a:uFill>
                <a:latin typeface="Open Sans"/>
                <a:ea typeface="DejaVu Sans"/>
              </a:rPr>
              <a:t>const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prevent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their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modification</a:t>
            </a:r>
            <a:r>
              <a:rPr lang="en-US" sz="2100" b="0" strike="noStrike" spc="-1" dirty="0">
                <a:solidFill>
                  <a:srgbClr val="00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keyword</a:t>
            </a:r>
            <a:r>
              <a:rPr lang="ru-RU" sz="2100" b="0" strike="noStrike" spc="-1" dirty="0">
                <a:solidFill>
                  <a:srgbClr val="000000"/>
                </a:solidFill>
                <a:uFill>
                  <a:solidFill>
                    <a:srgbClr val="FFFFFF"/>
                  </a:solidFill>
                </a:uFill>
                <a:latin typeface="Open Sans"/>
                <a:ea typeface="DejaVu Sans"/>
              </a:rPr>
              <a:t> </a:t>
            </a:r>
            <a:r>
              <a:rPr lang="ru-RU" sz="2100" b="0" u="sng" strike="noStrike" spc="-1" dirty="0" err="1">
                <a:solidFill>
                  <a:srgbClr val="000000"/>
                </a:solidFill>
                <a:uFill>
                  <a:solidFill>
                    <a:srgbClr val="FFFFFF"/>
                  </a:solidFill>
                </a:uFill>
                <a:latin typeface="Open Sans"/>
                <a:ea typeface="DejaVu Sans"/>
              </a:rPr>
              <a:t>const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after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prohibit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changes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
            </a:r>
            <a:r>
              <a:rPr lang="en-US" sz="2100" b="0" strike="noStrike" spc="-1" dirty="0">
                <a:solidFill>
                  <a:srgbClr val="000000"/>
                </a:solidFill>
                <a:uFill>
                  <a:solidFill>
                    <a:srgbClr val="FFFFFF"/>
                  </a:solidFill>
                </a:uFill>
                <a:latin typeface="Open Sans"/>
                <a:ea typeface="DejaVu Sans"/>
              </a:rPr>
              <a:t>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en-US" sz="2100" spc="-1" dirty="0">
                <a:solidFill>
                  <a:srgbClr val="00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Statements and Functions in C++: </a:t>
            </a:r>
            <a:r>
              <a:rPr lang="ru-RU" sz="23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sp>
        <p:nvSpPr>
          <p:cNvPr id="936" name="CustomShape 2"/>
          <p:cNvSpPr/>
          <p:nvPr/>
        </p:nvSpPr>
        <p:spPr>
          <a:xfrm>
            <a:off x="286920" y="987574"/>
            <a:ext cx="8589960" cy="1876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Conditional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statements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Looping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statements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Other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statements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definition</a:t>
            </a:r>
            <a:endParaRPr lang="ru-RU" spc="-1" dirty="0">
              <a:solidFill>
                <a:srgbClr val="000000"/>
              </a:solidFill>
              <a:uFill>
                <a:solidFill>
                  <a:srgbClr val="FFFFFF"/>
                </a:solidFill>
              </a:uFill>
            </a:endParaRPr>
          </a:p>
        </p:txBody>
      </p:sp>
      <p:pic>
        <p:nvPicPr>
          <p:cNvPr id="937"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83376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5</a:t>
            </a:r>
            <a:r>
              <a:rPr lang="en-US" sz="2800" b="0" strike="noStrike" spc="-1" dirty="0">
                <a:solidFill>
                  <a:srgbClr val="4E5761"/>
                </a:solidFill>
                <a:uFill>
                  <a:solidFill>
                    <a:srgbClr val="FFFFFF"/>
                  </a:solidFill>
                </a:uFill>
                <a:latin typeface="Open Sans"/>
                <a:ea typeface="Open Sans"/>
              </a:rPr>
              <a:t>:</a:t>
            </a: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Data</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Types</a:t>
            </a:r>
            <a:endParaRPr lang="ru-RU" sz="1800" b="0" strike="noStrike" spc="-1" dirty="0">
              <a:solidFill>
                <a:srgbClr val="000000"/>
              </a:solidFill>
              <a:uFill>
                <a:solidFill>
                  <a:srgbClr val="FFFFFF"/>
                </a:solidFill>
              </a:uFill>
              <a:latin typeface="Arial"/>
            </a:endParaRPr>
          </a:p>
        </p:txBody>
      </p:sp>
      <p:pic>
        <p:nvPicPr>
          <p:cNvPr id="939" name="Picture 2"/>
          <p:cNvPicPr/>
          <p:nvPr/>
        </p:nvPicPr>
        <p:blipFill>
          <a:blip r:embed="rId2"/>
          <a:stretch/>
        </p:blipFill>
        <p:spPr>
          <a:xfrm>
            <a:off x="6315120" y="933120"/>
            <a:ext cx="2253600" cy="2025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&amp; </a:t>
            </a:r>
            <a:r>
              <a:rPr lang="ru-RU" sz="2100" b="0" strike="noStrike" spc="-1" dirty="0" err="1">
                <a:solidFill>
                  <a:srgbClr val="000000"/>
                </a:solidFill>
                <a:uFill>
                  <a:solidFill>
                    <a:srgbClr val="FFFFFF"/>
                  </a:solidFill>
                </a:uFill>
                <a:latin typeface="Open Sans"/>
                <a:ea typeface="DejaVu Sans"/>
              </a:rPr>
              <a:t>Structure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Array</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&amp; </a:t>
            </a:r>
            <a:r>
              <a:rPr lang="ru-RU" sz="2100" b="0" strike="noStrike" spc="-1" dirty="0" err="1">
                <a:solidFill>
                  <a:srgbClr val="000000"/>
                </a:solidFill>
                <a:uFill>
                  <a:solidFill>
                    <a:srgbClr val="FFFFFF"/>
                  </a:solidFill>
                </a:uFill>
                <a:latin typeface="Open Sans"/>
                <a:ea typeface="DejaVu Sans"/>
              </a:rPr>
              <a:t>Structure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142705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CustomShape 1"/>
          <p:cNvSpPr/>
          <p:nvPr/>
        </p:nvSpPr>
        <p:spPr>
          <a:xfrm>
            <a:off x="457200" y="0"/>
            <a:ext cx="8225640" cy="806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Compound data type - Array</a:t>
            </a:r>
            <a:endParaRPr lang="ru-RU" sz="1800" b="0" strike="noStrike" spc="-1">
              <a:solidFill>
                <a:srgbClr val="000000"/>
              </a:solidFill>
              <a:uFill>
                <a:solidFill>
                  <a:srgbClr val="FFFFFF"/>
                </a:solidFill>
              </a:uFill>
              <a:latin typeface="Arial"/>
            </a:endParaRPr>
          </a:p>
        </p:txBody>
      </p:sp>
      <p:sp>
        <p:nvSpPr>
          <p:cNvPr id="944" name="CustomShape 2"/>
          <p:cNvSpPr/>
          <p:nvPr/>
        </p:nvSpPr>
        <p:spPr>
          <a:xfrm>
            <a:off x="4000320" y="1412280"/>
            <a:ext cx="468252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Elements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Are located in adjacent memory cells(i.e. contiguous memory locations)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To access an element, we may use its position in an array called index</a:t>
            </a:r>
            <a:endParaRPr lang="ru-RU" sz="1800" b="0" strike="noStrike" spc="-1" dirty="0">
              <a:solidFill>
                <a:srgbClr val="000000"/>
              </a:solidFill>
              <a:uFill>
                <a:solidFill>
                  <a:srgbClr val="FFFFFF"/>
                </a:solidFill>
              </a:uFill>
              <a:latin typeface="Arial"/>
            </a:endParaRPr>
          </a:p>
        </p:txBody>
      </p:sp>
      <p:sp>
        <p:nvSpPr>
          <p:cNvPr id="945" name="CustomShape 3"/>
          <p:cNvSpPr/>
          <p:nvPr/>
        </p:nvSpPr>
        <p:spPr>
          <a:xfrm rot="5400000">
            <a:off x="807840" y="1228320"/>
            <a:ext cx="2674800" cy="3425040"/>
          </a:xfrm>
          <a:prstGeom prst="rect">
            <a:avLst/>
          </a:prstGeom>
          <a:blipFill>
            <a:blip r:embed="rId2"/>
            <a:tile/>
          </a:blipFill>
          <a:ln>
            <a:round/>
          </a:ln>
        </p:spPr>
        <p:style>
          <a:lnRef idx="2">
            <a:schemeClr val="accent1">
              <a:shade val="50000"/>
            </a:schemeClr>
          </a:lnRef>
          <a:fillRef idx="1">
            <a:schemeClr val="accent1"/>
          </a:fillRef>
          <a:effectRef idx="0">
            <a:schemeClr val="accent1"/>
          </a:effectRef>
          <a:fontRef idx="minor"/>
        </p:style>
      </p:sp>
      <p:sp>
        <p:nvSpPr>
          <p:cNvPr id="946" name="CustomShape 4"/>
          <p:cNvSpPr/>
          <p:nvPr/>
        </p:nvSpPr>
        <p:spPr>
          <a:xfrm>
            <a:off x="500040" y="1714320"/>
            <a:ext cx="328212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47" name="CustomShape 5"/>
          <p:cNvSpPr/>
          <p:nvPr/>
        </p:nvSpPr>
        <p:spPr>
          <a:xfrm>
            <a:off x="500040" y="2518200"/>
            <a:ext cx="328212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48" name="CustomShape 6"/>
          <p:cNvSpPr/>
          <p:nvPr/>
        </p:nvSpPr>
        <p:spPr>
          <a:xfrm>
            <a:off x="500040" y="3321720"/>
            <a:ext cx="328212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49" name="CustomShape 7"/>
          <p:cNvSpPr/>
          <p:nvPr/>
        </p:nvSpPr>
        <p:spPr>
          <a:xfrm>
            <a:off x="1857240" y="203580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950" name="CustomShape 8"/>
          <p:cNvSpPr/>
          <p:nvPr/>
        </p:nvSpPr>
        <p:spPr>
          <a:xfrm>
            <a:off x="1857240" y="278604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951" name="CustomShape 9"/>
          <p:cNvSpPr/>
          <p:nvPr/>
        </p:nvSpPr>
        <p:spPr>
          <a:xfrm>
            <a:off x="1857240" y="358992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952" name="CustomShape 10"/>
          <p:cNvSpPr/>
          <p:nvPr/>
        </p:nvSpPr>
        <p:spPr>
          <a:xfrm>
            <a:off x="714240" y="4305600"/>
            <a:ext cx="2925000" cy="156600"/>
          </a:xfrm>
          <a:prstGeom prst="rect">
            <a:avLst/>
          </a:prstGeom>
          <a:ln>
            <a:round/>
          </a:ln>
        </p:spPr>
        <p:style>
          <a:lnRef idx="2">
            <a:schemeClr val="dk1">
              <a:shade val="50000"/>
            </a:schemeClr>
          </a:lnRef>
          <a:fillRef idx="1">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ea typeface="DejaVu Sans"/>
              </a:rPr>
              <a:t>T</a:t>
            </a:r>
            <a:r>
              <a:rPr lang="ru-RU" sz="2100" b="0" strike="noStrike" spc="-1" dirty="0" err="1">
                <a:solidFill>
                  <a:srgbClr val="000000"/>
                </a:solidFill>
                <a:uFill>
                  <a:solidFill>
                    <a:srgbClr val="FFFFFF"/>
                  </a:solidFill>
                </a:uFill>
                <a:latin typeface="Open Sans"/>
                <a:ea typeface="DejaVu Sans"/>
              </a:rPr>
              <a:t>he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Programming </a:t>
            </a:r>
            <a:r>
              <a:rPr lang="ru-RU" sz="2100" b="0" strike="noStrike" spc="-1" dirty="0">
                <a:solidFill>
                  <a:srgbClr val="000000"/>
                </a:solidFill>
                <a:uFill>
                  <a:solidFill>
                    <a:srgbClr val="FFFFFF"/>
                  </a:solidFill>
                </a:uFill>
                <a:latin typeface="Open Sans"/>
                <a:ea typeface="DejaVu Sans"/>
              </a:rPr>
              <a:t>C++ </a:t>
            </a:r>
            <a:r>
              <a:rPr lang="en-US" sz="2100" spc="-1" dirty="0" err="1">
                <a:solidFill>
                  <a:srgbClr val="000000"/>
                </a:solidFill>
                <a:uFill>
                  <a:solidFill>
                    <a:srgbClr val="FFFFFF"/>
                  </a:solidFill>
                </a:uFill>
                <a:latin typeface="Open Sans"/>
                <a:ea typeface="DejaVu Sans"/>
              </a:rPr>
              <a:t>L</a:t>
            </a:r>
            <a:r>
              <a:rPr lang="ru-RU" sz="2100" b="0" strike="noStrike" spc="-1" dirty="0" err="1">
                <a:solidFill>
                  <a:srgbClr val="000000"/>
                </a:solidFill>
                <a:uFill>
                  <a:solidFill>
                    <a:srgbClr val="FFFFFF"/>
                  </a:solidFill>
                </a:uFill>
                <a:latin typeface="Open Sans"/>
                <a:ea typeface="DejaVu Sans"/>
              </a:rPr>
              <a:t>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Components</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of</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the</a:t>
            </a:r>
            <a:r>
              <a:rPr lang="ru-RU" sz="2100" b="0" strike="noStrike" spc="-1" dirty="0">
                <a:solidFill>
                  <a:schemeClr val="accent6">
                    <a:lumMod val="75000"/>
                  </a:schemeClr>
                </a:solidFill>
                <a:uFill>
                  <a:solidFill>
                    <a:srgbClr val="FFFFFF"/>
                  </a:solidFill>
                </a:uFill>
                <a:latin typeface="Open Sans"/>
                <a:ea typeface="DejaVu Sans"/>
              </a:rPr>
              <a:t> С++ </a:t>
            </a:r>
            <a:r>
              <a:rPr lang="ru-RU" sz="2100" b="0" strike="noStrike" spc="-1" dirty="0" err="1">
                <a:solidFill>
                  <a:schemeClr val="accent6">
                    <a:lumMod val="75000"/>
                  </a:schemeClr>
                </a:solidFill>
                <a:uFill>
                  <a:solidFill>
                    <a:srgbClr val="FFFFFF"/>
                  </a:solidFill>
                </a:uFill>
                <a:latin typeface="Open Sans"/>
                <a:ea typeface="DejaVu Sans"/>
              </a:rPr>
              <a:t>program</a:t>
            </a:r>
            <a:r>
              <a:rPr lang="ru-RU" sz="2100" b="0" strike="noStrike" spc="-1" dirty="0">
                <a:solidFill>
                  <a:schemeClr val="accent6">
                    <a:lumMod val="75000"/>
                  </a:schemeClr>
                </a:solidFill>
                <a:uFill>
                  <a:solidFill>
                    <a:srgbClr val="FFFFFF"/>
                  </a:solidFill>
                </a:uFill>
                <a:latin typeface="Open Sans"/>
                <a:ea typeface="DejaVu Sans"/>
              </a:rPr>
              <a:t> </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C++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building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process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Preprocessor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directives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55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94016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Array definition in C++</a:t>
            </a:r>
            <a:endParaRPr lang="ru-RU" sz="1800" b="0" strike="noStrike" spc="-1">
              <a:solidFill>
                <a:srgbClr val="000000"/>
              </a:solidFill>
              <a:uFill>
                <a:solidFill>
                  <a:srgbClr val="FFFFFF"/>
                </a:solidFill>
              </a:uFill>
              <a:latin typeface="Aria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71550"/>
            <a:ext cx="8067625" cy="3741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457200" y="0"/>
            <a:ext cx="8225640" cy="641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Pseudo data type - String</a:t>
            </a:r>
            <a:endParaRPr lang="ru-RU" sz="1800" b="0" strike="noStrike" spc="-1">
              <a:solidFill>
                <a:srgbClr val="000000"/>
              </a:solidFill>
              <a:uFill>
                <a:solidFill>
                  <a:srgbClr val="FFFFFF"/>
                </a:solidFill>
              </a:uFill>
              <a:latin typeface="Arial"/>
            </a:endParaRPr>
          </a:p>
        </p:txBody>
      </p:sp>
      <p:sp>
        <p:nvSpPr>
          <p:cNvPr id="956"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 C++ - string is a sequence of bytes, the last of which contains ASCII null-terminating zero</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languages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Pascal</a:t>
            </a:r>
            <a:r>
              <a:rPr lang="ru-RU" sz="2100" b="0" strike="noStrike" spc="-1" dirty="0">
                <a:solidFill>
                  <a:srgbClr val="000000"/>
                </a:solidFill>
                <a:uFill>
                  <a:solidFill>
                    <a:srgbClr val="FFFFFF"/>
                  </a:solidFill>
                </a:uFill>
                <a:latin typeface="Open Sans"/>
                <a:ea typeface="DejaVu Sans"/>
              </a:rPr>
              <a:t>, C #, </a:t>
            </a:r>
            <a:r>
              <a:rPr lang="ru-RU" sz="2100" b="0" strike="noStrike" spc="-1" dirty="0" err="1">
                <a:solidFill>
                  <a:srgbClr val="000000"/>
                </a:solidFill>
                <a:uFill>
                  <a:solidFill>
                    <a:srgbClr val="FFFFFF"/>
                  </a:solidFill>
                </a:uFill>
                <a:latin typeface="Open Sans"/>
                <a:ea typeface="DejaVu Sans"/>
              </a:rPr>
              <a:t>Java</a:t>
            </a:r>
            <a:r>
              <a:rPr lang="ru-RU" sz="2100" b="0" strike="noStrike" spc="-1" dirty="0">
                <a:solidFill>
                  <a:srgbClr val="000000"/>
                </a:solidFill>
                <a:uFill>
                  <a:solidFill>
                    <a:srgbClr val="FFFFFF"/>
                  </a:solidFill>
                </a:uFill>
                <a:latin typeface="Open Sans"/>
                <a:ea typeface="DejaVu Sans"/>
              </a:rPr>
              <a:t>, PHP) </a:t>
            </a:r>
            <a:r>
              <a:rPr lang="ru-RU" sz="2100" b="0" strike="noStrike" spc="-1" dirty="0" err="1">
                <a:solidFill>
                  <a:srgbClr val="000000"/>
                </a:solidFill>
                <a:uFill>
                  <a:solidFill>
                    <a:srgbClr val="FFFFFF"/>
                  </a:solidFill>
                </a:uFill>
                <a:latin typeface="Open Sans"/>
                <a:ea typeface="DejaVu Sans"/>
              </a:rPr>
              <a:t>string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separate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22160" y="68400"/>
            <a:ext cx="7768440" cy="6001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String in С++ (Important!)</a:t>
            </a:r>
            <a:endParaRPr lang="ru-RU" sz="1800" b="0" strike="noStrike" spc="-1">
              <a:solidFill>
                <a:srgbClr val="000000"/>
              </a:solidFill>
              <a:uFill>
                <a:solidFill>
                  <a:srgbClr val="FFFFFF"/>
                </a:solidFill>
              </a:uFill>
              <a:latin typeface="Arial"/>
            </a:endParaRPr>
          </a:p>
        </p:txBody>
      </p:sp>
      <p:sp>
        <p:nvSpPr>
          <p:cNvPr id="958" name="CustomShape 2"/>
          <p:cNvSpPr/>
          <p:nvPr/>
        </p:nvSpPr>
        <p:spPr>
          <a:xfrm>
            <a:off x="723960" y="991800"/>
            <a:ext cx="7768440" cy="1546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Stored as array of characters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Double quotes (“”) are used to define string constant</a:t>
            </a:r>
            <a:endParaRPr lang="ru-RU" sz="1800" b="0" strike="noStrike" spc="-1">
              <a:solidFill>
                <a:srgbClr val="000000"/>
              </a:solidFill>
              <a:uFill>
                <a:solidFill>
                  <a:srgbClr val="FFFFFF"/>
                </a:solidFill>
              </a:uFill>
              <a:latin typeface="Arial"/>
            </a:endParaRPr>
          </a:p>
        </p:txBody>
      </p:sp>
      <p:sp>
        <p:nvSpPr>
          <p:cNvPr id="959" name="CustomShape 3"/>
          <p:cNvSpPr/>
          <p:nvPr/>
        </p:nvSpPr>
        <p:spPr>
          <a:xfrm>
            <a:off x="3075480" y="2545920"/>
            <a:ext cx="3409920" cy="757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4400" b="1" strike="noStrike" spc="-1">
                <a:solidFill>
                  <a:srgbClr val="FF0000"/>
                </a:solidFill>
                <a:uFill>
                  <a:solidFill>
                    <a:srgbClr val="FFFFFF"/>
                  </a:solidFill>
                </a:uFill>
                <a:latin typeface="Open Sans"/>
                <a:ea typeface="DejaVu Sans"/>
              </a:rPr>
              <a:t>«Welcome»</a:t>
            </a:r>
            <a:endParaRPr lang="ru-RU" sz="1800" b="0" strike="noStrike" spc="-1">
              <a:solidFill>
                <a:srgbClr val="000000"/>
              </a:solidFill>
              <a:uFill>
                <a:solidFill>
                  <a:srgbClr val="FFFFFF"/>
                </a:solidFill>
              </a:uFill>
              <a:latin typeface="Arial"/>
            </a:endParaRPr>
          </a:p>
        </p:txBody>
      </p:sp>
      <p:sp>
        <p:nvSpPr>
          <p:cNvPr id="960" name="CustomShape 4"/>
          <p:cNvSpPr/>
          <p:nvPr/>
        </p:nvSpPr>
        <p:spPr>
          <a:xfrm>
            <a:off x="2690640" y="4046040"/>
            <a:ext cx="5025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W</a:t>
            </a:r>
            <a:endParaRPr lang="ru-RU" sz="1800" b="0" strike="noStrike" spc="-1">
              <a:solidFill>
                <a:srgbClr val="000000"/>
              </a:solidFill>
              <a:uFill>
                <a:solidFill>
                  <a:srgbClr val="FFFFFF"/>
                </a:solidFill>
              </a:uFill>
              <a:latin typeface="Arial"/>
            </a:endParaRPr>
          </a:p>
        </p:txBody>
      </p:sp>
      <p:sp>
        <p:nvSpPr>
          <p:cNvPr id="961" name="CustomShape 5"/>
          <p:cNvSpPr/>
          <p:nvPr/>
        </p:nvSpPr>
        <p:spPr>
          <a:xfrm>
            <a:off x="3196800" y="4046040"/>
            <a:ext cx="5007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e</a:t>
            </a:r>
            <a:endParaRPr lang="ru-RU" sz="1800" b="0" strike="noStrike" spc="-1">
              <a:solidFill>
                <a:srgbClr val="000000"/>
              </a:solidFill>
              <a:uFill>
                <a:solidFill>
                  <a:srgbClr val="FFFFFF"/>
                </a:solidFill>
              </a:uFill>
              <a:latin typeface="Arial"/>
            </a:endParaRPr>
          </a:p>
        </p:txBody>
      </p:sp>
      <p:sp>
        <p:nvSpPr>
          <p:cNvPr id="962" name="CustomShape 6"/>
          <p:cNvSpPr/>
          <p:nvPr/>
        </p:nvSpPr>
        <p:spPr>
          <a:xfrm>
            <a:off x="3701880" y="4046040"/>
            <a:ext cx="5025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l</a:t>
            </a:r>
            <a:endParaRPr lang="ru-RU" sz="1800" b="0" strike="noStrike" spc="-1">
              <a:solidFill>
                <a:srgbClr val="000000"/>
              </a:solidFill>
              <a:uFill>
                <a:solidFill>
                  <a:srgbClr val="FFFFFF"/>
                </a:solidFill>
              </a:uFill>
              <a:latin typeface="Arial"/>
            </a:endParaRPr>
          </a:p>
        </p:txBody>
      </p:sp>
      <p:sp>
        <p:nvSpPr>
          <p:cNvPr id="963" name="CustomShape 7"/>
          <p:cNvSpPr/>
          <p:nvPr/>
        </p:nvSpPr>
        <p:spPr>
          <a:xfrm>
            <a:off x="4209480" y="4046040"/>
            <a:ext cx="5025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c</a:t>
            </a:r>
            <a:endParaRPr lang="ru-RU" sz="1800" b="0" strike="noStrike" spc="-1">
              <a:solidFill>
                <a:srgbClr val="000000"/>
              </a:solidFill>
              <a:uFill>
                <a:solidFill>
                  <a:srgbClr val="FFFFFF"/>
                </a:solidFill>
              </a:uFill>
              <a:latin typeface="Arial"/>
            </a:endParaRPr>
          </a:p>
        </p:txBody>
      </p:sp>
      <p:sp>
        <p:nvSpPr>
          <p:cNvPr id="964" name="CustomShape 8"/>
          <p:cNvSpPr/>
          <p:nvPr/>
        </p:nvSpPr>
        <p:spPr>
          <a:xfrm>
            <a:off x="4716000" y="4046040"/>
            <a:ext cx="5007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o</a:t>
            </a:r>
            <a:endParaRPr lang="ru-RU" sz="1800" b="0" strike="noStrike" spc="-1">
              <a:solidFill>
                <a:srgbClr val="000000"/>
              </a:solidFill>
              <a:uFill>
                <a:solidFill>
                  <a:srgbClr val="FFFFFF"/>
                </a:solidFill>
              </a:uFill>
              <a:latin typeface="Arial"/>
            </a:endParaRPr>
          </a:p>
        </p:txBody>
      </p:sp>
      <p:sp>
        <p:nvSpPr>
          <p:cNvPr id="965" name="CustomShape 9"/>
          <p:cNvSpPr/>
          <p:nvPr/>
        </p:nvSpPr>
        <p:spPr>
          <a:xfrm>
            <a:off x="5220720" y="4046040"/>
            <a:ext cx="5025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m</a:t>
            </a:r>
            <a:endParaRPr lang="ru-RU" sz="1800" b="0" strike="noStrike" spc="-1">
              <a:solidFill>
                <a:srgbClr val="000000"/>
              </a:solidFill>
              <a:uFill>
                <a:solidFill>
                  <a:srgbClr val="FFFFFF"/>
                </a:solidFill>
              </a:uFill>
              <a:latin typeface="Arial"/>
            </a:endParaRPr>
          </a:p>
        </p:txBody>
      </p:sp>
      <p:sp>
        <p:nvSpPr>
          <p:cNvPr id="966" name="CustomShape 10"/>
          <p:cNvSpPr/>
          <p:nvPr/>
        </p:nvSpPr>
        <p:spPr>
          <a:xfrm>
            <a:off x="5727240" y="4046040"/>
            <a:ext cx="5007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e</a:t>
            </a:r>
            <a:endParaRPr lang="ru-RU" sz="1800" b="0" strike="noStrike" spc="-1">
              <a:solidFill>
                <a:srgbClr val="000000"/>
              </a:solidFill>
              <a:uFill>
                <a:solidFill>
                  <a:srgbClr val="FFFFFF"/>
                </a:solidFill>
              </a:uFill>
              <a:latin typeface="Arial"/>
            </a:endParaRPr>
          </a:p>
        </p:txBody>
      </p:sp>
      <p:sp>
        <p:nvSpPr>
          <p:cNvPr id="967" name="CustomShape 11"/>
          <p:cNvSpPr/>
          <p:nvPr/>
        </p:nvSpPr>
        <p:spPr>
          <a:xfrm>
            <a:off x="6225840" y="4046040"/>
            <a:ext cx="502560" cy="681840"/>
          </a:xfrm>
          <a:prstGeom prst="flowChartProcess">
            <a:avLst/>
          </a:prstGeom>
          <a:solidFill>
            <a:srgbClr val="445469"/>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\0</a:t>
            </a:r>
            <a:endParaRPr lang="ru-RU" sz="1800" b="0" strike="noStrike" spc="-1">
              <a:solidFill>
                <a:srgbClr val="000000"/>
              </a:solidFill>
              <a:uFill>
                <a:solidFill>
                  <a:srgbClr val="FFFFFF"/>
                </a:solidFill>
              </a:uFill>
              <a:latin typeface="Arial"/>
            </a:endParaRPr>
          </a:p>
        </p:txBody>
      </p:sp>
      <p:sp>
        <p:nvSpPr>
          <p:cNvPr id="968" name="CustomShape 12"/>
          <p:cNvSpPr/>
          <p:nvPr/>
        </p:nvSpPr>
        <p:spPr>
          <a:xfrm>
            <a:off x="3657600" y="3257640"/>
            <a:ext cx="1901160" cy="624600"/>
          </a:xfrm>
          <a:prstGeom prst="downArrow">
            <a:avLst>
              <a:gd name="adj1" fmla="val 50000"/>
              <a:gd name="adj2" fmla="val 25000"/>
            </a:avLst>
          </a:prstGeom>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Why is string length equal to 5 ?</a:t>
            </a:r>
            <a:endParaRPr lang="ru-RU" sz="1800" b="0" strike="noStrike" spc="-1">
              <a:solidFill>
                <a:srgbClr val="000000"/>
              </a:solidFill>
              <a:uFill>
                <a:solidFill>
                  <a:srgbClr val="FFFFFF"/>
                </a:solidFill>
              </a:uFill>
              <a:latin typeface="Arial"/>
            </a:endParaRPr>
          </a:p>
        </p:txBody>
      </p:sp>
      <p:sp>
        <p:nvSpPr>
          <p:cNvPr id="970" name="CustomShape 2"/>
          <p:cNvSpPr/>
          <p:nvPr/>
        </p:nvSpPr>
        <p:spPr>
          <a:xfrm>
            <a:off x="1882440" y="856440"/>
            <a:ext cx="6001928"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TEST(Module5,</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StringLength</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srcStr</a:t>
            </a:r>
            <a:r>
              <a:rPr lang="ru-RU" sz="2000" b="1" strike="noStrike" spc="-1" dirty="0">
                <a:solidFill>
                  <a:srgbClr val="000000"/>
                </a:solidFill>
                <a:uFill>
                  <a:solidFill>
                    <a:srgbClr val="FFFFFF"/>
                  </a:solidFill>
                </a:uFill>
                <a:latin typeface="Consolas"/>
                <a:ea typeface="DejaVu Sans"/>
              </a:rPr>
              <a:t>[6] = </a:t>
            </a:r>
            <a:r>
              <a:rPr lang="ru-RU" sz="2000" b="1" strike="noStrike" spc="-1" dirty="0">
                <a:solidFill>
                  <a:srgbClr val="2A00FF"/>
                </a:solidFill>
                <a:uFill>
                  <a:solidFill>
                    <a:srgbClr val="FFFFFF"/>
                  </a:solidFill>
                </a:uFill>
                <a:latin typeface="Consolas"/>
                <a:ea typeface="DejaVu Sans"/>
              </a:rPr>
              <a:t>"12345"</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dstStr</a:t>
            </a:r>
            <a:r>
              <a:rPr lang="ru-RU" sz="2000" b="1"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i=0;</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srcStr</a:t>
            </a:r>
            <a:r>
              <a:rPr lang="ru-RU" sz="2000" b="1" strike="noStrike" spc="-1" dirty="0">
                <a:solidFill>
                  <a:srgbClr val="000000"/>
                </a:solidFill>
                <a:uFill>
                  <a:solidFill>
                    <a:srgbClr val="FFFFFF"/>
                  </a:solidFill>
                </a:uFill>
                <a:latin typeface="Consolas"/>
                <a:ea typeface="DejaVu Sans"/>
              </a:rPr>
              <a:t>[i];</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dstStr</a:t>
            </a:r>
            <a:r>
              <a:rPr lang="ru-RU" sz="2000" b="0" strike="noStrike" spc="-1" dirty="0">
                <a:solidFill>
                  <a:srgbClr val="000000"/>
                </a:solidFill>
                <a:uFill>
                  <a:solidFill>
                    <a:srgbClr val="FFFFFF"/>
                  </a:solidFill>
                </a:uFill>
                <a:latin typeface="Consolas"/>
                <a:ea typeface="DejaVu Sans"/>
              </a:rPr>
              <a:t>[i] = </a:t>
            </a:r>
            <a:r>
              <a:rPr lang="ru-RU" sz="2000" b="0" strike="noStrike" spc="-1" dirty="0" err="1">
                <a:solidFill>
                  <a:srgbClr val="000000"/>
                </a:solidFill>
                <a:uFill>
                  <a:solidFill>
                    <a:srgbClr val="FFFFFF"/>
                  </a:solidFill>
                </a:uFill>
                <a:latin typeface="Consolas"/>
                <a:ea typeface="DejaVu Sans"/>
              </a:rPr>
              <a:t>srcStr</a:t>
            </a:r>
            <a:r>
              <a:rPr lang="ru-RU" sz="2000" b="0"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length</a:t>
            </a:r>
            <a:r>
              <a:rPr lang="ru-RU" sz="20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i=0;</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dstStr</a:t>
            </a:r>
            <a:r>
              <a:rPr lang="ru-RU" sz="2000" b="1" strike="noStrike" spc="-1" dirty="0">
                <a:solidFill>
                  <a:srgbClr val="000000"/>
                </a:solidFill>
                <a:uFill>
                  <a:solidFill>
                    <a:srgbClr val="FFFFFF"/>
                  </a:solidFill>
                </a:uFill>
                <a:latin typeface="Consolas"/>
                <a:ea typeface="DejaVu Sans"/>
              </a:rPr>
              <a:t>[i]</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;i++,</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length</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length</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924192" y="4227934"/>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BasicString.cpp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CustomShape 1"/>
          <p:cNvSpPr/>
          <p:nvPr/>
        </p:nvSpPr>
        <p:spPr>
          <a:xfrm>
            <a:off x="307800" y="338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Practice exercise 4</a:t>
            </a:r>
            <a:endParaRPr lang="ru-RU" sz="1800" b="0" strike="noStrike" spc="-1">
              <a:solidFill>
                <a:srgbClr val="000000"/>
              </a:solidFill>
              <a:uFill>
                <a:solidFill>
                  <a:srgbClr val="FFFFFF"/>
                </a:solidFill>
              </a:uFill>
              <a:latin typeface="Arial"/>
            </a:endParaRPr>
          </a:p>
        </p:txBody>
      </p:sp>
      <p:sp>
        <p:nvSpPr>
          <p:cNvPr id="972" name="CustomShape 2"/>
          <p:cNvSpPr/>
          <p:nvPr/>
        </p:nvSpPr>
        <p:spPr>
          <a:xfrm>
            <a:off x="286920" y="5990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400" dirty="0"/>
              <a:t>Create function that split string (const char* to several strings by </a:t>
            </a:r>
            <a:r>
              <a:rPr lang="en-US" sz="2400" dirty="0" err="1"/>
              <a:t>delimeter</a:t>
            </a:r>
            <a:r>
              <a:rPr lang="en-US" sz="2400"/>
              <a:t>) </a:t>
            </a:r>
            <a:endParaRPr lang="ru-RU" sz="1800" b="0" strike="noStrike" spc="-1" dirty="0">
              <a:solidFill>
                <a:srgbClr val="000000"/>
              </a:solidFill>
              <a:uFill>
                <a:solidFill>
                  <a:srgbClr val="FFFFFF"/>
                </a:solidFill>
              </a:uFill>
              <a:latin typeface="Arial"/>
            </a:endParaRPr>
          </a:p>
        </p:txBody>
      </p:sp>
      <p:sp>
        <p:nvSpPr>
          <p:cNvPr id="973"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974"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975"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976" name="Picture 7"/>
          <p:cNvPicPr/>
          <p:nvPr/>
        </p:nvPicPr>
        <p:blipFill>
          <a:blip r:embed="rId2"/>
          <a:stretch/>
        </p:blipFill>
        <p:spPr>
          <a:xfrm>
            <a:off x="5976720" y="2138760"/>
            <a:ext cx="1920240" cy="2367720"/>
          </a:xfrm>
          <a:prstGeom prst="rect">
            <a:avLst/>
          </a:prstGeom>
          <a:ln>
            <a:noFill/>
          </a:ln>
        </p:spPr>
      </p:pic>
      <p:sp>
        <p:nvSpPr>
          <p:cNvPr id="977" name="CustomShape 6"/>
          <p:cNvSpPr/>
          <p:nvPr/>
        </p:nvSpPr>
        <p:spPr>
          <a:xfrm>
            <a:off x="765000" y="2649600"/>
            <a:ext cx="1887840" cy="1577520"/>
          </a:xfrm>
          <a:prstGeom prst="pie">
            <a:avLst>
              <a:gd name="adj1" fmla="val 16150292"/>
              <a:gd name="adj2" fmla="val 10776458"/>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
        <p:nvSpPr>
          <p:cNvPr id="978" name="CustomShape 7"/>
          <p:cNvSpPr/>
          <p:nvPr/>
        </p:nvSpPr>
        <p:spPr>
          <a:xfrm>
            <a:off x="122868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45min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CustomShape 1"/>
          <p:cNvSpPr/>
          <p:nvPr/>
        </p:nvSpPr>
        <p:spPr>
          <a:xfrm>
            <a:off x="3124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Multi-dimensional array</a:t>
            </a:r>
            <a:endParaRPr lang="ru-RU" sz="1800" b="0" strike="noStrike" spc="-1">
              <a:solidFill>
                <a:srgbClr val="000000"/>
              </a:solidFill>
              <a:uFill>
                <a:solidFill>
                  <a:srgbClr val="FFFFFF"/>
                </a:solidFill>
              </a:uFill>
              <a:latin typeface="Arial"/>
            </a:endParaRPr>
          </a:p>
        </p:txBody>
      </p:sp>
      <p:sp>
        <p:nvSpPr>
          <p:cNvPr id="98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Stored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row</a:t>
            </a:r>
            <a:r>
              <a:rPr lang="en-US"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by</a:t>
            </a:r>
            <a:r>
              <a:rPr lang="en-US"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row</a:t>
            </a:r>
            <a:endParaRPr lang="ru-RU" sz="1800" b="0" strike="noStrike" spc="-1" dirty="0">
              <a:solidFill>
                <a:srgbClr val="000000"/>
              </a:solidFill>
              <a:uFill>
                <a:solidFill>
                  <a:srgbClr val="FFFFFF"/>
                </a:solidFill>
              </a:uFill>
              <a:latin typeface="Arial"/>
            </a:endParaRPr>
          </a:p>
        </p:txBody>
      </p:sp>
      <p:sp>
        <p:nvSpPr>
          <p:cNvPr id="981" name="CustomShape 3"/>
          <p:cNvSpPr/>
          <p:nvPr/>
        </p:nvSpPr>
        <p:spPr>
          <a:xfrm>
            <a:off x="806760" y="1602720"/>
            <a:ext cx="7192800" cy="1114920"/>
          </a:xfrm>
          <a:prstGeom prst="roundRect">
            <a:avLst>
              <a:gd name="adj" fmla="val 16667"/>
            </a:avLst>
          </a:prstGeom>
          <a:solidFill>
            <a:srgbClr val="426F04"/>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2000" b="0" strike="noStrike" spc="-1" dirty="0" err="1">
                <a:solidFill>
                  <a:srgbClr val="FFFFFF"/>
                </a:solidFill>
                <a:uFill>
                  <a:solidFill>
                    <a:srgbClr val="FFFFFF"/>
                  </a:solidFill>
                </a:uFill>
                <a:latin typeface="Open Sans"/>
                <a:ea typeface="DejaVu Sans"/>
              </a:rPr>
              <a:t>char</a:t>
            </a:r>
            <a:r>
              <a:rPr lang="ru-RU" sz="2000" b="0" strike="noStrike" spc="-1" dirty="0">
                <a:solidFill>
                  <a:srgbClr val="FFFFFF"/>
                </a:solidFill>
                <a:uFill>
                  <a:solidFill>
                    <a:srgbClr val="FFFFFF"/>
                  </a:solidFill>
                </a:uFill>
                <a:latin typeface="Open Sans"/>
                <a:ea typeface="DejaVu Sans"/>
              </a:rPr>
              <a:t> </a:t>
            </a:r>
            <a:r>
              <a:rPr lang="ru-RU" sz="2000" b="0" strike="noStrike" spc="-1" dirty="0" err="1">
                <a:solidFill>
                  <a:srgbClr val="FFFFFF"/>
                </a:solidFill>
                <a:uFill>
                  <a:solidFill>
                    <a:srgbClr val="FFFFFF"/>
                  </a:solidFill>
                </a:uFill>
                <a:latin typeface="Open Sans"/>
                <a:ea typeface="DejaVu Sans"/>
              </a:rPr>
              <a:t>TwoDimArray</a:t>
            </a:r>
            <a:r>
              <a:rPr lang="ru-RU" sz="2000" b="0" strike="noStrike" spc="-1" dirty="0">
                <a:solidFill>
                  <a:srgbClr val="FFFFFF"/>
                </a:solidFill>
                <a:uFill>
                  <a:solidFill>
                    <a:srgbClr val="FFFFFF"/>
                  </a:solidFill>
                </a:uFill>
                <a:latin typeface="Open Sans"/>
                <a:ea typeface="DejaVu Sans"/>
              </a:rPr>
              <a:t>[3][2] = { {‘a’,</a:t>
            </a:r>
            <a:r>
              <a:rPr lang="en-US" sz="2000" b="0" strike="noStrike" spc="-1" dirty="0">
                <a:solidFill>
                  <a:srgbClr val="FFFFFF"/>
                </a:solidFill>
                <a:uFill>
                  <a:solidFill>
                    <a:srgbClr val="FFFFFF"/>
                  </a:solidFill>
                </a:uFill>
                <a:latin typeface="Open Sans"/>
                <a:ea typeface="DejaVu Sans"/>
              </a:rPr>
              <a:t> </a:t>
            </a:r>
            <a:r>
              <a:rPr lang="ru-RU" sz="2000" b="0" strike="noStrike" spc="-1" dirty="0">
                <a:solidFill>
                  <a:srgbClr val="FFFFFF"/>
                </a:solidFill>
                <a:uFill>
                  <a:solidFill>
                    <a:srgbClr val="FFFFFF"/>
                  </a:solidFill>
                </a:uFill>
                <a:latin typeface="Open Sans"/>
                <a:ea typeface="DejaVu Sans"/>
              </a:rPr>
              <a:t>’b’}, {‘c’,</a:t>
            </a:r>
            <a:r>
              <a:rPr lang="en-US" sz="2000" b="0" strike="noStrike" spc="-1" dirty="0">
                <a:solidFill>
                  <a:srgbClr val="FFFFFF"/>
                </a:solidFill>
                <a:uFill>
                  <a:solidFill>
                    <a:srgbClr val="FFFFFF"/>
                  </a:solidFill>
                </a:uFill>
                <a:latin typeface="Open Sans"/>
                <a:ea typeface="DejaVu Sans"/>
              </a:rPr>
              <a:t> </a:t>
            </a:r>
            <a:r>
              <a:rPr lang="ru-RU" sz="2000" b="0" strike="noStrike" spc="-1" dirty="0">
                <a:solidFill>
                  <a:srgbClr val="FFFFFF"/>
                </a:solidFill>
                <a:uFill>
                  <a:solidFill>
                    <a:srgbClr val="FFFFFF"/>
                  </a:solidFill>
                </a:uFill>
                <a:latin typeface="Open Sans"/>
                <a:ea typeface="DejaVu Sans"/>
              </a:rPr>
              <a:t>’d’},</a:t>
            </a:r>
            <a:r>
              <a:rPr lang="en-US" sz="2000" b="0" strike="noStrike" spc="-1" dirty="0">
                <a:solidFill>
                  <a:srgbClr val="FFFFFF"/>
                </a:solidFill>
                <a:uFill>
                  <a:solidFill>
                    <a:srgbClr val="FFFFFF"/>
                  </a:solidFill>
                </a:uFill>
                <a:latin typeface="Open Sans"/>
                <a:ea typeface="DejaVu Sans"/>
              </a:rPr>
              <a:t> </a:t>
            </a:r>
            <a:r>
              <a:rPr lang="ru-RU" sz="2000" b="0" strike="noStrike" spc="-1" dirty="0">
                <a:solidFill>
                  <a:srgbClr val="FFFFFF"/>
                </a:solidFill>
                <a:uFill>
                  <a:solidFill>
                    <a:srgbClr val="FFFFFF"/>
                  </a:solidFill>
                </a:uFill>
                <a:latin typeface="Open Sans"/>
                <a:ea typeface="DejaVu Sans"/>
              </a:rPr>
              <a:t>{‘e’,</a:t>
            </a:r>
            <a:r>
              <a:rPr lang="en-US" sz="2000" b="0" strike="noStrike" spc="-1" dirty="0">
                <a:solidFill>
                  <a:srgbClr val="FFFFFF"/>
                </a:solidFill>
                <a:uFill>
                  <a:solidFill>
                    <a:srgbClr val="FFFFFF"/>
                  </a:solidFill>
                </a:uFill>
                <a:latin typeface="Open Sans"/>
                <a:ea typeface="DejaVu Sans"/>
              </a:rPr>
              <a:t> </a:t>
            </a:r>
            <a:r>
              <a:rPr lang="ru-RU" sz="2000" b="0" strike="noStrike" spc="-1" dirty="0">
                <a:solidFill>
                  <a:srgbClr val="FFFFFF"/>
                </a:solidFill>
                <a:uFill>
                  <a:solidFill>
                    <a:srgbClr val="FFFFFF"/>
                  </a:solidFill>
                </a:uFill>
                <a:latin typeface="Open Sans"/>
                <a:ea typeface="DejaVu Sans"/>
              </a:rPr>
              <a:t>’f’}};</a:t>
            </a:r>
            <a:endParaRPr lang="ru-RU" sz="1800" b="0" strike="noStrike" spc="-1" dirty="0">
              <a:solidFill>
                <a:srgbClr val="000000"/>
              </a:solidFill>
              <a:uFill>
                <a:solidFill>
                  <a:srgbClr val="FFFFFF"/>
                </a:solidFill>
              </a:uFill>
              <a:latin typeface="Arial"/>
            </a:endParaRPr>
          </a:p>
        </p:txBody>
      </p:sp>
      <p:sp>
        <p:nvSpPr>
          <p:cNvPr id="982" name="CustomShape 4"/>
          <p:cNvSpPr/>
          <p:nvPr/>
        </p:nvSpPr>
        <p:spPr>
          <a:xfrm>
            <a:off x="1952640" y="3808080"/>
            <a:ext cx="738360" cy="566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a</a:t>
            </a:r>
            <a:endParaRPr lang="ru-RU" sz="1800" b="0" strike="noStrike" spc="-1">
              <a:solidFill>
                <a:srgbClr val="000000"/>
              </a:solidFill>
              <a:uFill>
                <a:solidFill>
                  <a:srgbClr val="FFFFFF"/>
                </a:solidFill>
              </a:uFill>
              <a:latin typeface="Arial"/>
            </a:endParaRPr>
          </a:p>
        </p:txBody>
      </p:sp>
      <p:sp>
        <p:nvSpPr>
          <p:cNvPr id="983" name="CustomShape 5"/>
          <p:cNvSpPr/>
          <p:nvPr/>
        </p:nvSpPr>
        <p:spPr>
          <a:xfrm>
            <a:off x="2694960" y="3808080"/>
            <a:ext cx="738360" cy="566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b</a:t>
            </a:r>
            <a:endParaRPr lang="ru-RU" sz="1800" b="0" strike="noStrike" spc="-1">
              <a:solidFill>
                <a:srgbClr val="000000"/>
              </a:solidFill>
              <a:uFill>
                <a:solidFill>
                  <a:srgbClr val="FFFFFF"/>
                </a:solidFill>
              </a:uFill>
              <a:latin typeface="Arial"/>
            </a:endParaRPr>
          </a:p>
        </p:txBody>
      </p:sp>
      <p:sp>
        <p:nvSpPr>
          <p:cNvPr id="984" name="CustomShape 6"/>
          <p:cNvSpPr/>
          <p:nvPr/>
        </p:nvSpPr>
        <p:spPr>
          <a:xfrm>
            <a:off x="3436920" y="3808080"/>
            <a:ext cx="738360" cy="566280"/>
          </a:xfrm>
          <a:prstGeom prst="rect">
            <a:avLst/>
          </a:prstGeom>
          <a:solidFill>
            <a:srgbClr val="1B2E5B"/>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c</a:t>
            </a:r>
            <a:endParaRPr lang="ru-RU" sz="1800" b="0" strike="noStrike" spc="-1">
              <a:solidFill>
                <a:srgbClr val="000000"/>
              </a:solidFill>
              <a:uFill>
                <a:solidFill>
                  <a:srgbClr val="FFFFFF"/>
                </a:solidFill>
              </a:uFill>
              <a:latin typeface="Arial"/>
            </a:endParaRPr>
          </a:p>
        </p:txBody>
      </p:sp>
      <p:sp>
        <p:nvSpPr>
          <p:cNvPr id="985" name="CustomShape 7"/>
          <p:cNvSpPr/>
          <p:nvPr/>
        </p:nvSpPr>
        <p:spPr>
          <a:xfrm>
            <a:off x="4179240" y="3808080"/>
            <a:ext cx="738360" cy="566280"/>
          </a:xfrm>
          <a:prstGeom prst="rect">
            <a:avLst/>
          </a:prstGeom>
          <a:solidFill>
            <a:srgbClr val="1B2E5B"/>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d</a:t>
            </a:r>
            <a:endParaRPr lang="ru-RU" sz="1800" b="0" strike="noStrike" spc="-1">
              <a:solidFill>
                <a:srgbClr val="000000"/>
              </a:solidFill>
              <a:uFill>
                <a:solidFill>
                  <a:srgbClr val="FFFFFF"/>
                </a:solidFill>
              </a:uFill>
              <a:latin typeface="Arial"/>
            </a:endParaRPr>
          </a:p>
        </p:txBody>
      </p:sp>
      <p:sp>
        <p:nvSpPr>
          <p:cNvPr id="986" name="CustomShape 8"/>
          <p:cNvSpPr/>
          <p:nvPr/>
        </p:nvSpPr>
        <p:spPr>
          <a:xfrm>
            <a:off x="4873320" y="3808080"/>
            <a:ext cx="738360" cy="566280"/>
          </a:xfrm>
          <a:prstGeom prst="rect">
            <a:avLst/>
          </a:prstGeom>
          <a:solidFill>
            <a:srgbClr val="3171AC"/>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e</a:t>
            </a:r>
            <a:endParaRPr lang="ru-RU" sz="1800" b="0" strike="noStrike" spc="-1">
              <a:solidFill>
                <a:srgbClr val="000000"/>
              </a:solidFill>
              <a:uFill>
                <a:solidFill>
                  <a:srgbClr val="FFFFFF"/>
                </a:solidFill>
              </a:uFill>
              <a:latin typeface="Arial"/>
            </a:endParaRPr>
          </a:p>
        </p:txBody>
      </p:sp>
      <p:sp>
        <p:nvSpPr>
          <p:cNvPr id="987" name="CustomShape 9"/>
          <p:cNvSpPr/>
          <p:nvPr/>
        </p:nvSpPr>
        <p:spPr>
          <a:xfrm>
            <a:off x="5615640" y="3808080"/>
            <a:ext cx="738360" cy="566280"/>
          </a:xfrm>
          <a:prstGeom prst="rect">
            <a:avLst/>
          </a:prstGeom>
          <a:solidFill>
            <a:srgbClr val="3171AC"/>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f</a:t>
            </a:r>
            <a:endParaRPr lang="ru-RU" sz="1800" b="0" strike="noStrike" spc="-1">
              <a:solidFill>
                <a:srgbClr val="000000"/>
              </a:solidFill>
              <a:uFill>
                <a:solidFill>
                  <a:srgbClr val="FFFFFF"/>
                </a:solidFill>
              </a:uFill>
              <a:latin typeface="Arial"/>
            </a:endParaRPr>
          </a:p>
        </p:txBody>
      </p:sp>
      <p:sp>
        <p:nvSpPr>
          <p:cNvPr id="988" name="CustomShape 10"/>
          <p:cNvSpPr/>
          <p:nvPr/>
        </p:nvSpPr>
        <p:spPr>
          <a:xfrm>
            <a:off x="3410280" y="2904480"/>
            <a:ext cx="1459080" cy="781200"/>
          </a:xfrm>
          <a:prstGeom prst="downArrow">
            <a:avLst>
              <a:gd name="adj1" fmla="val 50000"/>
              <a:gd name="adj2" fmla="val 50000"/>
            </a:avLst>
          </a:prstGeom>
          <a:solidFill>
            <a:srgbClr val="EB571C"/>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29916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Multi-dimensional array</a:t>
            </a:r>
            <a:endParaRPr lang="ru-RU" sz="1800" b="0" strike="noStrike" spc="-1">
              <a:solidFill>
                <a:srgbClr val="000000"/>
              </a:solidFill>
              <a:uFill>
                <a:solidFill>
                  <a:srgbClr val="FFFFFF"/>
                </a:solidFill>
              </a:uFill>
              <a:latin typeface="Arial"/>
            </a:endParaRPr>
          </a:p>
        </p:txBody>
      </p:sp>
      <p:sp>
        <p:nvSpPr>
          <p:cNvPr id="990" name="CustomShape 2"/>
          <p:cNvSpPr/>
          <p:nvPr/>
        </p:nvSpPr>
        <p:spPr>
          <a:xfrm>
            <a:off x="113040" y="899640"/>
            <a:ext cx="903096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TEST(Module5, </a:t>
            </a:r>
            <a:r>
              <a:rPr lang="ru-RU" sz="2000" b="0" strike="noStrike" spc="-1" dirty="0" err="1">
                <a:solidFill>
                  <a:srgbClr val="000000"/>
                </a:solidFill>
                <a:uFill>
                  <a:solidFill>
                    <a:srgbClr val="FFFFFF"/>
                  </a:solidFill>
                </a:uFill>
                <a:latin typeface="Consolas"/>
                <a:ea typeface="DejaVu Sans"/>
              </a:rPr>
              <a:t>MultidimensionalArray</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TwoDimArray</a:t>
            </a:r>
            <a:r>
              <a:rPr lang="ru-RU" sz="2000" b="1" strike="noStrike" spc="-1" dirty="0">
                <a:solidFill>
                  <a:srgbClr val="000000"/>
                </a:solidFill>
                <a:uFill>
                  <a:solidFill>
                    <a:srgbClr val="FFFFFF"/>
                  </a:solidFill>
                </a:uFill>
                <a:latin typeface="Consolas"/>
                <a:ea typeface="DejaVu Sans"/>
              </a:rPr>
              <a:t>[3][2] = {{</a:t>
            </a:r>
            <a:r>
              <a:rPr lang="ru-RU" sz="2000" b="1" strike="noStrike" spc="-1" dirty="0">
                <a:solidFill>
                  <a:srgbClr val="2A00FF"/>
                </a:solidFill>
                <a:uFill>
                  <a:solidFill>
                    <a:srgbClr val="FFFFFF"/>
                  </a:solidFill>
                </a:uFill>
                <a:latin typeface="Consolas"/>
                <a:ea typeface="DejaVu Sans"/>
              </a:rPr>
              <a:t>'a'</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2A00FF"/>
                </a:solidFill>
                <a:uFill>
                  <a:solidFill>
                    <a:srgbClr val="FFFFFF"/>
                  </a:solidFill>
                </a:uFill>
                <a:latin typeface="Consolas"/>
                <a:ea typeface="DejaVu Sans"/>
              </a:rPr>
              <a:t>'b'</a:t>
            </a:r>
            <a:r>
              <a:rPr lang="ru-RU" sz="2000" b="1" strike="noStrike" spc="-1" dirty="0">
                <a:solidFill>
                  <a:srgbClr val="000000"/>
                </a:solidFill>
                <a:uFill>
                  <a:solidFill>
                    <a:srgbClr val="FFFFFF"/>
                  </a:solidFill>
                </a:uFill>
                <a:latin typeface="Consolas"/>
                <a:ea typeface="DejaVu Sans"/>
              </a:rPr>
              <a:t>}, {</a:t>
            </a:r>
            <a:r>
              <a:rPr lang="ru-RU" sz="2000" b="1" strike="noStrike" spc="-1" dirty="0">
                <a:solidFill>
                  <a:srgbClr val="2A00FF"/>
                </a:solidFill>
                <a:uFill>
                  <a:solidFill>
                    <a:srgbClr val="FFFFFF"/>
                  </a:solidFill>
                </a:uFill>
                <a:latin typeface="Consolas"/>
                <a:ea typeface="DejaVu Sans"/>
              </a:rPr>
              <a:t>'c'</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2A00FF"/>
                </a:solidFill>
                <a:uFill>
                  <a:solidFill>
                    <a:srgbClr val="FFFFFF"/>
                  </a:solidFill>
                </a:uFill>
                <a:latin typeface="Consolas"/>
                <a:ea typeface="DejaVu Sans"/>
              </a:rPr>
              <a:t>'d'</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ru-RU" sz="2000" b="1" strike="noStrike" spc="-1" dirty="0">
                <a:solidFill>
                  <a:srgbClr val="2A00FF"/>
                </a:solidFill>
                <a:uFill>
                  <a:solidFill>
                    <a:srgbClr val="FFFFFF"/>
                  </a:solidFill>
                </a:uFill>
                <a:latin typeface="Consolas"/>
                <a:ea typeface="DejaVu Sans"/>
              </a:rPr>
              <a:t>'e'</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2A00FF"/>
                </a:solidFill>
                <a:uFill>
                  <a:solidFill>
                    <a:srgbClr val="FFFFFF"/>
                  </a:solidFill>
                </a:uFill>
                <a:latin typeface="Consolas"/>
                <a:ea typeface="DejaVu Sans"/>
              </a:rPr>
              <a:t>'f'</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Array</a:t>
            </a:r>
            <a:r>
              <a:rPr lang="ru-RU" sz="2000" b="1" strike="noStrike" spc="-1" dirty="0">
                <a:solidFill>
                  <a:srgbClr val="000000"/>
                </a:solidFill>
                <a:uFill>
                  <a:solidFill>
                    <a:srgbClr val="FFFFFF"/>
                  </a:solidFill>
                </a:uFill>
                <a:latin typeface="Consolas"/>
                <a:ea typeface="DejaVu Sans"/>
              </a:rPr>
              <a:t>[6];</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i=0;</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i&lt; 3</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Array</a:t>
            </a:r>
            <a:r>
              <a:rPr lang="ru-RU" sz="2000" b="0" strike="noStrike" spc="-1" dirty="0">
                <a:solidFill>
                  <a:srgbClr val="000000"/>
                </a:solidFill>
                <a:uFill>
                  <a:solidFill>
                    <a:srgbClr val="FFFFFF"/>
                  </a:solidFill>
                </a:uFill>
                <a:latin typeface="Consolas"/>
                <a:ea typeface="DejaVu Sans"/>
              </a:rPr>
              <a:t>[i] = </a:t>
            </a:r>
            <a:r>
              <a:rPr lang="ru-RU" sz="2000" b="0" strike="noStrike" spc="-1" dirty="0" err="1">
                <a:solidFill>
                  <a:srgbClr val="000000"/>
                </a:solidFill>
                <a:uFill>
                  <a:solidFill>
                    <a:srgbClr val="FFFFFF"/>
                  </a:solidFill>
                </a:uFill>
                <a:latin typeface="Consolas"/>
                <a:ea typeface="DejaVu Sans"/>
              </a:rPr>
              <a:t>TwoDimArray</a:t>
            </a:r>
            <a:r>
              <a:rPr lang="ru-RU" sz="2000" b="0" strike="noStrike" spc="-1" dirty="0">
                <a:solidFill>
                  <a:srgbClr val="000000"/>
                </a:solidFill>
                <a:uFill>
                  <a:solidFill>
                    <a:srgbClr val="FFFFFF"/>
                  </a:solidFill>
                </a:uFill>
                <a:latin typeface="Consolas"/>
                <a:ea typeface="DejaVu Sans"/>
              </a:rPr>
              <a:t>[0][i];</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Array</a:t>
            </a:r>
            <a:r>
              <a:rPr lang="ru-RU" sz="2000" b="0" strike="noStrike" spc="-1" dirty="0">
                <a:solidFill>
                  <a:srgbClr val="000000"/>
                </a:solidFill>
                <a:uFill>
                  <a:solidFill>
                    <a:srgbClr val="FFFFFF"/>
                  </a:solidFill>
                </a:uFill>
                <a:latin typeface="Consolas"/>
                <a:ea typeface="DejaVu Sans"/>
              </a:rPr>
              <a:t>[6] = </a:t>
            </a:r>
            <a:r>
              <a:rPr lang="ru-RU" sz="2000" b="0" strike="noStrike" spc="-1" dirty="0">
                <a:solidFill>
                  <a:srgbClr val="2A00FF"/>
                </a:solidFill>
                <a:uFill>
                  <a:solidFill>
                    <a:srgbClr val="FFFFFF"/>
                  </a:solidFill>
                </a:uFill>
                <a:latin typeface="Consolas"/>
                <a:ea typeface="DejaVu Sans"/>
              </a:rPr>
              <a:t>'\0'</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ASSERT_STREQ(</a:t>
            </a:r>
            <a:r>
              <a:rPr lang="ru-RU" sz="2000" b="0" strike="noStrike" spc="-1" dirty="0" err="1">
                <a:solidFill>
                  <a:srgbClr val="000000"/>
                </a:solidFill>
                <a:uFill>
                  <a:solidFill>
                    <a:srgbClr val="FFFFFF"/>
                  </a:solidFill>
                </a:uFill>
                <a:latin typeface="Consolas"/>
                <a:ea typeface="DejaVu Sans"/>
              </a:rPr>
              <a:t>Array</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2A00FF"/>
                </a:solidFill>
                <a:uFill>
                  <a:solidFill>
                    <a:srgbClr val="FFFFFF"/>
                  </a:solidFill>
                </a:uFill>
                <a:latin typeface="Consolas"/>
                <a:ea typeface="DejaVu Sans"/>
              </a:rPr>
              <a:t>"</a:t>
            </a:r>
            <a:r>
              <a:rPr lang="ru-RU" sz="2000" b="0" strike="noStrike" spc="-1" dirty="0" err="1">
                <a:solidFill>
                  <a:srgbClr val="2A00FF"/>
                </a:solidFill>
                <a:uFill>
                  <a:solidFill>
                    <a:srgbClr val="FFFFFF"/>
                  </a:solidFill>
                </a:uFill>
                <a:latin typeface="Consolas"/>
                <a:ea typeface="DejaVu Sans"/>
              </a:rPr>
              <a:t>abcdef</a:t>
            </a:r>
            <a:r>
              <a:rPr lang="ru-RU" sz="2000" b="0" strike="noStrike" spc="-1" dirty="0">
                <a:solidFill>
                  <a:srgbClr val="2A00FF"/>
                </a:solidFill>
                <a:uFill>
                  <a:solidFill>
                    <a:srgbClr val="FFFFFF"/>
                  </a:solidFill>
                </a:uFill>
                <a:latin typeface="Consolas"/>
                <a:ea typeface="DejaVu Sans"/>
              </a:rPr>
              <a: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Class</a:t>
            </a:r>
            <a:r>
              <a:rPr lang="ru-RU" sz="2100" b="0" strike="noStrike" spc="-1" dirty="0">
                <a:solidFill>
                  <a:schemeClr val="accent6">
                    <a:lumMod val="75000"/>
                  </a:schemeClr>
                </a:solidFill>
                <a:uFill>
                  <a:solidFill>
                    <a:srgbClr val="FFFFFF"/>
                  </a:solidFill>
                </a:uFill>
                <a:latin typeface="Open Sans"/>
                <a:ea typeface="DejaVu Sans"/>
              </a:rPr>
              <a:t> &amp; </a:t>
            </a:r>
            <a:r>
              <a:rPr lang="ru-RU" sz="2100" b="0" strike="noStrike" spc="-1" dirty="0" err="1">
                <a:solidFill>
                  <a:schemeClr val="accent6">
                    <a:lumMod val="75000"/>
                  </a:schemeClr>
                </a:solidFill>
                <a:uFill>
                  <a:solidFill>
                    <a:srgbClr val="FFFFFF"/>
                  </a:solidFill>
                </a:uFill>
                <a:latin typeface="Open Sans"/>
                <a:ea typeface="DejaVu Sans"/>
              </a:rPr>
              <a:t>Structure</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142705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CustomShape 1"/>
          <p:cNvSpPr/>
          <p:nvPr/>
        </p:nvSpPr>
        <p:spPr>
          <a:xfrm>
            <a:off x="470520" y="33480"/>
            <a:ext cx="8225640" cy="659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Compound data type – class (struct)</a:t>
            </a:r>
            <a:endParaRPr lang="ru-RU" sz="1800" b="0" strike="noStrike" spc="-1">
              <a:solidFill>
                <a:srgbClr val="000000"/>
              </a:solidFill>
              <a:uFill>
                <a:solidFill>
                  <a:srgbClr val="FFFFFF"/>
                </a:solidFill>
              </a:uFill>
              <a:latin typeface="Arial"/>
            </a:endParaRPr>
          </a:p>
        </p:txBody>
      </p:sp>
      <p:sp>
        <p:nvSpPr>
          <p:cNvPr id="992" name="CustomShape 2"/>
          <p:cNvSpPr/>
          <p:nvPr/>
        </p:nvSpPr>
        <p:spPr>
          <a:xfrm>
            <a:off x="4005000" y="1117800"/>
            <a:ext cx="4851360" cy="3918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Composed of primitive data types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Composed of other compound types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Composed of derived types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Is used to represent complex objects in computer memory</a:t>
            </a:r>
            <a:endParaRPr lang="ru-RU" sz="1800" b="0" strike="noStrike" spc="-1">
              <a:solidFill>
                <a:srgbClr val="000000"/>
              </a:solidFill>
              <a:uFill>
                <a:solidFill>
                  <a:srgbClr val="FFFFFF"/>
                </a:solidFill>
              </a:uFill>
              <a:latin typeface="Arial"/>
            </a:endParaRPr>
          </a:p>
        </p:txBody>
      </p:sp>
      <p:sp>
        <p:nvSpPr>
          <p:cNvPr id="993" name="CustomShape 3"/>
          <p:cNvSpPr/>
          <p:nvPr/>
        </p:nvSpPr>
        <p:spPr>
          <a:xfrm rot="5400000">
            <a:off x="807840" y="1228320"/>
            <a:ext cx="2674800" cy="3425040"/>
          </a:xfrm>
          <a:prstGeom prst="rect">
            <a:avLst/>
          </a:prstGeom>
          <a:blipFill>
            <a:blip r:embed="rId2"/>
            <a:tile/>
          </a:blipFill>
          <a:ln>
            <a:round/>
          </a:ln>
        </p:spPr>
        <p:style>
          <a:lnRef idx="2">
            <a:schemeClr val="accent1">
              <a:shade val="50000"/>
            </a:schemeClr>
          </a:lnRef>
          <a:fillRef idx="1">
            <a:schemeClr val="accent1"/>
          </a:fillRef>
          <a:effectRef idx="0">
            <a:schemeClr val="accent1"/>
          </a:effectRef>
          <a:fontRef idx="minor"/>
        </p:style>
      </p:sp>
      <p:sp>
        <p:nvSpPr>
          <p:cNvPr id="994" name="CustomShape 4"/>
          <p:cNvSpPr/>
          <p:nvPr/>
        </p:nvSpPr>
        <p:spPr>
          <a:xfrm>
            <a:off x="2176200" y="1714320"/>
            <a:ext cx="160596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95" name="CustomShape 5"/>
          <p:cNvSpPr/>
          <p:nvPr/>
        </p:nvSpPr>
        <p:spPr>
          <a:xfrm>
            <a:off x="3355920" y="2518200"/>
            <a:ext cx="42624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96" name="CustomShape 6"/>
          <p:cNvSpPr/>
          <p:nvPr/>
        </p:nvSpPr>
        <p:spPr>
          <a:xfrm>
            <a:off x="1472040" y="3321720"/>
            <a:ext cx="231012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97" name="CustomShape 7"/>
          <p:cNvSpPr/>
          <p:nvPr/>
        </p:nvSpPr>
        <p:spPr>
          <a:xfrm>
            <a:off x="2714760" y="2518200"/>
            <a:ext cx="59796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98" name="CustomShape 8"/>
          <p:cNvSpPr/>
          <p:nvPr/>
        </p:nvSpPr>
        <p:spPr>
          <a:xfrm>
            <a:off x="1463040" y="2518200"/>
            <a:ext cx="123948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99" name="CustomShape 9"/>
          <p:cNvSpPr/>
          <p:nvPr/>
        </p:nvSpPr>
        <p:spPr>
          <a:xfrm>
            <a:off x="1500120" y="1714320"/>
            <a:ext cx="597960" cy="746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1000" name="CustomShape 10"/>
          <p:cNvSpPr/>
          <p:nvPr/>
        </p:nvSpPr>
        <p:spPr>
          <a:xfrm>
            <a:off x="500040" y="1714320"/>
            <a:ext cx="894960" cy="2348280"/>
          </a:xfrm>
          <a:prstGeom prst="rect">
            <a:avLst/>
          </a:prstGeom>
          <a:blipFill>
            <a:blip r:embed="rId3"/>
            <a:tile/>
          </a:blipFill>
          <a:ln>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1001" name="CustomShape 11"/>
          <p:cNvSpPr/>
          <p:nvPr/>
        </p:nvSpPr>
        <p:spPr>
          <a:xfrm>
            <a:off x="1658520" y="193788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2" name="CustomShape 12"/>
          <p:cNvSpPr/>
          <p:nvPr/>
        </p:nvSpPr>
        <p:spPr>
          <a:xfrm>
            <a:off x="1000080" y="273240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3" name="CustomShape 13"/>
          <p:cNvSpPr/>
          <p:nvPr/>
        </p:nvSpPr>
        <p:spPr>
          <a:xfrm>
            <a:off x="1928880" y="278604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4" name="CustomShape 14"/>
          <p:cNvSpPr/>
          <p:nvPr/>
        </p:nvSpPr>
        <p:spPr>
          <a:xfrm>
            <a:off x="2286000" y="358992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5" name="CustomShape 15"/>
          <p:cNvSpPr/>
          <p:nvPr/>
        </p:nvSpPr>
        <p:spPr>
          <a:xfrm>
            <a:off x="2786040" y="278604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6" name="CustomShape 16"/>
          <p:cNvSpPr/>
          <p:nvPr/>
        </p:nvSpPr>
        <p:spPr>
          <a:xfrm>
            <a:off x="3429000" y="278604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7" name="CustomShape 17"/>
          <p:cNvSpPr/>
          <p:nvPr/>
        </p:nvSpPr>
        <p:spPr>
          <a:xfrm>
            <a:off x="2786040" y="1928880"/>
            <a:ext cx="353160" cy="210240"/>
          </a:xfrm>
          <a:prstGeom prst="ellipse">
            <a:avLst/>
          </a:prstGeom>
          <a:solidFill>
            <a:schemeClr val="bg2">
              <a:lumMod val="10000"/>
            </a:schemeClr>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008" name="CustomShape 18"/>
          <p:cNvSpPr/>
          <p:nvPr/>
        </p:nvSpPr>
        <p:spPr>
          <a:xfrm>
            <a:off x="714240" y="4305600"/>
            <a:ext cx="2925000" cy="156600"/>
          </a:xfrm>
          <a:prstGeom prst="rect">
            <a:avLst/>
          </a:prstGeom>
          <a:ln>
            <a:round/>
          </a:ln>
        </p:spPr>
        <p:style>
          <a:lnRef idx="2">
            <a:schemeClr val="dk1">
              <a:shade val="50000"/>
            </a:schemeClr>
          </a:lnRef>
          <a:fillRef idx="1">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CustomShape 1"/>
          <p:cNvSpPr/>
          <p:nvPr/>
        </p:nvSpPr>
        <p:spPr>
          <a:xfrm>
            <a:off x="457200" y="19440"/>
            <a:ext cx="8225640" cy="514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Why do you need a compound data type?</a:t>
            </a:r>
            <a:endParaRPr lang="ru-RU" sz="1800" b="0" strike="noStrike" spc="-1">
              <a:solidFill>
                <a:srgbClr val="000000"/>
              </a:solidFill>
              <a:uFill>
                <a:solidFill>
                  <a:srgbClr val="FFFFFF"/>
                </a:solidFill>
              </a:uFill>
              <a:latin typeface="Arial"/>
            </a:endParaRPr>
          </a:p>
        </p:txBody>
      </p:sp>
      <p:sp>
        <p:nvSpPr>
          <p:cNvPr id="1010"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We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introduce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new</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programming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We can define a (new) way to represent data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We can define a unique set of operations for this specific type of data</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rPr>
              <a:t>Send me your </a:t>
            </a:r>
            <a:r>
              <a:rPr lang="en-US" sz="2100" spc="-1" dirty="0" err="1">
                <a:solidFill>
                  <a:srgbClr val="000000"/>
                </a:solidFill>
                <a:uFill>
                  <a:solidFill>
                    <a:srgbClr val="FFFFFF"/>
                  </a:solidFill>
                </a:uFill>
                <a:latin typeface="Open Sans"/>
              </a:rPr>
              <a:t>github</a:t>
            </a:r>
            <a:r>
              <a:rPr lang="en-US" sz="2100" spc="-1" dirty="0">
                <a:solidFill>
                  <a:srgbClr val="000000"/>
                </a:solidFill>
                <a:uFill>
                  <a:solidFill>
                    <a:srgbClr val="FFFFFF"/>
                  </a:solidFill>
                </a:uFill>
                <a:latin typeface="Open Sans"/>
              </a:rPr>
              <a:t> nickname to </a:t>
            </a:r>
            <a:r>
              <a:rPr lang="en-US" sz="2100" spc="-1" dirty="0">
                <a:solidFill>
                  <a:srgbClr val="000000"/>
                </a:solidFill>
                <a:uFill>
                  <a:solidFill>
                    <a:srgbClr val="FFFFFF"/>
                  </a:solidFill>
                </a:uFill>
                <a:latin typeface="Open Sans"/>
                <a:hlinkClick r:id="rId2"/>
              </a:rPr>
              <a:t>akutsan@luxoft.com</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Clone </a:t>
            </a:r>
            <a:r>
              <a:rPr lang="en-US" sz="2100" spc="-1" dirty="0">
                <a:solidFill>
                  <a:srgbClr val="000000"/>
                </a:solidFill>
                <a:uFill>
                  <a:solidFill>
                    <a:srgbClr val="FFFFFF"/>
                  </a:solidFill>
                </a:uFill>
                <a:latin typeface="Open Sans"/>
                <a:hlinkClick r:id="rId3"/>
              </a:rPr>
              <a:t>https://github.com/alexkutsan/luxoft-c002-2022</a:t>
            </a:r>
            <a:r>
              <a:rPr lang="en-US" sz="2100" spc="-1" dirty="0">
                <a:solidFill>
                  <a:srgbClr val="000000"/>
                </a:solidFill>
                <a:uFill>
                  <a:solidFill>
                    <a:srgbClr val="FFFFFF"/>
                  </a:solidFill>
                </a:uFill>
                <a:latin typeface="Open Sans"/>
              </a:rPr>
              <a:t> repo</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Create PR with any change to test </a:t>
            </a:r>
          </a:p>
          <a:p>
            <a:pPr marL="270000" indent="-266040">
              <a:lnSpc>
                <a:spcPct val="130000"/>
              </a:lnSpc>
              <a:buClr>
                <a:srgbClr val="EB571C"/>
              </a:buClr>
              <a:buFont typeface="Wingdings" charset="2"/>
              <a:buChar char=""/>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en-US" sz="2300" b="1" strike="noStrike" spc="-1" dirty="0">
                <a:solidFill>
                  <a:srgbClr val="EB571C"/>
                </a:solidFill>
                <a:uFill>
                  <a:solidFill>
                    <a:srgbClr val="FFFFFF"/>
                  </a:solidFill>
                </a:uFill>
                <a:latin typeface="Open Sans"/>
                <a:ea typeface="Open Sans"/>
              </a:rPr>
              <a:t>Setup workflow</a:t>
            </a:r>
            <a:endParaRPr lang="ru-RU" sz="1800" b="0" strike="noStrike" spc="-1" dirty="0">
              <a:solidFill>
                <a:srgbClr val="000000"/>
              </a:solidFill>
              <a:uFill>
                <a:solidFill>
                  <a:srgbClr val="FFFFFF"/>
                </a:solidFill>
              </a:uFill>
              <a:latin typeface="Arial"/>
            </a:endParaRPr>
          </a:p>
        </p:txBody>
      </p:sp>
      <p:pic>
        <p:nvPicPr>
          <p:cNvPr id="559" name="Picture 2"/>
          <p:cNvPicPr/>
          <p:nvPr/>
        </p:nvPicPr>
        <p:blipFill>
          <a:blip r:embed="rId4"/>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493401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CustomShape 1"/>
          <p:cNvSpPr/>
          <p:nvPr/>
        </p:nvSpPr>
        <p:spPr>
          <a:xfrm>
            <a:off x="195480" y="3240"/>
            <a:ext cx="8225640" cy="551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declaration</a:t>
            </a:r>
            <a:endParaRPr lang="ru-RU" sz="1800" b="0" strike="noStrike" spc="-1">
              <a:solidFill>
                <a:srgbClr val="000000"/>
              </a:solidFill>
              <a:uFill>
                <a:solidFill>
                  <a:srgbClr val="FFFFFF"/>
                </a:solidFill>
              </a:uFill>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483518"/>
            <a:ext cx="873442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CustomShape 1"/>
          <p:cNvSpPr/>
          <p:nvPr/>
        </p:nvSpPr>
        <p:spPr>
          <a:xfrm>
            <a:off x="457200" y="12600"/>
            <a:ext cx="8225640" cy="709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User-defined data type</a:t>
            </a:r>
            <a:endParaRPr lang="ru-RU" sz="1800" b="0" strike="noStrike" spc="-1">
              <a:solidFill>
                <a:srgbClr val="000000"/>
              </a:solidFill>
              <a:uFill>
                <a:solidFill>
                  <a:srgbClr val="FFFFFF"/>
                </a:solidFill>
              </a:uFill>
              <a:latin typeface="Arial"/>
            </a:endParaRPr>
          </a:p>
        </p:txBody>
      </p:sp>
      <p:sp>
        <p:nvSpPr>
          <p:cNvPr id="1014" name="CustomShape 2"/>
          <p:cNvSpPr/>
          <p:nvPr/>
        </p:nvSpPr>
        <p:spPr>
          <a:xfrm>
            <a:off x="363960" y="130140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User-defined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similar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certain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size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which</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sum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sizes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it</a:t>
            </a:r>
            <a:r>
              <a:rPr lang="en-US" sz="1800" b="0" strike="noStrike" spc="-1" dirty="0">
                <a:solidFill>
                  <a:srgbClr val="000000"/>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s </a:t>
            </a:r>
            <a:r>
              <a:rPr lang="ru-RU" sz="1800" b="0" strike="noStrike" spc="-1" dirty="0" err="1">
                <a:solidFill>
                  <a:srgbClr val="000000"/>
                </a:solidFill>
                <a:uFill>
                  <a:solidFill>
                    <a:srgbClr val="FFFFFF"/>
                  </a:solidFill>
                </a:uFill>
                <a:latin typeface="Open Sans"/>
                <a:ea typeface="DejaVu Sans"/>
              </a:rPr>
              <a:t>fields</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certain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memory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representation</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it</a:t>
            </a:r>
            <a:r>
              <a:rPr lang="en-US" sz="1800" b="0" strike="noStrike" spc="-1" dirty="0">
                <a:solidFill>
                  <a:srgbClr val="000000"/>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s </a:t>
            </a:r>
            <a:r>
              <a:rPr lang="ru-RU" sz="1800" b="0" strike="noStrike" spc="-1" dirty="0" err="1">
                <a:solidFill>
                  <a:srgbClr val="000000"/>
                </a:solidFill>
                <a:uFill>
                  <a:solidFill>
                    <a:srgbClr val="FFFFFF"/>
                  </a:solidFill>
                </a:uFill>
                <a:latin typeface="Open Sans"/>
                <a:ea typeface="DejaVu Sans"/>
              </a:rPr>
              <a:t>fields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are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stored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order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declaration</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defines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set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operations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which</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be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applied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in</a:t>
            </a:r>
            <a:r>
              <a:rPr lang="ru-RU" sz="1800" b="0" strike="noStrike" spc="-1" dirty="0">
                <a:solidFill>
                  <a:srgbClr val="000000"/>
                </a:solidFill>
                <a:uFill>
                  <a:solidFill>
                    <a:srgbClr val="FFFFFF"/>
                  </a:solidFill>
                </a:uFill>
                <a:latin typeface="Open Sans"/>
                <a:ea typeface="DejaVu Sans"/>
              </a:rPr>
              <a:t> </a:t>
            </a:r>
            <a:r>
              <a:rPr lang="en-US" sz="1800" b="0" strike="noStrike" spc="-1" dirty="0">
                <a:solidFill>
                  <a:srgbClr val="000000"/>
                </a:solidFill>
                <a:uFill>
                  <a:solidFill>
                    <a:srgbClr val="FFFFFF"/>
                  </a:solidFill>
                </a:uFill>
                <a:latin typeface="Open Sans"/>
                <a:ea typeface="DejaVu Sans"/>
              </a:rPr>
              <a:t>the </a:t>
            </a:r>
            <a:r>
              <a:rPr lang="ru-RU" sz="1800" b="0" strike="noStrike" spc="-1" dirty="0" err="1">
                <a:solidFill>
                  <a:srgbClr val="000000"/>
                </a:solidFill>
                <a:uFill>
                  <a:solidFill>
                    <a:srgbClr val="FFFFFF"/>
                  </a:solidFill>
                </a:uFill>
                <a:latin typeface="Open Sans"/>
                <a:ea typeface="DejaVu Sans"/>
              </a:rPr>
              <a:t>form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member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functions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CustomShape 1"/>
          <p:cNvSpPr/>
          <p:nvPr/>
        </p:nvSpPr>
        <p:spPr>
          <a:xfrm>
            <a:off x="275400" y="1400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field declaration</a:t>
            </a:r>
            <a:endParaRPr lang="ru-RU" sz="1800" b="0" strike="noStrike" spc="-1">
              <a:solidFill>
                <a:srgbClr val="000000"/>
              </a:solidFill>
              <a:uFill>
                <a:solidFill>
                  <a:srgbClr val="FFFFFF"/>
                </a:solidFill>
              </a:uFill>
              <a:latin typeface="Arial"/>
            </a:endParaRPr>
          </a:p>
        </p:txBody>
      </p:sp>
      <p:pic>
        <p:nvPicPr>
          <p:cNvPr id="1016" name="Picture 2"/>
          <p:cNvPicPr/>
          <p:nvPr/>
        </p:nvPicPr>
        <p:blipFill>
          <a:blip r:embed="rId2"/>
          <a:stretch/>
        </p:blipFill>
        <p:spPr>
          <a:xfrm>
            <a:off x="2438280" y="2004840"/>
            <a:ext cx="4263120" cy="1129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CustomShape 1"/>
          <p:cNvSpPr/>
          <p:nvPr/>
        </p:nvSpPr>
        <p:spPr>
          <a:xfrm>
            <a:off x="900000" y="64080"/>
            <a:ext cx="776844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field</a:t>
            </a:r>
            <a:endParaRPr lang="ru-RU" sz="1800" b="0" strike="noStrike" spc="-1">
              <a:solidFill>
                <a:srgbClr val="000000"/>
              </a:solidFill>
              <a:uFill>
                <a:solidFill>
                  <a:srgbClr val="FFFFFF"/>
                </a:solidFill>
              </a:uFill>
              <a:latin typeface="Arial"/>
            </a:endParaRPr>
          </a:p>
        </p:txBody>
      </p:sp>
      <p:sp>
        <p:nvSpPr>
          <p:cNvPr id="1018" name="CustomShape 2"/>
          <p:cNvSpPr/>
          <p:nvPr/>
        </p:nvSpPr>
        <p:spPr>
          <a:xfrm>
            <a:off x="533520" y="800280"/>
            <a:ext cx="7768440" cy="3596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except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en-US"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initialized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Accessible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via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instances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 “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“-&gt;”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CustomShape 1"/>
          <p:cNvSpPr/>
          <p:nvPr/>
        </p:nvSpPr>
        <p:spPr>
          <a:xfrm>
            <a:off x="900000" y="158400"/>
            <a:ext cx="776844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field</a:t>
            </a:r>
            <a:endParaRPr lang="ru-RU" sz="1800" b="0" strike="noStrike" spc="-1">
              <a:solidFill>
                <a:srgbClr val="000000"/>
              </a:solidFill>
              <a:uFill>
                <a:solidFill>
                  <a:srgbClr val="FFFFFF"/>
                </a:solidFill>
              </a:uFill>
              <a:latin typeface="Arial"/>
            </a:endParaRPr>
          </a:p>
        </p:txBody>
      </p:sp>
      <p:sp>
        <p:nvSpPr>
          <p:cNvPr id="1020" name="CustomShape 2"/>
          <p:cNvSpPr/>
          <p:nvPr/>
        </p:nvSpPr>
        <p:spPr>
          <a:xfrm>
            <a:off x="231120" y="1320120"/>
            <a:ext cx="3764816" cy="227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b="0" strike="noStrike" spc="-1" dirty="0">
                <a:solidFill>
                  <a:srgbClr val="000000"/>
                </a:solidFill>
                <a:uFill>
                  <a:solidFill>
                    <a:srgbClr val="FFFFFF"/>
                  </a:solidFill>
                </a:uFill>
                <a:latin typeface="Consolas"/>
                <a:ea typeface="DejaVu Sans"/>
              </a:rPr>
              <a:t>TEST(Module5,</a:t>
            </a:r>
            <a:r>
              <a:rPr lang="en-US" b="0" strike="noStrike" spc="-1" dirty="0">
                <a:solidFill>
                  <a:srgbClr val="000000"/>
                </a:solidFill>
                <a:uFill>
                  <a:solidFill>
                    <a:srgbClr val="FFFFFF"/>
                  </a:solidFill>
                </a:uFill>
                <a:latin typeface="Consolas"/>
                <a:ea typeface="DejaVu Sans"/>
              </a:rPr>
              <a:t> </a:t>
            </a:r>
            <a:r>
              <a:rPr lang="ru-RU" b="0" strike="noStrike" spc="-1" dirty="0" err="1">
                <a:solidFill>
                  <a:srgbClr val="000000"/>
                </a:solidFill>
                <a:uFill>
                  <a:solidFill>
                    <a:srgbClr val="FFFFFF"/>
                  </a:solidFill>
                </a:uFill>
                <a:latin typeface="Consolas"/>
                <a:ea typeface="DejaVu Sans"/>
              </a:rPr>
              <a:t>ClassField</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1" strike="noStrike" spc="-1" dirty="0" err="1">
                <a:solidFill>
                  <a:srgbClr val="7F0055"/>
                </a:solidFill>
                <a:uFill>
                  <a:solidFill>
                    <a:srgbClr val="FFFFFF"/>
                  </a:solidFill>
                </a:uFill>
                <a:latin typeface="Consolas"/>
                <a:ea typeface="DejaVu Sans"/>
              </a:rPr>
              <a:t>class</a:t>
            </a:r>
            <a:r>
              <a:rPr lang="ru-RU" b="1" strike="noStrike" spc="-1" dirty="0">
                <a:solidFill>
                  <a:srgbClr val="000000"/>
                </a:solidFill>
                <a:uFill>
                  <a:solidFill>
                    <a:srgbClr val="FFFFFF"/>
                  </a:solidFill>
                </a:uFill>
                <a:latin typeface="Consolas"/>
                <a:ea typeface="DejaVu Sans"/>
              </a:rPr>
              <a:t> </a:t>
            </a:r>
            <a:r>
              <a:rPr lang="ru-RU" b="1" strike="noStrike" spc="-1" dirty="0" err="1">
                <a:solidFill>
                  <a:srgbClr val="005032"/>
                </a:solidFill>
                <a:uFill>
                  <a:solidFill>
                    <a:srgbClr val="FFFFFF"/>
                  </a:solidFill>
                </a:uFill>
                <a:latin typeface="Consolas"/>
                <a:ea typeface="DejaVu Sans"/>
              </a:rPr>
              <a:t>Foo</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1" strike="noStrike" spc="-1" dirty="0" err="1">
                <a:solidFill>
                  <a:srgbClr val="7F0055"/>
                </a:solidFill>
                <a:uFill>
                  <a:solidFill>
                    <a:srgbClr val="FFFFFF"/>
                  </a:solidFill>
                </a:uFill>
                <a:latin typeface="Consolas"/>
                <a:ea typeface="DejaVu Sans"/>
              </a:rPr>
              <a:t>public</a:t>
            </a:r>
            <a:r>
              <a:rPr lang="ru-RU" b="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1" strike="noStrike" spc="-1" dirty="0" err="1">
                <a:solidFill>
                  <a:srgbClr val="7F0055"/>
                </a:solidFill>
                <a:uFill>
                  <a:solidFill>
                    <a:srgbClr val="FFFFFF"/>
                  </a:solidFill>
                </a:uFill>
                <a:latin typeface="Consolas"/>
                <a:ea typeface="DejaVu Sans"/>
              </a:rPr>
              <a:t>int</a:t>
            </a:r>
            <a:r>
              <a:rPr lang="ru-RU" b="1" strike="noStrike" spc="-1" dirty="0">
                <a:solidFill>
                  <a:srgbClr val="000000"/>
                </a:solidFill>
                <a:uFill>
                  <a:solidFill>
                    <a:srgbClr val="FFFFFF"/>
                  </a:solidFill>
                </a:uFill>
                <a:latin typeface="Consolas"/>
                <a:ea typeface="DejaVu Sans"/>
              </a:rPr>
              <a:t> </a:t>
            </a:r>
            <a:r>
              <a:rPr lang="ru-RU" b="1" strike="noStrike" spc="-1" dirty="0">
                <a:solidFill>
                  <a:srgbClr val="0000C0"/>
                </a:solidFill>
                <a:uFill>
                  <a:solidFill>
                    <a:srgbClr val="FFFFFF"/>
                  </a:solidFill>
                </a:uFill>
                <a:latin typeface="Consolas"/>
                <a:ea typeface="DejaVu Sans"/>
              </a:rPr>
              <a:t>k</a:t>
            </a:r>
            <a:r>
              <a:rPr lang="ru-RU" b="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1" strike="noStrike" spc="-1" dirty="0" err="1">
                <a:solidFill>
                  <a:srgbClr val="7F0055"/>
                </a:solidFill>
                <a:uFill>
                  <a:solidFill>
                    <a:srgbClr val="FFFFFF"/>
                  </a:solidFill>
                </a:uFill>
                <a:latin typeface="Consolas"/>
                <a:ea typeface="DejaVu Sans"/>
              </a:rPr>
              <a:t>char</a:t>
            </a:r>
            <a:r>
              <a:rPr lang="ru-RU" b="1" strike="noStrike" spc="-1" dirty="0">
                <a:solidFill>
                  <a:srgbClr val="000000"/>
                </a:solidFill>
                <a:uFill>
                  <a:solidFill>
                    <a:srgbClr val="FFFFFF"/>
                  </a:solidFill>
                </a:uFill>
                <a:latin typeface="Consolas"/>
                <a:ea typeface="DejaVu Sans"/>
              </a:rPr>
              <a:t> </a:t>
            </a:r>
            <a:r>
              <a:rPr lang="ru-RU" b="1" strike="noStrike" spc="-1" dirty="0">
                <a:solidFill>
                  <a:srgbClr val="0000C0"/>
                </a:solidFill>
                <a:uFill>
                  <a:solidFill>
                    <a:srgbClr val="FFFFFF"/>
                  </a:solidFill>
                </a:uFill>
                <a:latin typeface="Consolas"/>
                <a:ea typeface="DejaVu Sans"/>
              </a:rPr>
              <a:t>v</a:t>
            </a:r>
            <a:r>
              <a:rPr lang="ru-RU" b="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err="1">
                <a:solidFill>
                  <a:srgbClr val="005032"/>
                </a:solidFill>
                <a:uFill>
                  <a:solidFill>
                    <a:srgbClr val="FFFFFF"/>
                  </a:solidFill>
                </a:uFill>
                <a:latin typeface="Consolas"/>
                <a:ea typeface="DejaVu Sans"/>
              </a:rPr>
              <a:t>Foo</a:t>
            </a:r>
            <a:r>
              <a:rPr lang="ru-RU" b="0" strike="noStrike" spc="-1" dirty="0">
                <a:solidFill>
                  <a:srgbClr val="000000"/>
                </a:solidFill>
                <a:uFill>
                  <a:solidFill>
                    <a:srgbClr val="FFFFFF"/>
                  </a:solidFill>
                </a:uFill>
                <a:latin typeface="Consolas"/>
                <a:ea typeface="DejaVu Sans"/>
              </a:rPr>
              <a:t> a1,</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a2;</a:t>
            </a:r>
            <a:endParaRPr lang="ru-RU" b="0" strike="noStrike" spc="-1" dirty="0">
              <a:solidFill>
                <a:srgbClr val="000000"/>
              </a:solidFill>
              <a:uFill>
                <a:solidFill>
                  <a:srgbClr val="FFFFFF"/>
                </a:solidFill>
              </a:uFill>
              <a:latin typeface="Arial"/>
            </a:endParaRPr>
          </a:p>
        </p:txBody>
      </p:sp>
      <p:sp>
        <p:nvSpPr>
          <p:cNvPr id="1021" name="CustomShape 3"/>
          <p:cNvSpPr/>
          <p:nvPr/>
        </p:nvSpPr>
        <p:spPr>
          <a:xfrm>
            <a:off x="5391360" y="1555920"/>
            <a:ext cx="2887920" cy="200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b="0" strike="noStrike" spc="-1" dirty="0">
                <a:solidFill>
                  <a:srgbClr val="000000"/>
                </a:solidFill>
                <a:uFill>
                  <a:solidFill>
                    <a:srgbClr val="FFFFFF"/>
                  </a:solidFill>
                </a:uFill>
                <a:latin typeface="Consolas"/>
                <a:ea typeface="DejaVu Sans"/>
              </a:rPr>
              <a:t>a1.</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 = 2;</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a1.</a:t>
            </a:r>
            <a:r>
              <a:rPr lang="ru-RU" b="0" strike="noStrike" spc="-1" dirty="0">
                <a:solidFill>
                  <a:srgbClr val="0000C0"/>
                </a:solidFill>
                <a:uFill>
                  <a:solidFill>
                    <a:srgbClr val="FFFFFF"/>
                  </a:solidFill>
                </a:uFill>
                <a:latin typeface="Consolas"/>
                <a:ea typeface="DejaVu Sans"/>
              </a:rPr>
              <a:t>v</a:t>
            </a:r>
            <a:r>
              <a:rPr lang="ru-RU" b="0" strike="noStrike" spc="-1" dirty="0">
                <a:solidFill>
                  <a:srgbClr val="000000"/>
                </a:solidFill>
                <a:uFill>
                  <a:solidFill>
                    <a:srgbClr val="FFFFFF"/>
                  </a:solidFill>
                </a:uFill>
                <a:latin typeface="Consolas"/>
                <a:ea typeface="DejaVu Sans"/>
              </a:rPr>
              <a:t> = </a:t>
            </a:r>
            <a:r>
              <a:rPr lang="ru-RU" b="0" strike="noStrike" spc="-1" dirty="0">
                <a:solidFill>
                  <a:srgbClr val="2A00FF"/>
                </a:solidFill>
                <a:uFill>
                  <a:solidFill>
                    <a:srgbClr val="FFFFFF"/>
                  </a:solidFill>
                </a:uFill>
                <a:latin typeface="Consolas"/>
                <a:ea typeface="DejaVu Sans"/>
              </a:rPr>
              <a:t>'@'</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a2.</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 = 3;</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a2.</a:t>
            </a:r>
            <a:r>
              <a:rPr lang="ru-RU" b="0" strike="noStrike" spc="-1" dirty="0">
                <a:solidFill>
                  <a:srgbClr val="0000C0"/>
                </a:solidFill>
                <a:uFill>
                  <a:solidFill>
                    <a:srgbClr val="FFFFFF"/>
                  </a:solidFill>
                </a:uFill>
                <a:latin typeface="Consolas"/>
                <a:ea typeface="DejaVu Sans"/>
              </a:rPr>
              <a:t>v</a:t>
            </a:r>
            <a:r>
              <a:rPr lang="ru-RU" b="0" strike="noStrike" spc="-1" dirty="0">
                <a:solidFill>
                  <a:srgbClr val="000000"/>
                </a:solidFill>
                <a:uFill>
                  <a:solidFill>
                    <a:srgbClr val="FFFFFF"/>
                  </a:solidFill>
                </a:uFill>
                <a:latin typeface="Consolas"/>
                <a:ea typeface="DejaVu Sans"/>
              </a:rPr>
              <a:t> = </a:t>
            </a:r>
            <a:r>
              <a:rPr lang="ru-RU" b="0" strike="noStrike" spc="-1" dirty="0">
                <a:solidFill>
                  <a:srgbClr val="2A00FF"/>
                </a:solidFill>
                <a:uFill>
                  <a:solidFill>
                    <a:srgbClr val="FFFFFF"/>
                  </a:solidFill>
                </a:uFill>
                <a:latin typeface="Consolas"/>
                <a:ea typeface="DejaVu Sans"/>
              </a:rPr>
              <a:t>'#'</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ASSERT_EQ(a1.</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2);</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ASSERT_EQ(a1.</a:t>
            </a:r>
            <a:r>
              <a:rPr lang="ru-RU" b="0" strike="noStrike" spc="-1" dirty="0">
                <a:solidFill>
                  <a:srgbClr val="0000C0"/>
                </a:solidFill>
                <a:uFill>
                  <a:solidFill>
                    <a:srgbClr val="FFFFFF"/>
                  </a:solidFill>
                </a:uFill>
                <a:latin typeface="Consolas"/>
                <a:ea typeface="DejaVu Sans"/>
              </a:rPr>
              <a:t>v</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2A00FF"/>
                </a:solidFill>
                <a:uFill>
                  <a:solidFill>
                    <a:srgbClr val="FFFFFF"/>
                  </a:solidFill>
                </a:uFill>
                <a:latin typeface="Consolas"/>
                <a:ea typeface="DejaVu Sans"/>
              </a:rPr>
              <a:t>'@'</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ASSERT_EQ(a2.</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3);</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ASSERT_EQ(a2.</a:t>
            </a:r>
            <a:r>
              <a:rPr lang="ru-RU" b="0" strike="noStrike" spc="-1" dirty="0">
                <a:solidFill>
                  <a:srgbClr val="0000C0"/>
                </a:solidFill>
                <a:uFill>
                  <a:solidFill>
                    <a:srgbClr val="FFFFFF"/>
                  </a:solidFill>
                </a:uFill>
                <a:latin typeface="Consolas"/>
                <a:ea typeface="DejaVu Sans"/>
              </a:rPr>
              <a:t>v</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2A00FF"/>
                </a:solidFill>
                <a:uFill>
                  <a:solidFill>
                    <a:srgbClr val="FFFFFF"/>
                  </a:solidFill>
                </a:uFill>
                <a:latin typeface="Consolas"/>
                <a:ea typeface="DejaVu Sans"/>
              </a:rPr>
              <a:t>'#'</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p:txBody>
      </p:sp>
      <p:sp>
        <p:nvSpPr>
          <p:cNvPr id="1022" name="Line 4"/>
          <p:cNvSpPr/>
          <p:nvPr/>
        </p:nvSpPr>
        <p:spPr>
          <a:xfrm>
            <a:off x="4130640" y="1320120"/>
            <a:ext cx="21600" cy="29613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76076" y="4558623"/>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ClassIntro.cpp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&amp; </a:t>
            </a:r>
            <a:r>
              <a:rPr lang="ru-RU" sz="2100" b="0" strike="noStrike" spc="-1" dirty="0" err="1">
                <a:solidFill>
                  <a:srgbClr val="000000"/>
                </a:solidFill>
                <a:uFill>
                  <a:solidFill>
                    <a:srgbClr val="FFFFFF"/>
                  </a:solidFill>
                </a:uFill>
                <a:latin typeface="Open Sans"/>
                <a:ea typeface="DejaVu Sans"/>
              </a:rPr>
              <a:t>Structure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Attributes</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and</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methods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142705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CustomShape 1"/>
          <p:cNvSpPr/>
          <p:nvPr/>
        </p:nvSpPr>
        <p:spPr>
          <a:xfrm>
            <a:off x="457200" y="10440"/>
            <a:ext cx="8225640" cy="7711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Static field</a:t>
            </a:r>
            <a:endParaRPr lang="ru-RU" sz="1800" b="0" strike="noStrike" spc="-1">
              <a:solidFill>
                <a:srgbClr val="000000"/>
              </a:solidFill>
              <a:uFill>
                <a:solidFill>
                  <a:srgbClr val="FFFFFF"/>
                </a:solidFill>
              </a:uFill>
              <a:latin typeface="Arial"/>
            </a:endParaRPr>
          </a:p>
        </p:txBody>
      </p:sp>
      <p:sp>
        <p:nvSpPr>
          <p:cNvPr id="1024" name="CustomShape 2"/>
          <p:cNvSpPr/>
          <p:nvPr/>
        </p:nvSpPr>
        <p:spPr>
          <a:xfrm>
            <a:off x="395640" y="1059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group/class of objects can share common properties/variables: </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Bank</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cards</a:t>
            </a:r>
            <a:r>
              <a:rPr lang="ru-RU" sz="1800" b="0" strike="noStrike" spc="-1" dirty="0">
                <a:solidFill>
                  <a:srgbClr val="000000"/>
                </a:solidFill>
                <a:uFill>
                  <a:solidFill>
                    <a:srgbClr val="FFFFFF"/>
                  </a:solidFill>
                </a:uFill>
                <a:latin typeface="Open Sans"/>
                <a:ea typeface="DejaVu Sans"/>
              </a:rPr>
              <a:t> </a:t>
            </a:r>
            <a:r>
              <a:rPr lang="en-US" sz="1800" b="0" strike="noStrike" spc="-1" dirty="0">
                <a:solidFill>
                  <a:srgbClr val="000000"/>
                </a:solidFill>
                <a:uFill>
                  <a:solidFill>
                    <a:srgbClr val="FFFFFF"/>
                  </a:solidFill>
                </a:uFill>
                <a:latin typeface="Open Sans"/>
                <a:ea typeface="DejaVu Sans"/>
              </a:rPr>
              <a:t>may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have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same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bank</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number</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Graphical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windows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have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same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graphics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device</a:t>
            </a:r>
            <a:r>
              <a:rPr lang="en-US" sz="1800" b="0" strike="noStrike" spc="-1" dirty="0">
                <a:solidFill>
                  <a:srgbClr val="000000"/>
                </a:solidFill>
                <a:uFill>
                  <a:solidFill>
                    <a:srgbClr val="FFFFFF"/>
                  </a:solidFill>
                </a:uFill>
                <a:latin typeface="Open Sans"/>
                <a:ea typeface="DejaVu Sans"/>
              </a:rPr>
              <a:t> context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for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drawing</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These variables can be declared as static</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Static variables can also be declared </a:t>
            </a:r>
            <a:r>
              <a:rPr lang="en-US" sz="2100" spc="-1" dirty="0" err="1">
                <a:solidFill>
                  <a:srgbClr val="000000"/>
                </a:solidFill>
                <a:uFill>
                  <a:solidFill>
                    <a:srgbClr val="FFFFFF"/>
                  </a:solidFill>
                </a:uFill>
                <a:latin typeface="Open Sans"/>
              </a:rPr>
              <a:t>const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Field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static</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Static field declaration</a:t>
            </a:r>
            <a:endParaRPr lang="ru-RU" sz="1800" b="0" strike="noStrike" spc="-1">
              <a:solidFill>
                <a:srgbClr val="000000"/>
              </a:solidFill>
              <a:uFill>
                <a:solidFill>
                  <a:srgbClr val="FFFFFF"/>
                </a:solidFill>
              </a:uFill>
              <a:latin typeface="Arial"/>
            </a:endParaRPr>
          </a:p>
        </p:txBody>
      </p:sp>
      <p:pic>
        <p:nvPicPr>
          <p:cNvPr id="1026" name="Picture 2"/>
          <p:cNvPicPr/>
          <p:nvPr/>
        </p:nvPicPr>
        <p:blipFill>
          <a:blip r:embed="rId2"/>
          <a:stretch/>
        </p:blipFill>
        <p:spPr>
          <a:xfrm>
            <a:off x="1914480" y="2004840"/>
            <a:ext cx="5311080" cy="1129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ustomShape 1"/>
          <p:cNvSpPr/>
          <p:nvPr/>
        </p:nvSpPr>
        <p:spPr>
          <a:xfrm>
            <a:off x="2854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Static field</a:t>
            </a:r>
            <a:endParaRPr lang="ru-RU" sz="1800" b="0" strike="noStrike" spc="-1">
              <a:solidFill>
                <a:srgbClr val="000000"/>
              </a:solidFill>
              <a:uFill>
                <a:solidFill>
                  <a:srgbClr val="FFFFFF"/>
                </a:solidFill>
              </a:uFill>
              <a:latin typeface="Arial"/>
            </a:endParaRPr>
          </a:p>
        </p:txBody>
      </p:sp>
      <p:sp>
        <p:nvSpPr>
          <p:cNvPr id="1028" name="CustomShape 2"/>
          <p:cNvSpPr/>
          <p:nvPr/>
        </p:nvSpPr>
        <p:spPr>
          <a:xfrm>
            <a:off x="287280" y="1404000"/>
            <a:ext cx="306504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FooWithStaticField</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00C0"/>
                </a:solidFill>
                <a:uFill>
                  <a:solidFill>
                    <a:srgbClr val="FFFFFF"/>
                  </a:solidFill>
                </a:uFill>
                <a:latin typeface="Consolas"/>
                <a:ea typeface="DejaVu Sans"/>
              </a:rPr>
              <a:t>k</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static</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char</a:t>
            </a:r>
            <a:r>
              <a:rPr lang="ru-RU" sz="1600" b="1" strike="noStrike" spc="-1" dirty="0">
                <a:solidFill>
                  <a:srgbClr val="000000"/>
                </a:solidFill>
                <a:uFill>
                  <a:solidFill>
                    <a:srgbClr val="FFFFFF"/>
                  </a:solidFill>
                </a:uFill>
                <a:latin typeface="Consolas"/>
                <a:ea typeface="DejaVu Sans"/>
              </a:rPr>
              <a:t> </a:t>
            </a:r>
            <a:r>
              <a:rPr lang="ru-RU" sz="1600" b="1" i="1" strike="noStrike" spc="-1" dirty="0">
                <a:solidFill>
                  <a:srgbClr val="0000C0"/>
                </a:solidFill>
                <a:uFill>
                  <a:solidFill>
                    <a:srgbClr val="FFFFFF"/>
                  </a:solidFill>
                </a:uFill>
                <a:latin typeface="Consolas"/>
                <a:ea typeface="DejaVu Sans"/>
              </a:rPr>
              <a:t>v</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char</a:t>
            </a:r>
            <a:r>
              <a:rPr lang="ru-RU" sz="1600" b="1" strike="noStrike" spc="-1" dirty="0">
                <a:solidFill>
                  <a:srgbClr val="000000"/>
                </a:solidFill>
                <a:uFill>
                  <a:solidFill>
                    <a:srgbClr val="FFFFFF"/>
                  </a:solidFill>
                </a:uFill>
                <a:latin typeface="Consolas"/>
                <a:ea typeface="DejaVu Sans"/>
              </a:rPr>
              <a:t> </a:t>
            </a:r>
            <a:r>
              <a:rPr lang="ru-RU" sz="1600" b="1" i="1" strike="noStrike" spc="-1" dirty="0" err="1">
                <a:solidFill>
                  <a:srgbClr val="0000C0"/>
                </a:solidFill>
                <a:uFill>
                  <a:solidFill>
                    <a:srgbClr val="FFFFFF"/>
                  </a:solidFill>
                </a:uFill>
                <a:latin typeface="Consolas"/>
                <a:ea typeface="DejaVu Sans"/>
              </a:rPr>
              <a:t>FooWithStaticField</a:t>
            </a:r>
            <a:r>
              <a:rPr lang="ru-RU" sz="1600" b="1" i="1" strike="noStrike" spc="-1" dirty="0">
                <a:solidFill>
                  <a:srgbClr val="0000C0"/>
                </a:solidFill>
                <a:uFill>
                  <a:solidFill>
                    <a:srgbClr val="FFFFFF"/>
                  </a:solidFill>
                </a:uFill>
                <a:latin typeface="Consolas"/>
                <a:ea typeface="DejaVu Sans"/>
              </a:rPr>
              <a:t>::v</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p:txBody>
      </p:sp>
      <p:sp>
        <p:nvSpPr>
          <p:cNvPr id="1029" name="CustomShape 3"/>
          <p:cNvSpPr/>
          <p:nvPr/>
        </p:nvSpPr>
        <p:spPr>
          <a:xfrm>
            <a:off x="4211640" y="973080"/>
            <a:ext cx="4568040" cy="264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b="0" strike="noStrike" spc="-1" dirty="0">
                <a:solidFill>
                  <a:srgbClr val="000000"/>
                </a:solidFill>
                <a:uFill>
                  <a:solidFill>
                    <a:srgbClr val="FFFFFF"/>
                  </a:solidFill>
                </a:uFill>
                <a:latin typeface="Consolas"/>
                <a:ea typeface="DejaVu Sans"/>
              </a:rPr>
              <a:t>TEST(Module5,</a:t>
            </a:r>
            <a:r>
              <a:rPr lang="en-US" b="0" strike="noStrike" spc="-1" dirty="0">
                <a:solidFill>
                  <a:srgbClr val="000000"/>
                </a:solidFill>
                <a:uFill>
                  <a:solidFill>
                    <a:srgbClr val="FFFFFF"/>
                  </a:solidFill>
                </a:uFill>
                <a:latin typeface="Consolas"/>
                <a:ea typeface="DejaVu Sans"/>
              </a:rPr>
              <a:t> </a:t>
            </a:r>
            <a:r>
              <a:rPr lang="ru-RU" b="0" strike="noStrike" spc="-1" dirty="0" err="1">
                <a:solidFill>
                  <a:srgbClr val="000000"/>
                </a:solidFill>
                <a:uFill>
                  <a:solidFill>
                    <a:srgbClr val="FFFFFF"/>
                  </a:solidFill>
                </a:uFill>
                <a:latin typeface="Consolas"/>
                <a:ea typeface="DejaVu Sans"/>
              </a:rPr>
              <a:t>StaticClassField</a:t>
            </a: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err="1">
                <a:solidFill>
                  <a:srgbClr val="005032"/>
                </a:solidFill>
                <a:uFill>
                  <a:solidFill>
                    <a:srgbClr val="FFFFFF"/>
                  </a:solidFill>
                </a:uFill>
                <a:latin typeface="Consolas"/>
                <a:ea typeface="DejaVu Sans"/>
              </a:rPr>
              <a:t>FooWithStaticField</a:t>
            </a:r>
            <a:r>
              <a:rPr lang="ru-RU" b="0" strike="noStrike" spc="-1" dirty="0">
                <a:solidFill>
                  <a:srgbClr val="000000"/>
                </a:solidFill>
                <a:uFill>
                  <a:solidFill>
                    <a:srgbClr val="FFFFFF"/>
                  </a:solidFill>
                </a:uFill>
                <a:latin typeface="Consolas"/>
                <a:ea typeface="DejaVu Sans"/>
              </a:rPr>
              <a:t> a1,</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a2;</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a1.</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 = 2;</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a1.</a:t>
            </a:r>
            <a:r>
              <a:rPr lang="ru-RU" b="0" i="1" strike="noStrike" spc="-1" dirty="0">
                <a:solidFill>
                  <a:srgbClr val="0000C0"/>
                </a:solidFill>
                <a:uFill>
                  <a:solidFill>
                    <a:srgbClr val="FFFFFF"/>
                  </a:solidFill>
                </a:uFill>
                <a:latin typeface="Consolas"/>
                <a:ea typeface="DejaVu Sans"/>
              </a:rPr>
              <a:t>v</a:t>
            </a:r>
            <a:r>
              <a:rPr lang="ru-RU" b="0" i="1" strike="noStrike" spc="-1" dirty="0">
                <a:solidFill>
                  <a:srgbClr val="000000"/>
                </a:solidFill>
                <a:uFill>
                  <a:solidFill>
                    <a:srgbClr val="FFFFFF"/>
                  </a:solidFill>
                </a:uFill>
                <a:latin typeface="Consolas"/>
                <a:ea typeface="DejaVu Sans"/>
              </a:rPr>
              <a:t> = </a:t>
            </a:r>
            <a:r>
              <a:rPr lang="ru-RU" b="0" i="1" strike="noStrike" spc="-1" dirty="0">
                <a:solidFill>
                  <a:srgbClr val="2A00FF"/>
                </a:solidFill>
                <a:uFill>
                  <a:solidFill>
                    <a:srgbClr val="FFFFFF"/>
                  </a:solidFill>
                </a:uFill>
                <a:latin typeface="Consolas"/>
                <a:ea typeface="DejaVu Sans"/>
              </a:rPr>
              <a:t>'@'</a:t>
            </a:r>
            <a:r>
              <a:rPr lang="ru-RU" b="0" i="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a2.</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 = 3;</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a2.</a:t>
            </a:r>
            <a:r>
              <a:rPr lang="ru-RU" b="0" i="1" strike="noStrike" spc="-1" dirty="0">
                <a:solidFill>
                  <a:srgbClr val="0000C0"/>
                </a:solidFill>
                <a:uFill>
                  <a:solidFill>
                    <a:srgbClr val="FFFFFF"/>
                  </a:solidFill>
                </a:uFill>
                <a:latin typeface="Consolas"/>
                <a:ea typeface="DejaVu Sans"/>
              </a:rPr>
              <a:t>v</a:t>
            </a:r>
            <a:r>
              <a:rPr lang="ru-RU" b="0" i="1" strike="noStrike" spc="-1" dirty="0">
                <a:solidFill>
                  <a:srgbClr val="000000"/>
                </a:solidFill>
                <a:uFill>
                  <a:solidFill>
                    <a:srgbClr val="FFFFFF"/>
                  </a:solidFill>
                </a:uFill>
                <a:latin typeface="Consolas"/>
                <a:ea typeface="DejaVu Sans"/>
              </a:rPr>
              <a:t> = </a:t>
            </a:r>
            <a:r>
              <a:rPr lang="ru-RU" b="0" i="1" strike="noStrike" spc="-1" dirty="0">
                <a:solidFill>
                  <a:srgbClr val="2A00FF"/>
                </a:solidFill>
                <a:uFill>
                  <a:solidFill>
                    <a:srgbClr val="FFFFFF"/>
                  </a:solidFill>
                </a:uFill>
                <a:latin typeface="Consolas"/>
                <a:ea typeface="DejaVu Sans"/>
              </a:rPr>
              <a:t>'#'</a:t>
            </a:r>
            <a:r>
              <a:rPr lang="ru-RU" b="0" i="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ASSERT_EQ(a1.</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2);</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ASSERT_EQ(a1.</a:t>
            </a:r>
            <a:r>
              <a:rPr lang="ru-RU" b="0" i="1" strike="noStrike" spc="-1" dirty="0">
                <a:solidFill>
                  <a:srgbClr val="0000C0"/>
                </a:solidFill>
                <a:uFill>
                  <a:solidFill>
                    <a:srgbClr val="FFFFFF"/>
                  </a:solidFill>
                </a:uFill>
                <a:latin typeface="Consolas"/>
                <a:ea typeface="DejaVu Sans"/>
              </a:rPr>
              <a:t>v</a:t>
            </a:r>
            <a:r>
              <a:rPr lang="ru-RU" b="0" i="1" strike="noStrike" spc="-1" dirty="0">
                <a:solidFill>
                  <a:srgbClr val="000000"/>
                </a:solidFill>
                <a:uFill>
                  <a:solidFill>
                    <a:srgbClr val="FFFFFF"/>
                  </a:solidFill>
                </a:uFill>
                <a:latin typeface="Consolas"/>
                <a:ea typeface="DejaVu Sans"/>
              </a:rPr>
              <a:t>,</a:t>
            </a:r>
            <a:r>
              <a:rPr lang="en-US" b="0" i="1" strike="noStrike" spc="-1" dirty="0">
                <a:solidFill>
                  <a:srgbClr val="000000"/>
                </a:solidFill>
                <a:uFill>
                  <a:solidFill>
                    <a:srgbClr val="FFFFFF"/>
                  </a:solidFill>
                </a:uFill>
                <a:latin typeface="Consolas"/>
                <a:ea typeface="DejaVu Sans"/>
              </a:rPr>
              <a:t> </a:t>
            </a:r>
            <a:r>
              <a:rPr lang="ru-RU" b="0" i="1" strike="noStrike" spc="-1" dirty="0">
                <a:solidFill>
                  <a:srgbClr val="2A00FF"/>
                </a:solidFill>
                <a:uFill>
                  <a:solidFill>
                    <a:srgbClr val="FFFFFF"/>
                  </a:solidFill>
                </a:uFill>
                <a:latin typeface="Consolas"/>
                <a:ea typeface="DejaVu Sans"/>
              </a:rPr>
              <a:t>'#'</a:t>
            </a:r>
            <a:r>
              <a:rPr lang="ru-RU" b="0" i="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ASSERT_EQ(a2.</a:t>
            </a:r>
            <a:r>
              <a:rPr lang="ru-RU" b="0" strike="noStrike" spc="-1" dirty="0">
                <a:solidFill>
                  <a:srgbClr val="0000C0"/>
                </a:solidFill>
                <a:uFill>
                  <a:solidFill>
                    <a:srgbClr val="FFFFFF"/>
                  </a:solidFill>
                </a:uFill>
                <a:latin typeface="Consolas"/>
                <a:ea typeface="DejaVu Sans"/>
              </a:rPr>
              <a:t>k</a:t>
            </a:r>
            <a:r>
              <a:rPr lang="ru-RU" b="0" strike="noStrike" spc="-1" dirty="0">
                <a:solidFill>
                  <a:srgbClr val="000000"/>
                </a:solidFill>
                <a:uFill>
                  <a:solidFill>
                    <a:srgbClr val="FFFFFF"/>
                  </a:solidFill>
                </a:uFill>
                <a:latin typeface="Consolas"/>
                <a:ea typeface="DejaVu Sans"/>
              </a:rPr>
              <a:t>,</a:t>
            </a:r>
            <a:r>
              <a:rPr lang="en-US" b="0" strike="noStrike" spc="-1" dirty="0">
                <a:solidFill>
                  <a:srgbClr val="000000"/>
                </a:solidFill>
                <a:uFill>
                  <a:solidFill>
                    <a:srgbClr val="FFFFFF"/>
                  </a:solidFill>
                </a:uFill>
                <a:latin typeface="Consolas"/>
                <a:ea typeface="DejaVu Sans"/>
              </a:rPr>
              <a:t> </a:t>
            </a:r>
            <a:r>
              <a:rPr lang="ru-RU" b="0" strike="noStrike" spc="-1" dirty="0">
                <a:solidFill>
                  <a:srgbClr val="000000"/>
                </a:solidFill>
                <a:uFill>
                  <a:solidFill>
                    <a:srgbClr val="FFFFFF"/>
                  </a:solidFill>
                </a:uFill>
                <a:latin typeface="Consolas"/>
                <a:ea typeface="DejaVu Sans"/>
              </a:rPr>
              <a:t>3);</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ASSERT_EQ(a2.</a:t>
            </a:r>
            <a:r>
              <a:rPr lang="ru-RU" b="0" i="1" strike="noStrike" spc="-1" dirty="0">
                <a:solidFill>
                  <a:srgbClr val="0000C0"/>
                </a:solidFill>
                <a:uFill>
                  <a:solidFill>
                    <a:srgbClr val="FFFFFF"/>
                  </a:solidFill>
                </a:uFill>
                <a:latin typeface="Consolas"/>
                <a:ea typeface="DejaVu Sans"/>
              </a:rPr>
              <a:t>v</a:t>
            </a:r>
            <a:r>
              <a:rPr lang="ru-RU" b="0" i="1" strike="noStrike" spc="-1" dirty="0">
                <a:solidFill>
                  <a:srgbClr val="000000"/>
                </a:solidFill>
                <a:uFill>
                  <a:solidFill>
                    <a:srgbClr val="FFFFFF"/>
                  </a:solidFill>
                </a:uFill>
                <a:latin typeface="Consolas"/>
                <a:ea typeface="DejaVu Sans"/>
              </a:rPr>
              <a:t>,</a:t>
            </a:r>
            <a:r>
              <a:rPr lang="en-US" b="0" i="1" strike="noStrike" spc="-1" dirty="0">
                <a:solidFill>
                  <a:srgbClr val="000000"/>
                </a:solidFill>
                <a:uFill>
                  <a:solidFill>
                    <a:srgbClr val="FFFFFF"/>
                  </a:solidFill>
                </a:uFill>
                <a:latin typeface="Consolas"/>
                <a:ea typeface="DejaVu Sans"/>
              </a:rPr>
              <a:t> </a:t>
            </a:r>
            <a:r>
              <a:rPr lang="ru-RU" b="0" i="1" strike="noStrike" spc="-1" dirty="0">
                <a:solidFill>
                  <a:srgbClr val="2A00FF"/>
                </a:solidFill>
                <a:uFill>
                  <a:solidFill>
                    <a:srgbClr val="FFFFFF"/>
                  </a:solidFill>
                </a:uFill>
                <a:latin typeface="Consolas"/>
                <a:ea typeface="DejaVu Sans"/>
              </a:rPr>
              <a:t>'#'</a:t>
            </a:r>
            <a:r>
              <a:rPr lang="ru-RU" b="0" i="1"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a:p>
            <a:pPr>
              <a:lnSpc>
                <a:spcPct val="100000"/>
              </a:lnSpc>
            </a:pPr>
            <a:r>
              <a:rPr lang="ru-RU" b="0" strike="noStrike" spc="-1" dirty="0">
                <a:solidFill>
                  <a:srgbClr val="000000"/>
                </a:solidFill>
                <a:uFill>
                  <a:solidFill>
                    <a:srgbClr val="FFFFFF"/>
                  </a:solidFill>
                </a:uFill>
                <a:latin typeface="Consolas"/>
                <a:ea typeface="DejaVu Sans"/>
              </a:rPr>
              <a:t>}</a:t>
            </a:r>
            <a:endParaRPr lang="ru-RU" b="0" strike="noStrike" spc="-1" dirty="0">
              <a:solidFill>
                <a:srgbClr val="000000"/>
              </a:solidFill>
              <a:uFill>
                <a:solidFill>
                  <a:srgbClr val="FFFFFF"/>
                </a:solidFill>
              </a:uFill>
              <a:latin typeface="Arial"/>
            </a:endParaRPr>
          </a:p>
        </p:txBody>
      </p:sp>
      <p:sp>
        <p:nvSpPr>
          <p:cNvPr id="1030" name="Line 4"/>
          <p:cNvSpPr/>
          <p:nvPr/>
        </p:nvSpPr>
        <p:spPr>
          <a:xfrm>
            <a:off x="3722040" y="1226160"/>
            <a:ext cx="360" cy="33242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45876" y="465998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ClassIntro.cpp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ustomShape 1"/>
          <p:cNvSpPr/>
          <p:nvPr/>
        </p:nvSpPr>
        <p:spPr>
          <a:xfrm>
            <a:off x="457200" y="40320"/>
            <a:ext cx="8225640" cy="635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Operations on user-defined data type</a:t>
            </a:r>
            <a:endParaRPr lang="ru-RU" sz="1800" b="0" strike="noStrike" spc="-1">
              <a:solidFill>
                <a:srgbClr val="000000"/>
              </a:solidFill>
              <a:uFill>
                <a:solidFill>
                  <a:srgbClr val="FFFFFF"/>
                </a:solidFill>
              </a:uFill>
              <a:latin typeface="Arial"/>
            </a:endParaRPr>
          </a:p>
        </p:txBody>
      </p:sp>
      <p:sp>
        <p:nvSpPr>
          <p:cNvPr id="103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member function of a class is a function that has its definition or its prototype within the class definition like any other variable. It operates on any object of the class of which it is a member, and has access to all the members of a class for that object.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Member functions of a class obey the same rules of syntax and semantics, as generic C++ functions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CustomShape 1"/>
          <p:cNvSpPr/>
          <p:nvPr/>
        </p:nvSpPr>
        <p:spPr>
          <a:xfrm>
            <a:off x="126720" y="3662"/>
            <a:ext cx="8902440" cy="695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Program </a:t>
            </a:r>
            <a:r>
              <a:rPr lang="ru-RU" sz="2300" b="1" strike="noStrike" spc="-1" dirty="0" err="1">
                <a:solidFill>
                  <a:srgbClr val="4E5761"/>
                </a:solidFill>
                <a:uFill>
                  <a:solidFill>
                    <a:srgbClr val="FFFFFF"/>
                  </a:solidFill>
                </a:uFill>
                <a:latin typeface="Open Sans"/>
                <a:ea typeface="Open Sans"/>
              </a:rPr>
              <a:t>Elements</a:t>
            </a:r>
            <a:endParaRPr lang="ru-RU" sz="18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571500"/>
            <a:ext cx="713422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&amp; </a:t>
            </a:r>
            <a:r>
              <a:rPr lang="ru-RU" sz="2100" b="0" strike="noStrike" spc="-1" dirty="0" err="1">
                <a:solidFill>
                  <a:srgbClr val="000000"/>
                </a:solidFill>
                <a:uFill>
                  <a:solidFill>
                    <a:srgbClr val="FFFFFF"/>
                  </a:solidFill>
                </a:uFill>
                <a:latin typeface="Open Sans"/>
                <a:ea typeface="DejaVu Sans"/>
              </a:rPr>
              <a:t>Structure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Function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as</a:t>
            </a:r>
            <a:r>
              <a:rPr lang="ru-RU" sz="2100" b="0" strike="noStrike" spc="-1" dirty="0">
                <a:solidFill>
                  <a:schemeClr val="accent6">
                    <a:lumMod val="75000"/>
                  </a:schemeClr>
                </a:solidFill>
                <a:uFill>
                  <a:solidFill>
                    <a:srgbClr val="FFFFFF"/>
                  </a:solidFill>
                </a:uFill>
                <a:latin typeface="Open Sans"/>
                <a:ea typeface="DejaVu Sans"/>
              </a:rPr>
              <a:t> a </a:t>
            </a:r>
            <a:r>
              <a:rPr lang="ru-RU" sz="2100" b="0" strike="noStrike" spc="-1" dirty="0" err="1">
                <a:solidFill>
                  <a:schemeClr val="accent6">
                    <a:lumMod val="75000"/>
                  </a:schemeClr>
                </a:solidFill>
                <a:uFill>
                  <a:solidFill>
                    <a:srgbClr val="FFFFFF"/>
                  </a:solidFill>
                </a:uFill>
                <a:latin typeface="Open Sans"/>
                <a:ea typeface="DejaVu Sans"/>
              </a:rPr>
              <a:t>class</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method</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142705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method declaration</a:t>
            </a:r>
            <a:endParaRPr lang="ru-RU" sz="1800" b="0" strike="noStrike" spc="-1">
              <a:solidFill>
                <a:srgbClr val="000000"/>
              </a:solidFill>
              <a:uFill>
                <a:solidFill>
                  <a:srgbClr val="FFFFFF"/>
                </a:solidFill>
              </a:uFill>
              <a:latin typeface="Arial"/>
            </a:endParaRPr>
          </a:p>
        </p:txBody>
      </p:sp>
      <p:pic>
        <p:nvPicPr>
          <p:cNvPr id="1034" name="Picture 2"/>
          <p:cNvPicPr/>
          <p:nvPr/>
        </p:nvPicPr>
        <p:blipFill>
          <a:blip r:embed="rId2"/>
          <a:stretch/>
        </p:blipFill>
        <p:spPr>
          <a:xfrm>
            <a:off x="162000" y="776160"/>
            <a:ext cx="8816040" cy="3587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method definition</a:t>
            </a:r>
            <a:endParaRPr lang="ru-RU" sz="1800" b="0" strike="noStrike" spc="-1">
              <a:solidFill>
                <a:srgbClr val="000000"/>
              </a:solidFill>
              <a:uFill>
                <a:solidFill>
                  <a:srgbClr val="FFFFFF"/>
                </a:solidFill>
              </a:uFill>
              <a:latin typeface="Arial"/>
            </a:endParaRPr>
          </a:p>
        </p:txBody>
      </p:sp>
      <p:pic>
        <p:nvPicPr>
          <p:cNvPr id="1036" name="Picture 2"/>
          <p:cNvPicPr/>
          <p:nvPr/>
        </p:nvPicPr>
        <p:blipFill>
          <a:blip r:embed="rId2"/>
          <a:stretch/>
        </p:blipFill>
        <p:spPr>
          <a:xfrm>
            <a:off x="157320" y="747720"/>
            <a:ext cx="8825760" cy="3644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Class methods in C++</a:t>
            </a:r>
            <a:endParaRPr lang="ru-RU" sz="1800" b="0" strike="noStrike" spc="-1">
              <a:solidFill>
                <a:srgbClr val="000000"/>
              </a:solidFill>
              <a:uFill>
                <a:solidFill>
                  <a:srgbClr val="FFFFFF"/>
                </a:solidFill>
              </a:uFill>
              <a:latin typeface="Arial"/>
            </a:endParaRPr>
          </a:p>
        </p:txBody>
      </p:sp>
      <p:sp>
        <p:nvSpPr>
          <p:cNvPr id="1038" name="CustomShape 2"/>
          <p:cNvSpPr/>
          <p:nvPr/>
        </p:nvSpPr>
        <p:spPr>
          <a:xfrm>
            <a:off x="500040" y="1268280"/>
            <a:ext cx="8225640" cy="351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multiple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arguments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passed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different</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take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arguments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Determining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task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programmer</a:t>
            </a:r>
            <a:r>
              <a:rPr lang="ru-RU"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Wingdings"/>
                <a:ea typeface="DejaVu Sans"/>
              </a:rPr>
              <a:t></a:t>
            </a:r>
            <a:r>
              <a:rPr lang="ru-RU" sz="2100" b="0" strike="noStrike" spc="-1" dirty="0">
                <a:solidFill>
                  <a:srgbClr val="000000"/>
                </a:solidFill>
                <a:uFill>
                  <a:solidFill>
                    <a:srgbClr val="FFFFFF"/>
                  </a:solidFill>
                </a:uFill>
                <a:latin typeface="Open Sans"/>
                <a:ea typeface="DejaVu Sans"/>
              </a:rPr>
              <a:t>. C++ </a:t>
            </a:r>
            <a:r>
              <a:rPr lang="ru-RU" sz="2100" b="0" strike="noStrike" spc="-1" dirty="0" err="1">
                <a:solidFill>
                  <a:srgbClr val="000000"/>
                </a:solidFill>
                <a:uFill>
                  <a:solidFill>
                    <a:srgbClr val="FFFFFF"/>
                  </a:solidFill>
                </a:uFill>
                <a:latin typeface="Open Sans"/>
                <a:ea typeface="DejaVu Sans"/>
              </a:rPr>
              <a:t>provides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library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facilities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ustomShape 1"/>
          <p:cNvSpPr/>
          <p:nvPr/>
        </p:nvSpPr>
        <p:spPr>
          <a:xfrm>
            <a:off x="704880" y="74880"/>
            <a:ext cx="7768440" cy="497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Visibility of fields and methods</a:t>
            </a:r>
            <a:endParaRPr lang="ru-RU" sz="1800" b="0" strike="noStrike" spc="-1">
              <a:solidFill>
                <a:srgbClr val="000000"/>
              </a:solidFill>
              <a:uFill>
                <a:solidFill>
                  <a:srgbClr val="FFFFFF"/>
                </a:solidFill>
              </a:uFill>
              <a:latin typeface="Arial"/>
            </a:endParaRPr>
          </a:p>
        </p:txBody>
      </p:sp>
      <p:sp>
        <p:nvSpPr>
          <p:cNvPr id="1040" name="CustomShape 2"/>
          <p:cNvSpPr/>
          <p:nvPr/>
        </p:nvSpPr>
        <p:spPr>
          <a:xfrm>
            <a:off x="231840" y="733320"/>
            <a:ext cx="8225640" cy="3710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1" strike="noStrike" spc="-1" dirty="0" err="1">
                <a:solidFill>
                  <a:srgbClr val="000000"/>
                </a:solidFill>
                <a:uFill>
                  <a:solidFill>
                    <a:srgbClr val="FFFFFF"/>
                  </a:solidFill>
                </a:uFill>
                <a:latin typeface="Open Sans"/>
                <a:ea typeface="DejaVu Sans"/>
              </a:rPr>
              <a:t>private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M</a:t>
            </a:r>
            <a:r>
              <a:rPr lang="en-US" sz="2100" spc="-1" dirty="0">
                <a:solidFill>
                  <a:srgbClr val="000000"/>
                </a:solidFill>
                <a:uFill>
                  <a:solidFill>
                    <a:srgbClr val="FFFFFF"/>
                  </a:solidFill>
                </a:uFill>
                <a:latin typeface="Open Sans"/>
              </a:rPr>
              <a:t>ember variables and methods are accessible only from the methods of the same class (this is the default data-hiding setting  for a C++ class)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1" u="sng" strike="noStrike" spc="-1" dirty="0" err="1">
                <a:solidFill>
                  <a:srgbClr val="000000"/>
                </a:solidFill>
                <a:uFill>
                  <a:solidFill>
                    <a:srgbClr val="FFFFFF"/>
                  </a:solidFill>
                </a:uFill>
                <a:latin typeface="Open Sans"/>
                <a:ea typeface="DejaVu Sans"/>
              </a:rPr>
              <a:t>public</a:t>
            </a:r>
            <a:r>
              <a:rPr lang="ru-RU" sz="2100" b="0" strike="noStrike" spc="-1" dirty="0">
                <a:solidFill>
                  <a:srgbClr val="000000"/>
                </a:solidFill>
                <a:uFill>
                  <a:solidFill>
                    <a:srgbClr val="FFFFFF"/>
                  </a:solidFill>
                </a:uFill>
                <a:latin typeface="Open Sans"/>
                <a:ea typeface="DejaVu Sans"/>
              </a:rPr>
              <a:t>: </a:t>
            </a:r>
            <a:r>
              <a:rPr lang="en-US" sz="2100" spc="-1" dirty="0">
                <a:solidFill>
                  <a:srgbClr val="000000"/>
                </a:solidFill>
                <a:uFill>
                  <a:solidFill>
                    <a:srgbClr val="FFFFFF"/>
                  </a:solidFill>
                </a:uFill>
                <a:latin typeface="Open Sans"/>
              </a:rPr>
              <a:t>member variables and methods of a class are accessible from all parts of the program (this is the default data-hiding setting for a </a:t>
            </a:r>
            <a:r>
              <a:rPr lang="en-US" sz="2100" spc="-1" dirty="0" err="1">
                <a:solidFill>
                  <a:srgbClr val="000000"/>
                </a:solidFill>
                <a:uFill>
                  <a:solidFill>
                    <a:srgbClr val="FFFFFF"/>
                  </a:solidFill>
                </a:uFill>
                <a:latin typeface="Open Sans"/>
              </a:rPr>
              <a:t>struct</a:t>
            </a:r>
            <a:r>
              <a:rPr lang="en-US" sz="2100" spc="-1" dirty="0">
                <a:solidFill>
                  <a:srgbClr val="000000"/>
                </a:solidFill>
                <a:uFill>
                  <a:solidFill>
                    <a:srgbClr val="FFFFFF"/>
                  </a:solidFill>
                </a:uFill>
                <a:latin typeface="Open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Access to field and methods</a:t>
            </a:r>
            <a:endParaRPr lang="ru-RU" sz="1800" b="0" strike="noStrike" spc="-1">
              <a:solidFill>
                <a:srgbClr val="000000"/>
              </a:solidFill>
              <a:uFill>
                <a:solidFill>
                  <a:srgbClr val="FFFFFF"/>
                </a:solidFill>
              </a:uFill>
              <a:latin typeface="Arial"/>
            </a:endParaRPr>
          </a:p>
        </p:txBody>
      </p:sp>
      <p:pic>
        <p:nvPicPr>
          <p:cNvPr id="1042" name="Picture 2"/>
          <p:cNvPicPr/>
          <p:nvPr/>
        </p:nvPicPr>
        <p:blipFill>
          <a:blip r:embed="rId2"/>
          <a:stretch/>
        </p:blipFill>
        <p:spPr>
          <a:xfrm>
            <a:off x="181080" y="719280"/>
            <a:ext cx="8778240" cy="3701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CustomShape 1"/>
          <p:cNvSpPr/>
          <p:nvPr/>
        </p:nvSpPr>
        <p:spPr>
          <a:xfrm>
            <a:off x="287280" y="15372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Method</a:t>
            </a:r>
            <a:endParaRPr lang="ru-RU" sz="1800" b="0" strike="noStrike" spc="-1">
              <a:solidFill>
                <a:srgbClr val="000000"/>
              </a:solidFill>
              <a:uFill>
                <a:solidFill>
                  <a:srgbClr val="FFFFFF"/>
                </a:solidFill>
              </a:uFill>
              <a:latin typeface="Arial"/>
            </a:endParaRPr>
          </a:p>
        </p:txBody>
      </p:sp>
      <p:sp>
        <p:nvSpPr>
          <p:cNvPr id="1044" name="CustomShape 2"/>
          <p:cNvSpPr/>
          <p:nvPr/>
        </p:nvSpPr>
        <p:spPr>
          <a:xfrm>
            <a:off x="287280" y="620339"/>
            <a:ext cx="3960360" cy="428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FooMethodDemo</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v</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Init</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a:t>
            </a:r>
            <a:r>
              <a:rPr lang="en-US"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b);</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GetV</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FooMethodDemo</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Init</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a:t>
            </a:r>
            <a:r>
              <a:rPr lang="en-US"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b)</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C0"/>
                </a:solidFill>
                <a:uFill>
                  <a:solidFill>
                    <a:srgbClr val="FFFFFF"/>
                  </a:solidFill>
                </a:uFill>
                <a:latin typeface="Consolas"/>
                <a:ea typeface="DejaVu Sans"/>
              </a:rPr>
              <a:t>v</a:t>
            </a:r>
            <a:r>
              <a:rPr lang="ru-RU" sz="1200" b="0" strike="noStrike" spc="-1" dirty="0">
                <a:solidFill>
                  <a:srgbClr val="000000"/>
                </a:solidFill>
                <a:uFill>
                  <a:solidFill>
                    <a:srgbClr val="FFFFFF"/>
                  </a:solidFill>
                </a:uFill>
                <a:latin typeface="Consolas"/>
                <a:ea typeface="DejaVu Sans"/>
              </a:rPr>
              <a:t> = a;</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C0"/>
                </a:solidFill>
                <a:uFill>
                  <a:solidFill>
                    <a:srgbClr val="FFFFFF"/>
                  </a:solidFill>
                </a:uFill>
                <a:latin typeface="Consolas"/>
                <a:ea typeface="DejaVu Sans"/>
              </a:rPr>
              <a:t>c</a:t>
            </a:r>
            <a:r>
              <a:rPr lang="ru-RU" sz="1200" b="0" strike="noStrike" spc="-1" dirty="0">
                <a:solidFill>
                  <a:srgbClr val="000000"/>
                </a:solidFill>
                <a:uFill>
                  <a:solidFill>
                    <a:srgbClr val="FFFFFF"/>
                  </a:solidFill>
                </a:uFill>
                <a:latin typeface="Consolas"/>
                <a:ea typeface="DejaVu Sans"/>
              </a:rPr>
              <a:t> = b;</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FooMethodDemo</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GetV</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v</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FooMethodDemo</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GetC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045" name="CustomShape 3"/>
          <p:cNvSpPr/>
          <p:nvPr/>
        </p:nvSpPr>
        <p:spPr>
          <a:xfrm>
            <a:off x="4426920" y="1674720"/>
            <a:ext cx="4568040" cy="200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TEST(Module5, </a:t>
            </a:r>
            <a:r>
              <a:rPr lang="ru-RU" sz="1800" b="0" strike="noStrike" spc="-1" dirty="0" err="1">
                <a:solidFill>
                  <a:srgbClr val="000000"/>
                </a:solidFill>
                <a:uFill>
                  <a:solidFill>
                    <a:srgbClr val="FFFFFF"/>
                  </a:solidFill>
                </a:uFill>
                <a:latin typeface="Consolas"/>
                <a:ea typeface="DejaVu Sans"/>
              </a:rPr>
              <a:t>MethodDemo</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FooMethodDemo</a:t>
            </a:r>
            <a:r>
              <a:rPr lang="ru-RU" sz="1800" b="0" strike="noStrike" spc="-1" dirty="0">
                <a:solidFill>
                  <a:srgbClr val="000000"/>
                </a:solidFill>
                <a:uFill>
                  <a:solidFill>
                    <a:srgbClr val="FFFFFF"/>
                  </a:solidFill>
                </a:uFill>
                <a:latin typeface="Consolas"/>
                <a:ea typeface="DejaVu Sans"/>
              </a:rPr>
              <a:t> x;</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0000"/>
                </a:solidFill>
                <a:uFill>
                  <a:solidFill>
                    <a:srgbClr val="FFFFFF"/>
                  </a:solidFill>
                </a:uFill>
                <a:latin typeface="Consolas"/>
                <a:ea typeface="DejaVu Sans"/>
              </a:rPr>
              <a:t>x.Init</a:t>
            </a:r>
            <a:r>
              <a:rPr lang="ru-RU" sz="1800" b="0" strike="noStrike" spc="-1" dirty="0">
                <a:solidFill>
                  <a:srgbClr val="000000"/>
                </a:solidFill>
                <a:uFill>
                  <a:solidFill>
                    <a:srgbClr val="FFFFFF"/>
                  </a:solidFill>
                </a:uFill>
                <a:latin typeface="Consolas"/>
                <a:ea typeface="DejaVu Sans"/>
              </a:rPr>
              <a:t>(2,3);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x.GetV</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x.GetC</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046" name="Line 4"/>
          <p:cNvSpPr/>
          <p:nvPr/>
        </p:nvSpPr>
        <p:spPr>
          <a:xfrm flipH="1">
            <a:off x="4173840" y="274320"/>
            <a:ext cx="10800" cy="47160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76076" y="4558623"/>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ClassIntro.cpp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CustomShape 1"/>
          <p:cNvSpPr/>
          <p:nvPr/>
        </p:nvSpPr>
        <p:spPr>
          <a:xfrm>
            <a:off x="287280" y="15372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Method</a:t>
            </a:r>
            <a:endParaRPr lang="ru-RU" sz="1800" b="0" strike="noStrike" spc="-1">
              <a:solidFill>
                <a:srgbClr val="000000"/>
              </a:solidFill>
              <a:uFill>
                <a:solidFill>
                  <a:srgbClr val="FFFFFF"/>
                </a:solidFill>
              </a:uFill>
              <a:latin typeface="Arial"/>
            </a:endParaRPr>
          </a:p>
        </p:txBody>
      </p:sp>
      <p:sp>
        <p:nvSpPr>
          <p:cNvPr id="6" name="Snip Single Corner Rectangle 5"/>
          <p:cNvSpPr/>
          <p:nvPr/>
        </p:nvSpPr>
        <p:spPr>
          <a:xfrm>
            <a:off x="2676076" y="4558623"/>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ClassIntro.cpp</a:t>
            </a:r>
            <a:endParaRPr lang="ru-RU" dirty="0"/>
          </a:p>
        </p:txBody>
      </p:sp>
      <p:sp>
        <p:nvSpPr>
          <p:cNvPr id="3" name="Rectangle 2"/>
          <p:cNvSpPr/>
          <p:nvPr/>
        </p:nvSpPr>
        <p:spPr>
          <a:xfrm>
            <a:off x="1835696" y="1002090"/>
            <a:ext cx="5598368" cy="2862322"/>
          </a:xfrm>
          <a:prstGeom prst="rect">
            <a:avLst/>
          </a:prstGeom>
        </p:spPr>
        <p:txBody>
          <a:bodyPr wrap="square">
            <a:spAutoFit/>
          </a:bodyPr>
          <a:lstStyle/>
          <a:p>
            <a:r>
              <a:rPr lang="en-US" dirty="0">
                <a:solidFill>
                  <a:srgbClr val="000000"/>
                </a:solidFill>
                <a:latin typeface="Consolas"/>
              </a:rPr>
              <a:t>TEST(Module5,MethodDemoWithTwoObjects)</a:t>
            </a:r>
          </a:p>
          <a:p>
            <a:r>
              <a:rPr lang="ru-RU" dirty="0">
                <a:solidFill>
                  <a:srgbClr val="000000"/>
                </a:solidFill>
                <a:latin typeface="Consolas"/>
              </a:rPr>
              <a:t>{</a:t>
            </a:r>
          </a:p>
          <a:p>
            <a:r>
              <a:rPr lang="en-US" dirty="0" err="1">
                <a:solidFill>
                  <a:srgbClr val="005032"/>
                </a:solidFill>
                <a:latin typeface="Consolas"/>
              </a:rPr>
              <a:t>FooMethodDemo</a:t>
            </a:r>
            <a:r>
              <a:rPr lang="en-US" dirty="0">
                <a:solidFill>
                  <a:srgbClr val="000000"/>
                </a:solidFill>
                <a:latin typeface="Consolas"/>
              </a:rPr>
              <a:t> </a:t>
            </a:r>
            <a:r>
              <a:rPr lang="en-US" dirty="0" err="1">
                <a:solidFill>
                  <a:srgbClr val="000000"/>
                </a:solidFill>
                <a:latin typeface="Consolas"/>
              </a:rPr>
              <a:t>x,y</a:t>
            </a:r>
            <a:r>
              <a:rPr lang="en-US" dirty="0">
                <a:solidFill>
                  <a:srgbClr val="000000"/>
                </a:solidFill>
                <a:latin typeface="Consolas"/>
              </a:rPr>
              <a:t>;</a:t>
            </a:r>
          </a:p>
          <a:p>
            <a:r>
              <a:rPr lang="en-US" dirty="0" err="1">
                <a:solidFill>
                  <a:srgbClr val="000000"/>
                </a:solidFill>
                <a:latin typeface="Consolas"/>
              </a:rPr>
              <a:t>x.Init</a:t>
            </a:r>
            <a:r>
              <a:rPr lang="en-US" dirty="0">
                <a:solidFill>
                  <a:srgbClr val="000000"/>
                </a:solidFill>
                <a:latin typeface="Consolas"/>
              </a:rPr>
              <a:t>(2,3);</a:t>
            </a:r>
          </a:p>
          <a:p>
            <a:r>
              <a:rPr lang="en-US" dirty="0" err="1">
                <a:solidFill>
                  <a:srgbClr val="000000"/>
                </a:solidFill>
                <a:latin typeface="Consolas"/>
              </a:rPr>
              <a:t>y.Init</a:t>
            </a:r>
            <a:r>
              <a:rPr lang="en-US" dirty="0">
                <a:solidFill>
                  <a:srgbClr val="000000"/>
                </a:solidFill>
                <a:latin typeface="Consolas"/>
              </a:rPr>
              <a:t>(4,5);</a:t>
            </a:r>
          </a:p>
          <a:p>
            <a:r>
              <a:rPr lang="en-US" dirty="0">
                <a:solidFill>
                  <a:srgbClr val="000000"/>
                </a:solidFill>
                <a:latin typeface="Consolas"/>
              </a:rPr>
              <a:t>ASSERT_EQ(</a:t>
            </a:r>
            <a:r>
              <a:rPr lang="en-US" dirty="0" err="1">
                <a:solidFill>
                  <a:srgbClr val="000000"/>
                </a:solidFill>
                <a:latin typeface="Consolas"/>
              </a:rPr>
              <a:t>x.GetV</a:t>
            </a:r>
            <a:r>
              <a:rPr lang="en-US" dirty="0">
                <a:solidFill>
                  <a:srgbClr val="000000"/>
                </a:solidFill>
                <a:latin typeface="Consolas"/>
              </a:rPr>
              <a:t>(),2);</a:t>
            </a:r>
          </a:p>
          <a:p>
            <a:r>
              <a:rPr lang="en-US" dirty="0">
                <a:solidFill>
                  <a:srgbClr val="000000"/>
                </a:solidFill>
                <a:latin typeface="Consolas"/>
              </a:rPr>
              <a:t>ASSERT_EQ(</a:t>
            </a:r>
            <a:r>
              <a:rPr lang="en-US" dirty="0" err="1">
                <a:solidFill>
                  <a:srgbClr val="000000"/>
                </a:solidFill>
                <a:latin typeface="Consolas"/>
              </a:rPr>
              <a:t>x.GetC</a:t>
            </a:r>
            <a:r>
              <a:rPr lang="en-US" dirty="0">
                <a:solidFill>
                  <a:srgbClr val="000000"/>
                </a:solidFill>
                <a:latin typeface="Consolas"/>
              </a:rPr>
              <a:t>(),3);</a:t>
            </a:r>
          </a:p>
          <a:p>
            <a:r>
              <a:rPr lang="en-US" dirty="0">
                <a:solidFill>
                  <a:srgbClr val="000000"/>
                </a:solidFill>
                <a:latin typeface="Consolas"/>
              </a:rPr>
              <a:t>ASSERT_EQ(</a:t>
            </a:r>
            <a:r>
              <a:rPr lang="en-US" dirty="0" err="1">
                <a:solidFill>
                  <a:srgbClr val="000000"/>
                </a:solidFill>
                <a:latin typeface="Consolas"/>
              </a:rPr>
              <a:t>y.GetV</a:t>
            </a:r>
            <a:r>
              <a:rPr lang="en-US" dirty="0">
                <a:solidFill>
                  <a:srgbClr val="000000"/>
                </a:solidFill>
                <a:latin typeface="Consolas"/>
              </a:rPr>
              <a:t>(),4);</a:t>
            </a:r>
          </a:p>
          <a:p>
            <a:r>
              <a:rPr lang="en-US" dirty="0">
                <a:solidFill>
                  <a:srgbClr val="000000"/>
                </a:solidFill>
                <a:latin typeface="Consolas"/>
              </a:rPr>
              <a:t>ASSERT_EQ(</a:t>
            </a:r>
            <a:r>
              <a:rPr lang="en-US" dirty="0" err="1">
                <a:solidFill>
                  <a:srgbClr val="000000"/>
                </a:solidFill>
                <a:latin typeface="Consolas"/>
              </a:rPr>
              <a:t>y.GetC</a:t>
            </a:r>
            <a:r>
              <a:rPr lang="en-US" dirty="0">
                <a:solidFill>
                  <a:srgbClr val="000000"/>
                </a:solidFill>
                <a:latin typeface="Consolas"/>
              </a:rPr>
              <a:t>(),5);</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8494867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Improving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reliability</a:t>
            </a:r>
            <a:endParaRPr lang="ru-RU" sz="1800" b="0" strike="noStrike" spc="-1" dirty="0">
              <a:solidFill>
                <a:srgbClr val="000000"/>
              </a:solidFill>
              <a:uFill>
                <a:solidFill>
                  <a:srgbClr val="FFFFFF"/>
                </a:solidFill>
              </a:uFill>
              <a:latin typeface="Arial"/>
            </a:endParaRPr>
          </a:p>
        </p:txBody>
      </p:sp>
      <p:sp>
        <p:nvSpPr>
          <p:cNvPr id="1048"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keyword</a:t>
            </a:r>
            <a:r>
              <a:rPr lang="ru-RU" sz="2100" b="0" strike="noStrike" spc="-1" dirty="0">
                <a:solidFill>
                  <a:srgbClr val="000000"/>
                </a:solidFill>
                <a:uFill>
                  <a:solidFill>
                    <a:srgbClr val="FFFFFF"/>
                  </a:solidFill>
                </a:uFill>
                <a:latin typeface="Open Sans"/>
                <a:ea typeface="DejaVu Sans"/>
              </a:rPr>
              <a:t> </a:t>
            </a:r>
            <a:r>
              <a:rPr lang="ru-RU" sz="2100" b="0" u="sng" strike="noStrike" spc="-1" dirty="0" err="1">
                <a:solidFill>
                  <a:srgbClr val="000000"/>
                </a:solidFill>
                <a:uFill>
                  <a:solidFill>
                    <a:srgbClr val="FFFFFF"/>
                  </a:solidFill>
                </a:uFill>
                <a:latin typeface="Open Sans"/>
                <a:ea typeface="DejaVu Sans"/>
              </a:rPr>
              <a:t>const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prevent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their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modification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keyword</a:t>
            </a:r>
            <a:r>
              <a:rPr lang="ru-RU" sz="2100" b="0" strike="noStrike" spc="-1" dirty="0">
                <a:solidFill>
                  <a:srgbClr val="000000"/>
                </a:solidFill>
                <a:uFill>
                  <a:solidFill>
                    <a:srgbClr val="FFFFFF"/>
                  </a:solidFill>
                </a:uFill>
                <a:latin typeface="Open Sans"/>
                <a:ea typeface="DejaVu Sans"/>
              </a:rPr>
              <a:t> </a:t>
            </a:r>
            <a:r>
              <a:rPr lang="ru-RU" sz="2100" b="0" u="sng" strike="noStrike" spc="-1" dirty="0" err="1">
                <a:solidFill>
                  <a:srgbClr val="000000"/>
                </a:solidFill>
                <a:uFill>
                  <a:solidFill>
                    <a:srgbClr val="FFFFFF"/>
                  </a:solidFill>
                </a:uFill>
                <a:latin typeface="Open Sans"/>
                <a:ea typeface="DejaVu Sans"/>
              </a:rPr>
              <a:t>const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after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prohibit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changes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body</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CustomShape 1"/>
          <p:cNvSpPr/>
          <p:nvPr/>
        </p:nvSpPr>
        <p:spPr>
          <a:xfrm>
            <a:off x="306720" y="0"/>
            <a:ext cx="8225640" cy="566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class</a:t>
            </a:r>
            <a:endParaRPr lang="ru-RU" sz="1800" b="0" strike="noStrike" spc="-1" dirty="0">
              <a:solidFill>
                <a:srgbClr val="000000"/>
              </a:solidFill>
              <a:uFill>
                <a:solidFill>
                  <a:srgbClr val="FFFFFF"/>
                </a:solidFill>
              </a:uFill>
              <a:latin typeface="Arial"/>
            </a:endParaRPr>
          </a:p>
        </p:txBody>
      </p:sp>
      <p:sp>
        <p:nvSpPr>
          <p:cNvPr id="1050" name="CustomShape 2"/>
          <p:cNvSpPr/>
          <p:nvPr/>
        </p:nvSpPr>
        <p:spPr>
          <a:xfrm>
            <a:off x="2286000" y="694440"/>
            <a:ext cx="4568040" cy="37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private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_x</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_y</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SomeMethod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const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param</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SomeConstMethod</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const</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Foo</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SomeMethod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const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param</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sngStrike" spc="-1" dirty="0" err="1">
                <a:solidFill>
                  <a:srgbClr val="FF0000"/>
                </a:solidFill>
                <a:uFill>
                  <a:solidFill>
                    <a:srgbClr val="FFFFFF"/>
                  </a:solidFill>
                </a:uFill>
                <a:latin typeface="Consolas"/>
                <a:ea typeface="DejaVu Sans"/>
              </a:rPr>
              <a:t>param</a:t>
            </a:r>
            <a:r>
              <a:rPr lang="ru-RU" sz="1400" b="1" strike="sngStrike" spc="-1" dirty="0">
                <a:solidFill>
                  <a:srgbClr val="FF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Foo</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SomeConstMethod</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const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sngStrike" spc="-1" dirty="0">
                <a:solidFill>
                  <a:srgbClr val="000000"/>
                </a:solidFill>
                <a:uFill>
                  <a:solidFill>
                    <a:srgbClr val="FFFFFF"/>
                  </a:solidFill>
                </a:uFill>
                <a:latin typeface="Consolas"/>
                <a:ea typeface="DejaVu Sans"/>
              </a:rPr>
              <a:t>  </a:t>
            </a:r>
            <a:r>
              <a:rPr lang="ru-RU" sz="1400" b="1" strike="sngStrike" spc="-1" dirty="0">
                <a:solidFill>
                  <a:srgbClr val="FF0000"/>
                </a:solidFill>
                <a:uFill>
                  <a:solidFill>
                    <a:srgbClr val="FFFFFF"/>
                  </a:solidFill>
                </a:uFill>
                <a:latin typeface="Consolas"/>
                <a:ea typeface="DejaVu Sans"/>
              </a:rPr>
              <a:t>_x = 3;</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printf</a:t>
            </a:r>
            <a:r>
              <a:rPr lang="ru-RU" sz="1400" b="0" strike="noStrike" spc="-1" dirty="0">
                <a:solidFill>
                  <a:srgbClr val="000000"/>
                </a:solidFill>
                <a:uFill>
                  <a:solidFill>
                    <a:srgbClr val="FFFFFF"/>
                  </a:solidFill>
                </a:uFill>
                <a:latin typeface="Consolas"/>
                <a:ea typeface="DejaVu Sans"/>
              </a:rPr>
              <a:t>(“Y=%d”,</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_y);</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CustomShape 1"/>
          <p:cNvSpPr/>
          <p:nvPr/>
        </p:nvSpPr>
        <p:spPr>
          <a:xfrm>
            <a:off x="107640" y="188640"/>
            <a:ext cx="903240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en-US" sz="2300" b="1" strike="noStrike" spc="-1" dirty="0">
                <a:solidFill>
                  <a:srgbClr val="4E5761"/>
                </a:solidFill>
                <a:uFill>
                  <a:solidFill>
                    <a:srgbClr val="FFFFFF"/>
                  </a:solidFill>
                </a:uFill>
                <a:latin typeface="Open Sans"/>
                <a:ea typeface="Open Sans"/>
              </a:rPr>
              <a:t>C++ function declaration </a:t>
            </a:r>
            <a:r>
              <a:rPr lang="ru-RU" sz="2300" b="1" strike="noStrike" spc="-1" dirty="0" err="1">
                <a:solidFill>
                  <a:srgbClr val="4E5761"/>
                </a:solidFill>
                <a:uFill>
                  <a:solidFill>
                    <a:srgbClr val="FFFFFF"/>
                  </a:solidFill>
                </a:uFill>
                <a:latin typeface="Open Sans"/>
                <a:ea typeface="Open Sans"/>
              </a:rPr>
              <a:t>syntax</a:t>
            </a:r>
            <a:endParaRPr lang="ru-RU" sz="1800" b="0" strike="noStrike" spc="-1" dirty="0">
              <a:solidFill>
                <a:srgbClr val="000000"/>
              </a:solidFill>
              <a:uFill>
                <a:solidFill>
                  <a:srgbClr val="FFFFFF"/>
                </a:solidFill>
              </a:uFill>
              <a:latin typeface="Arial"/>
            </a:endParaRPr>
          </a:p>
        </p:txBody>
      </p:sp>
      <p:pic>
        <p:nvPicPr>
          <p:cNvPr id="597" name="Picture 2"/>
          <p:cNvPicPr/>
          <p:nvPr/>
        </p:nvPicPr>
        <p:blipFill>
          <a:blip r:embed="rId2"/>
          <a:stretch/>
        </p:blipFill>
        <p:spPr>
          <a:xfrm>
            <a:off x="219240" y="781200"/>
            <a:ext cx="8701920" cy="357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CustomShape 1"/>
          <p:cNvSpPr/>
          <p:nvPr/>
        </p:nvSpPr>
        <p:spPr>
          <a:xfrm>
            <a:off x="457200" y="143640"/>
            <a:ext cx="8225640" cy="6526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pc="-1" dirty="0" err="1">
                <a:solidFill>
                  <a:srgbClr val="EB571C"/>
                </a:solidFill>
                <a:uFill>
                  <a:solidFill>
                    <a:srgbClr val="FFFFFF"/>
                  </a:solidFill>
                </a:uFill>
                <a:latin typeface="Open Sans"/>
                <a:ea typeface="Open Sans"/>
              </a:rPr>
              <a:t>Data</a:t>
            </a:r>
            <a:r>
              <a:rPr lang="ru-RU" sz="2300" b="1" spc="-1" dirty="0">
                <a:solidFill>
                  <a:srgbClr val="EB571C"/>
                </a:solidFill>
                <a:uFill>
                  <a:solidFill>
                    <a:srgbClr val="FFFFFF"/>
                  </a:solidFill>
                </a:uFill>
                <a:latin typeface="Open Sans"/>
                <a:ea typeface="Open Sans"/>
              </a:rPr>
              <a:t> </a:t>
            </a:r>
            <a:r>
              <a:rPr lang="ru-RU" sz="2300" b="1" spc="-1" dirty="0" err="1">
                <a:solidFill>
                  <a:srgbClr val="EB571C"/>
                </a:solidFill>
                <a:uFill>
                  <a:solidFill>
                    <a:srgbClr val="FFFFFF"/>
                  </a:solidFill>
                </a:uFill>
                <a:latin typeface="Open Sans"/>
                <a:ea typeface="Open Sans"/>
              </a:rPr>
              <a:t>Types</a:t>
            </a:r>
            <a:r>
              <a:rPr lang="ru-RU" sz="2300" b="1"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Reference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type</a:t>
            </a:r>
            <a:endParaRPr lang="ru-RU" sz="1800" b="0" strike="noStrike" spc="-1" dirty="0">
              <a:solidFill>
                <a:srgbClr val="000000"/>
              </a:solidFill>
              <a:uFill>
                <a:solidFill>
                  <a:srgbClr val="FFFFFF"/>
                </a:solidFill>
              </a:uFill>
              <a:latin typeface="Arial"/>
            </a:endParaRPr>
          </a:p>
        </p:txBody>
      </p:sp>
      <p:sp>
        <p:nvSpPr>
          <p:cNvPr id="1277" name="CustomShape 2"/>
          <p:cNvSpPr/>
          <p:nvPr/>
        </p:nvSpPr>
        <p:spPr>
          <a:xfrm>
            <a:off x="383040" y="659160"/>
            <a:ext cx="8225640" cy="2664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reference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considered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alternative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Technically</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reference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pointer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however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doesn’t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need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dereferencing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like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normal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Reference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always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initialized</a:t>
            </a:r>
            <a:endParaRPr lang="ru-RU" sz="1800" b="0" strike="noStrike" spc="-1" dirty="0">
              <a:solidFill>
                <a:srgbClr val="000000"/>
              </a:solidFill>
              <a:uFill>
                <a:solidFill>
                  <a:srgbClr val="FFFFFF"/>
                </a:solidFill>
              </a:uFill>
              <a:latin typeface="Arial"/>
            </a:endParaRPr>
          </a:p>
        </p:txBody>
      </p:sp>
      <p:pic>
        <p:nvPicPr>
          <p:cNvPr id="1278" name="Picture 2"/>
          <p:cNvPicPr/>
          <p:nvPr/>
        </p:nvPicPr>
        <p:blipFill>
          <a:blip r:embed="rId2"/>
          <a:stretch/>
        </p:blipFill>
        <p:spPr>
          <a:xfrm>
            <a:off x="928800" y="3197160"/>
            <a:ext cx="7282800" cy="1348560"/>
          </a:xfrm>
          <a:prstGeom prst="rect">
            <a:avLst/>
          </a:prstGeom>
          <a:ln>
            <a:noFill/>
          </a:ln>
        </p:spPr>
      </p:pic>
    </p:spTree>
    <p:extLst>
      <p:ext uri="{BB962C8B-B14F-4D97-AF65-F5344CB8AC3E}">
        <p14:creationId xmlns:p14="http://schemas.microsoft.com/office/powerpoint/2010/main" val="42151987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pc="-1" dirty="0" err="1">
                <a:solidFill>
                  <a:srgbClr val="EB571C"/>
                </a:solidFill>
                <a:uFill>
                  <a:solidFill>
                    <a:srgbClr val="FFFFFF"/>
                  </a:solidFill>
                </a:uFill>
                <a:latin typeface="Open Sans"/>
                <a:ea typeface="Open Sans"/>
              </a:rPr>
              <a:t>Data</a:t>
            </a:r>
            <a:r>
              <a:rPr lang="ru-RU" sz="2300" b="1" spc="-1" dirty="0">
                <a:solidFill>
                  <a:srgbClr val="EB571C"/>
                </a:solidFill>
                <a:uFill>
                  <a:solidFill>
                    <a:srgbClr val="FFFFFF"/>
                  </a:solidFill>
                </a:uFill>
                <a:latin typeface="Open Sans"/>
                <a:ea typeface="Open Sans"/>
              </a:rPr>
              <a:t> </a:t>
            </a:r>
            <a:r>
              <a:rPr lang="ru-RU" sz="2300" b="1" spc="-1" dirty="0" err="1">
                <a:solidFill>
                  <a:srgbClr val="EB571C"/>
                </a:solidFill>
                <a:uFill>
                  <a:solidFill>
                    <a:srgbClr val="FFFFFF"/>
                  </a:solidFill>
                </a:uFill>
                <a:latin typeface="Open Sans"/>
                <a:ea typeface="Open Sans"/>
              </a:rPr>
              <a:t>Types</a:t>
            </a:r>
            <a:r>
              <a:rPr lang="ru-RU" sz="2300" b="1"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Reference</a:t>
            </a:r>
            <a:r>
              <a:rPr lang="ru-RU" sz="2300" b="1" strike="noStrike" spc="-1" dirty="0">
                <a:solidFill>
                  <a:srgbClr val="4E5761"/>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type </a:t>
            </a:r>
            <a:r>
              <a:rPr lang="ru-RU" sz="2300" b="1" strike="noStrike" spc="-1" dirty="0" err="1">
                <a:solidFill>
                  <a:srgbClr val="4E5761"/>
                </a:solidFill>
                <a:uFill>
                  <a:solidFill>
                    <a:srgbClr val="FFFFFF"/>
                  </a:solidFill>
                </a:uFill>
                <a:latin typeface="Open Sans"/>
                <a:ea typeface="Open Sans"/>
              </a:rPr>
              <a:t>Demo</a:t>
            </a:r>
            <a:endParaRPr lang="ru-RU" sz="1800" b="0" strike="noStrike" spc="-1" dirty="0">
              <a:solidFill>
                <a:srgbClr val="000000"/>
              </a:solidFill>
              <a:uFill>
                <a:solidFill>
                  <a:srgbClr val="FFFFFF"/>
                </a:solidFill>
              </a:uFill>
              <a:latin typeface="Arial"/>
            </a:endParaRPr>
          </a:p>
        </p:txBody>
      </p:sp>
      <p:sp>
        <p:nvSpPr>
          <p:cNvPr id="1280" name="CustomShape 2"/>
          <p:cNvSpPr/>
          <p:nvPr/>
        </p:nvSpPr>
        <p:spPr>
          <a:xfrm>
            <a:off x="287280" y="865800"/>
            <a:ext cx="456804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&amp; </a:t>
            </a:r>
            <a:r>
              <a:rPr lang="ru-RU" sz="1800" b="1" strike="noStrike" spc="-1" dirty="0" err="1">
                <a:solidFill>
                  <a:srgbClr val="000000"/>
                </a:solidFill>
                <a:uFill>
                  <a:solidFill>
                    <a:srgbClr val="FFFFFF"/>
                  </a:solidFill>
                </a:uFill>
                <a:latin typeface="Consolas"/>
                <a:ea typeface="DejaVu Sans"/>
              </a:rPr>
              <a:t>rmax</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n,</a:t>
            </a:r>
            <a:r>
              <a:rPr lang="en-US"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d[])</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im</a:t>
            </a:r>
            <a:r>
              <a:rPr lang="ru-RU" sz="18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for</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i=1; i &lt; n; i++)</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im</a:t>
            </a:r>
            <a:r>
              <a:rPr lang="ru-RU" sz="1800" b="0" strike="noStrike" spc="-1" dirty="0">
                <a:solidFill>
                  <a:srgbClr val="000000"/>
                </a:solidFill>
                <a:uFill>
                  <a:solidFill>
                    <a:srgbClr val="FFFFFF"/>
                  </a:solidFill>
                </a:uFill>
                <a:latin typeface="Consolas"/>
                <a:ea typeface="DejaVu Sans"/>
              </a:rPr>
              <a:t> = d[</a:t>
            </a:r>
            <a:r>
              <a:rPr lang="ru-RU" sz="1800" b="0" strike="noStrike" spc="-1" dirty="0" err="1">
                <a:solidFill>
                  <a:srgbClr val="000000"/>
                </a:solidFill>
                <a:uFill>
                  <a:solidFill>
                    <a:srgbClr val="FFFFFF"/>
                  </a:solidFill>
                </a:uFill>
                <a:latin typeface="Consolas"/>
                <a:ea typeface="DejaVu Sans"/>
              </a:rPr>
              <a:t>im</a:t>
            </a:r>
            <a:r>
              <a:rPr lang="ru-RU" sz="1800" b="0" strike="noStrike" spc="-1" dirty="0">
                <a:solidFill>
                  <a:srgbClr val="000000"/>
                </a:solidFill>
                <a:uFill>
                  <a:solidFill>
                    <a:srgbClr val="FFFFFF"/>
                  </a:solidFill>
                </a:uFill>
                <a:latin typeface="Consolas"/>
                <a:ea typeface="DejaVu Sans"/>
              </a:rPr>
              <a:t>] &gt; d[i]? </a:t>
            </a:r>
            <a:r>
              <a:rPr lang="ru-RU" sz="1800" b="0" strike="noStrike" spc="-1" dirty="0" err="1">
                <a:solidFill>
                  <a:srgbClr val="000000"/>
                </a:solidFill>
                <a:uFill>
                  <a:solidFill>
                    <a:srgbClr val="FFFFFF"/>
                  </a:solidFill>
                </a:uFill>
                <a:latin typeface="Consolas"/>
                <a:ea typeface="DejaVu Sans"/>
              </a:rPr>
              <a:t>im</a:t>
            </a:r>
            <a:r>
              <a:rPr lang="ru-RU" sz="1800" b="0" strike="noStrike" spc="-1" dirty="0">
                <a:solidFill>
                  <a:srgbClr val="000000"/>
                </a:solidFill>
                <a:uFill>
                  <a:solidFill>
                    <a:srgbClr val="FFFFFF"/>
                  </a:solidFill>
                </a:uFill>
                <a:latin typeface="Consolas"/>
                <a:ea typeface="DejaVu Sans"/>
              </a:rPr>
              <a:t>: i;</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d[</a:t>
            </a:r>
            <a:r>
              <a:rPr lang="ru-RU" sz="1800" b="1" strike="noStrike" spc="-1" dirty="0" err="1">
                <a:solidFill>
                  <a:srgbClr val="000000"/>
                </a:solidFill>
                <a:uFill>
                  <a:solidFill>
                    <a:srgbClr val="FFFFFF"/>
                  </a:solidFill>
                </a:uFill>
                <a:latin typeface="Consolas"/>
                <a:ea typeface="DejaVu Sans"/>
              </a:rPr>
              <a:t>im</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n,</a:t>
            </a:r>
            <a:r>
              <a:rPr lang="en-US"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d[])</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for</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i = 0; </a:t>
            </a:r>
            <a:r>
              <a:rPr lang="en-US" b="1" spc="-1" dirty="0">
                <a:solidFill>
                  <a:srgbClr val="000000"/>
                </a:solidFill>
                <a:uFill>
                  <a:solidFill>
                    <a:srgbClr val="FFFFFF"/>
                  </a:solidFill>
                </a:uFill>
                <a:latin typeface="Consolas"/>
                <a:ea typeface="DejaVu Sans"/>
              </a:rPr>
              <a:t>i</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&lt;</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n;</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0000"/>
                </a:solidFill>
                <a:uFill>
                  <a:solidFill>
                    <a:srgbClr val="FFFFFF"/>
                  </a:solidFill>
                </a:uFill>
                <a:latin typeface="Consolas"/>
                <a:ea typeface="DejaVu Sans"/>
              </a:rPr>
              <a:t>sum</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d[i];</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81" name="CustomShape 3"/>
          <p:cNvSpPr/>
          <p:nvPr/>
        </p:nvSpPr>
        <p:spPr>
          <a:xfrm>
            <a:off x="4859280" y="1447200"/>
            <a:ext cx="3873960" cy="200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a:t>
            </a:r>
            <a:r>
              <a:rPr lang="ru-RU" sz="1800" b="0" strike="noStrike" spc="-1" dirty="0" err="1">
                <a:solidFill>
                  <a:srgbClr val="000000"/>
                </a:solidFill>
                <a:uFill>
                  <a:solidFill>
                    <a:srgbClr val="FFFFFF"/>
                  </a:solidFill>
                </a:uFill>
                <a:latin typeface="Consolas"/>
                <a:ea typeface="DejaVu Sans"/>
              </a:rPr>
              <a:t>Module</a:t>
            </a:r>
            <a:r>
              <a:rPr lang="en-US" sz="1800" b="0" strike="noStrike" spc="-1" dirty="0">
                <a:solidFill>
                  <a:srgbClr val="000000"/>
                </a:solidFill>
                <a:uFill>
                  <a:solidFill>
                    <a:srgbClr val="FFFFFF"/>
                  </a:solidFill>
                </a:uFill>
                <a:latin typeface="Consolas"/>
                <a:ea typeface="DejaVu Sans"/>
              </a:rPr>
              <a:t>5</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ReferenceDemo</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n = 4;</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x[] = {10,</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20,</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30,</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14};</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rmax</a:t>
            </a:r>
            <a:r>
              <a:rPr lang="ru-RU" sz="1800" b="0" strike="noStrike" spc="-1" dirty="0">
                <a:solidFill>
                  <a:srgbClr val="000000"/>
                </a:solidFill>
                <a:uFill>
                  <a:solidFill>
                    <a:srgbClr val="FFFFFF"/>
                  </a:solidFill>
                </a:uFill>
                <a:latin typeface="Consolas"/>
                <a:ea typeface="DejaVu Sans"/>
              </a:rPr>
              <a:t>(n,</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x) = 0;</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Sum</a:t>
            </a:r>
            <a:r>
              <a:rPr lang="ru-RU" sz="1800" b="0" strike="noStrike" spc="-1" dirty="0">
                <a:solidFill>
                  <a:srgbClr val="000000"/>
                </a:solidFill>
                <a:uFill>
                  <a:solidFill>
                    <a:srgbClr val="FFFFFF"/>
                  </a:solidFill>
                </a:uFill>
                <a:latin typeface="Consolas"/>
                <a:ea typeface="DejaVu Sans"/>
              </a:rPr>
              <a:t>(n,</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x),</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44);</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82" name="Line 4"/>
          <p:cNvSpPr/>
          <p:nvPr/>
        </p:nvSpPr>
        <p:spPr>
          <a:xfrm>
            <a:off x="4496400" y="865800"/>
            <a:ext cx="21600" cy="38026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3041836" y="4577016"/>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ReferenceDemo.cpp</a:t>
            </a:r>
            <a:endParaRPr lang="ru-RU" dirty="0"/>
          </a:p>
        </p:txBody>
      </p:sp>
    </p:spTree>
    <p:extLst>
      <p:ext uri="{BB962C8B-B14F-4D97-AF65-F5344CB8AC3E}">
        <p14:creationId xmlns:p14="http://schemas.microsoft.com/office/powerpoint/2010/main" val="12422381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pc="-1" dirty="0" err="1">
                <a:solidFill>
                  <a:srgbClr val="EB571C"/>
                </a:solidFill>
                <a:uFill>
                  <a:solidFill>
                    <a:srgbClr val="FFFFFF"/>
                  </a:solidFill>
                </a:uFill>
                <a:latin typeface="Open Sans"/>
                <a:ea typeface="Open Sans"/>
              </a:rPr>
              <a:t>Data</a:t>
            </a:r>
            <a:r>
              <a:rPr lang="ru-RU" sz="2300" b="1" spc="-1" dirty="0">
                <a:solidFill>
                  <a:srgbClr val="EB571C"/>
                </a:solidFill>
                <a:uFill>
                  <a:solidFill>
                    <a:srgbClr val="FFFFFF"/>
                  </a:solidFill>
                </a:uFill>
                <a:latin typeface="Open Sans"/>
                <a:ea typeface="Open Sans"/>
              </a:rPr>
              <a:t> </a:t>
            </a:r>
            <a:r>
              <a:rPr lang="ru-RU" sz="2300" b="1" spc="-1" dirty="0" err="1">
                <a:solidFill>
                  <a:srgbClr val="EB571C"/>
                </a:solidFill>
                <a:uFill>
                  <a:solidFill>
                    <a:srgbClr val="FFFFFF"/>
                  </a:solidFill>
                </a:uFill>
                <a:latin typeface="Open Sans"/>
                <a:ea typeface="Open Sans"/>
              </a:rPr>
              <a:t>Types</a:t>
            </a:r>
            <a:r>
              <a:rPr lang="ru-RU" sz="2300" b="1"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Special cases with reference types</a:t>
            </a:r>
            <a:endParaRPr lang="ru-RU" sz="1800" b="0" strike="noStrike" spc="-1" dirty="0">
              <a:solidFill>
                <a:srgbClr val="000000"/>
              </a:solidFill>
              <a:uFill>
                <a:solidFill>
                  <a:srgbClr val="FFFFFF"/>
                </a:solidFill>
              </a:uFill>
              <a:latin typeface="Arial"/>
            </a:endParaRPr>
          </a:p>
        </p:txBody>
      </p:sp>
      <p:sp>
        <p:nvSpPr>
          <p:cNvPr id="1284" name="CustomShape 2"/>
          <p:cNvSpPr/>
          <p:nvPr/>
        </p:nvSpPr>
        <p:spPr>
          <a:xfrm>
            <a:off x="439998" y="1059582"/>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constant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reference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prevents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modification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reference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example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modified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directly</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int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var</a:t>
            </a:r>
            <a:r>
              <a:rPr lang="ru-RU" sz="1800" b="0" strike="noStrike" spc="-1" dirty="0">
                <a:solidFill>
                  <a:srgbClr val="000000"/>
                </a:solidFill>
                <a:uFill>
                  <a:solidFill>
                    <a:srgbClr val="FFFFFF"/>
                  </a:solidFill>
                </a:uFill>
                <a:latin typeface="Open Sans"/>
                <a:ea typeface="DejaVu Sans"/>
              </a:rPr>
              <a:t> = 10;</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const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int</a:t>
            </a:r>
            <a:r>
              <a:rPr lang="ru-RU" sz="1800" b="0" strike="noStrike" spc="-1" dirty="0">
                <a:solidFill>
                  <a:srgbClr val="000000"/>
                </a:solidFill>
                <a:uFill>
                  <a:solidFill>
                    <a:srgbClr val="FFFFFF"/>
                  </a:solidFill>
                </a:uFill>
                <a:latin typeface="Open Sans"/>
                <a:ea typeface="DejaVu Sans"/>
              </a:rPr>
              <a:t> &amp;</a:t>
            </a:r>
            <a:r>
              <a:rPr lang="ru-RU" sz="1800" b="0" strike="noStrike" spc="-1" dirty="0" err="1">
                <a:solidFill>
                  <a:srgbClr val="000000"/>
                </a:solidFill>
                <a:uFill>
                  <a:solidFill>
                    <a:srgbClr val="FFFFFF"/>
                  </a:solidFill>
                </a:uFill>
                <a:latin typeface="Open Sans"/>
                <a:ea typeface="DejaVu Sans"/>
              </a:rPr>
              <a:t>ref</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var</a:t>
            </a:r>
            <a:r>
              <a:rPr lang="ru-RU" sz="18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sngStrike" spc="-1" dirty="0" err="1">
                <a:solidFill>
                  <a:srgbClr val="000000"/>
                </a:solidFill>
                <a:uFill>
                  <a:solidFill>
                    <a:srgbClr val="FFFFFF"/>
                  </a:solidFill>
                </a:uFill>
                <a:latin typeface="Open Sans"/>
                <a:ea typeface="DejaVu Sans"/>
              </a:rPr>
              <a:t>ref</a:t>
            </a:r>
            <a:r>
              <a:rPr lang="en-US" strike="sngStrike" spc="-1" dirty="0">
                <a:solidFill>
                  <a:srgbClr val="000000"/>
                </a:solidFill>
                <a:uFill>
                  <a:solidFill>
                    <a:srgbClr val="FFFFFF"/>
                  </a:solidFill>
                </a:uFill>
                <a:latin typeface="Open Sans"/>
                <a:ea typeface="DejaVu Sans"/>
              </a:rPr>
              <a:t> </a:t>
            </a:r>
            <a:r>
              <a:rPr lang="ru-RU" sz="1800" b="0" strike="sngStrike" spc="-1" dirty="0">
                <a:solidFill>
                  <a:srgbClr val="000000"/>
                </a:solidFill>
                <a:uFill>
                  <a:solidFill>
                    <a:srgbClr val="FFFFFF"/>
                  </a:solidFill>
                </a:uFill>
                <a:latin typeface="Open Sans"/>
                <a:ea typeface="DejaVu Sans"/>
              </a:rPr>
              <a:t>= 5;</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Watch out for implicit data type conversions during object construction using reference objects. In general, types must match.</a:t>
            </a:r>
            <a:endParaRPr lang="ru-RU"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7897912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pc="-1" dirty="0" err="1">
                <a:solidFill>
                  <a:srgbClr val="EB571C"/>
                </a:solidFill>
                <a:uFill>
                  <a:solidFill>
                    <a:srgbClr val="FFFFFF"/>
                  </a:solidFill>
                </a:uFill>
                <a:latin typeface="Open Sans"/>
                <a:ea typeface="Open Sans"/>
              </a:rPr>
              <a:t>Data</a:t>
            </a:r>
            <a:r>
              <a:rPr lang="ru-RU" sz="2300" b="1" spc="-1" dirty="0">
                <a:solidFill>
                  <a:srgbClr val="EB571C"/>
                </a:solidFill>
                <a:uFill>
                  <a:solidFill>
                    <a:srgbClr val="FFFFFF"/>
                  </a:solidFill>
                </a:uFill>
                <a:latin typeface="Open Sans"/>
                <a:ea typeface="Open Sans"/>
              </a:rPr>
              <a:t> </a:t>
            </a:r>
            <a:r>
              <a:rPr lang="ru-RU" sz="2300" b="1" spc="-1" dirty="0" err="1">
                <a:solidFill>
                  <a:srgbClr val="EB571C"/>
                </a:solidFill>
                <a:uFill>
                  <a:solidFill>
                    <a:srgbClr val="FFFFFF"/>
                  </a:solidFill>
                </a:uFill>
                <a:latin typeface="Open Sans"/>
                <a:ea typeface="Open Sans"/>
              </a:rPr>
              <a:t>Types</a:t>
            </a:r>
            <a:r>
              <a:rPr lang="ru-RU" sz="2300" b="1"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Special</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cases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reference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type</a:t>
            </a:r>
            <a:r>
              <a:rPr lang="en-US" sz="2300" b="1" strike="noStrike" spc="-1" dirty="0">
                <a:solidFill>
                  <a:srgbClr val="4E5761"/>
                </a:solidFill>
                <a:uFill>
                  <a:solidFill>
                    <a:srgbClr val="FFFFFF"/>
                  </a:solidFill>
                </a:uFill>
                <a:latin typeface="Open Sans"/>
                <a:ea typeface="Open Sans"/>
              </a:rPr>
              <a:t>s</a:t>
            </a:r>
            <a:endParaRPr lang="ru-RU" sz="1800" b="0" strike="noStrike" spc="-1" dirty="0">
              <a:solidFill>
                <a:srgbClr val="000000"/>
              </a:solidFill>
              <a:uFill>
                <a:solidFill>
                  <a:srgbClr val="FFFFFF"/>
                </a:solidFill>
              </a:uFill>
              <a:latin typeface="Arial"/>
            </a:endParaRPr>
          </a:p>
        </p:txBody>
      </p:sp>
      <p:sp>
        <p:nvSpPr>
          <p:cNvPr id="1286" name="CustomShape 2"/>
          <p:cNvSpPr/>
          <p:nvPr/>
        </p:nvSpPr>
        <p:spPr>
          <a:xfrm>
            <a:off x="2189160" y="942480"/>
            <a:ext cx="4831112" cy="310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a:t>
            </a:r>
            <a:r>
              <a:rPr lang="ru-RU" sz="1800" b="0" strike="noStrike" spc="-1" dirty="0" err="1">
                <a:solidFill>
                  <a:srgbClr val="000000"/>
                </a:solidFill>
                <a:uFill>
                  <a:solidFill>
                    <a:srgbClr val="FFFFFF"/>
                  </a:solidFill>
                </a:uFill>
                <a:latin typeface="Consolas"/>
                <a:ea typeface="DejaVu Sans"/>
              </a:rPr>
              <a:t>Module</a:t>
            </a:r>
            <a:r>
              <a:rPr lang="en-US" sz="1800" b="0" strike="noStrike" spc="-1" dirty="0">
                <a:solidFill>
                  <a:srgbClr val="000000"/>
                </a:solidFill>
                <a:uFill>
                  <a:solidFill>
                    <a:srgbClr val="FFFFFF"/>
                  </a:solidFill>
                </a:uFill>
                <a:latin typeface="Consolas"/>
                <a:ea typeface="DejaVu Sans"/>
              </a:rPr>
              <a:t>5</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ReferenceSpecialCases</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unsigned</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var</a:t>
            </a:r>
            <a:r>
              <a:rPr lang="ru-RU" sz="1800" b="1" strike="noStrike" spc="-1" dirty="0">
                <a:solidFill>
                  <a:srgbClr val="000000"/>
                </a:solidFill>
                <a:uFill>
                  <a:solidFill>
                    <a:srgbClr val="FFFFFF"/>
                  </a:solidFill>
                </a:uFill>
                <a:latin typeface="Consolas"/>
                <a:ea typeface="DejaVu Sans"/>
              </a:rPr>
              <a:t> = 5;</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3F7F5F"/>
                </a:solidFill>
                <a:uFill>
                  <a:solidFill>
                    <a:srgbClr val="FFFFFF"/>
                  </a:solidFill>
                </a:uFill>
                <a:latin typeface="Consolas"/>
                <a:ea typeface="DejaVu Sans"/>
              </a:rPr>
              <a:t>//</a:t>
            </a:r>
            <a:r>
              <a:rPr lang="ru-RU" sz="1800" b="0" strike="noStrike" spc="-1" dirty="0" err="1">
                <a:solidFill>
                  <a:srgbClr val="3F7F5F"/>
                </a:solidFill>
                <a:uFill>
                  <a:solidFill>
                    <a:srgbClr val="FFFFFF"/>
                  </a:solidFill>
                </a:uFill>
                <a:latin typeface="Consolas"/>
                <a:ea typeface="DejaVu Sans"/>
              </a:rPr>
              <a:t>int</a:t>
            </a:r>
            <a:r>
              <a:rPr lang="ru-RU" sz="1800" b="0" strike="noStrike" spc="-1" dirty="0">
                <a:solidFill>
                  <a:srgbClr val="3F7F5F"/>
                </a:solidFill>
                <a:uFill>
                  <a:solidFill>
                    <a:srgbClr val="FFFFFF"/>
                  </a:solidFill>
                </a:uFill>
                <a:latin typeface="Consolas"/>
                <a:ea typeface="DejaVu Sans"/>
              </a:rPr>
              <a:t> &amp;</a:t>
            </a:r>
            <a:r>
              <a:rPr lang="ru-RU" sz="1800" b="0" strike="noStrike" spc="-1" dirty="0" err="1">
                <a:solidFill>
                  <a:srgbClr val="3F7F5F"/>
                </a:solidFill>
                <a:uFill>
                  <a:solidFill>
                    <a:srgbClr val="FFFFFF"/>
                  </a:solidFill>
                </a:uFill>
                <a:latin typeface="Consolas"/>
                <a:ea typeface="DejaVu Sans"/>
              </a:rPr>
              <a:t>intRef</a:t>
            </a:r>
            <a:r>
              <a:rPr lang="ru-RU" sz="1800" b="0" strike="noStrike" spc="-1" dirty="0">
                <a:solidFill>
                  <a:srgbClr val="3F7F5F"/>
                </a:solidFill>
                <a:uFill>
                  <a:solidFill>
                    <a:srgbClr val="FFFFFF"/>
                  </a:solidFill>
                </a:uFill>
                <a:latin typeface="Consolas"/>
                <a:ea typeface="DejaVu Sans"/>
              </a:rPr>
              <a:t> = </a:t>
            </a:r>
            <a:r>
              <a:rPr lang="ru-RU" sz="1800" b="0" strike="noStrike" spc="-1" dirty="0" err="1">
                <a:solidFill>
                  <a:srgbClr val="3F7F5F"/>
                </a:solidFill>
                <a:uFill>
                  <a:solidFill>
                    <a:srgbClr val="FFFFFF"/>
                  </a:solidFill>
                </a:uFill>
                <a:latin typeface="Consolas"/>
                <a:ea typeface="DejaVu Sans"/>
              </a:rPr>
              <a:t>var</a:t>
            </a:r>
            <a:r>
              <a:rPr lang="ru-RU" sz="1800" b="0" strike="noStrike" spc="-1" dirty="0">
                <a:solidFill>
                  <a:srgbClr val="3F7F5F"/>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unsigned</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&amp; </a:t>
            </a:r>
            <a:r>
              <a:rPr lang="ru-RU" sz="1800" b="1" strike="noStrike" spc="-1" dirty="0" err="1">
                <a:solidFill>
                  <a:srgbClr val="000000"/>
                </a:solidFill>
                <a:uFill>
                  <a:solidFill>
                    <a:srgbClr val="FFFFFF"/>
                  </a:solidFill>
                </a:uFill>
                <a:latin typeface="Consolas"/>
                <a:ea typeface="DejaVu Sans"/>
              </a:rPr>
              <a:t>uintRef</a:t>
            </a:r>
            <a:r>
              <a:rPr lang="ru-RU" sz="1800" b="1" strike="noStrike" spc="-1" dirty="0">
                <a:solidFill>
                  <a:srgbClr val="000000"/>
                </a:solidFill>
                <a:uFill>
                  <a:solidFill>
                    <a:srgbClr val="FFFFFF"/>
                  </a:solidFill>
                </a:uFill>
                <a:latin typeface="Consolas"/>
                <a:ea typeface="DejaVu Sans"/>
              </a:rPr>
              <a:t> = </a:t>
            </a:r>
            <a:r>
              <a:rPr lang="ru-RU" sz="1800" b="1" strike="noStrike" spc="-1" dirty="0" err="1">
                <a:solidFill>
                  <a:srgbClr val="000000"/>
                </a:solidFill>
                <a:uFill>
                  <a:solidFill>
                    <a:srgbClr val="FFFFFF"/>
                  </a:solidFill>
                </a:uFill>
                <a:latin typeface="Consolas"/>
                <a:ea typeface="DejaVu Sans"/>
              </a:rPr>
              <a:t>var</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3F7F5F"/>
                </a:solidFill>
                <a:uFill>
                  <a:solidFill>
                    <a:srgbClr val="FFFFFF"/>
                  </a:solidFill>
                </a:uFill>
                <a:latin typeface="Consolas"/>
                <a:ea typeface="DejaVu Sans"/>
              </a:rPr>
              <a:t>//</a:t>
            </a:r>
            <a:r>
              <a:rPr lang="ru-RU" sz="1800" b="0" strike="noStrike" spc="-1" dirty="0" err="1">
                <a:solidFill>
                  <a:srgbClr val="3F7F5F"/>
                </a:solidFill>
                <a:uFill>
                  <a:solidFill>
                    <a:srgbClr val="FFFFFF"/>
                  </a:solidFill>
                </a:uFill>
                <a:latin typeface="Consolas"/>
                <a:ea typeface="DejaVu Sans"/>
              </a:rPr>
              <a:t>intRef</a:t>
            </a:r>
            <a:r>
              <a:rPr lang="ru-RU" sz="1800" b="0" strike="noStrike" spc="-1" dirty="0">
                <a:solidFill>
                  <a:srgbClr val="3F7F5F"/>
                </a:solidFill>
                <a:uFill>
                  <a:solidFill>
                    <a:srgbClr val="FFFFFF"/>
                  </a:solidFill>
                </a:uFill>
                <a:latin typeface="Consolas"/>
                <a:ea typeface="DejaVu Sans"/>
              </a:rPr>
              <a:t> = 4;</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0000"/>
                </a:solidFill>
                <a:uFill>
                  <a:solidFill>
                    <a:srgbClr val="FFFFFF"/>
                  </a:solidFill>
                </a:uFill>
                <a:latin typeface="Consolas"/>
                <a:ea typeface="DejaVu Sans"/>
              </a:rPr>
              <a:t>uintRef</a:t>
            </a:r>
            <a:r>
              <a:rPr lang="ru-RU" sz="1800" b="0" strike="noStrike" spc="-1" dirty="0">
                <a:solidFill>
                  <a:srgbClr val="000000"/>
                </a:solidFill>
                <a:uFill>
                  <a:solidFill>
                    <a:srgbClr val="FFFFFF"/>
                  </a:solidFill>
                </a:uFill>
                <a:latin typeface="Consolas"/>
                <a:ea typeface="DejaVu Sans"/>
              </a:rPr>
              <a:t> = 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var</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3F7F5F"/>
                </a:solidFill>
                <a:uFill>
                  <a:solidFill>
                    <a:srgbClr val="FFFFFF"/>
                  </a:solidFill>
                </a:uFill>
                <a:latin typeface="Consolas"/>
                <a:ea typeface="DejaVu Sans"/>
              </a:rPr>
              <a:t>//ASSERT_EQ(</a:t>
            </a:r>
            <a:r>
              <a:rPr lang="ru-RU" sz="1800" b="0" strike="noStrike" spc="-1" dirty="0" err="1">
                <a:solidFill>
                  <a:srgbClr val="3F7F5F"/>
                </a:solidFill>
                <a:uFill>
                  <a:solidFill>
                    <a:srgbClr val="FFFFFF"/>
                  </a:solidFill>
                </a:uFill>
                <a:latin typeface="Consolas"/>
                <a:ea typeface="DejaVu Sans"/>
              </a:rPr>
              <a:t>intRef</a:t>
            </a:r>
            <a:r>
              <a:rPr lang="ru-RU" sz="1800" b="0" strike="noStrike" spc="-1" dirty="0">
                <a:solidFill>
                  <a:srgbClr val="3F7F5F"/>
                </a:solidFill>
                <a:uFill>
                  <a:solidFill>
                    <a:srgbClr val="FFFFFF"/>
                  </a:solidFill>
                </a:uFill>
                <a:latin typeface="Consolas"/>
                <a:ea typeface="DejaVu Sans"/>
              </a:rPr>
              <a:t>,</a:t>
            </a:r>
            <a:r>
              <a:rPr lang="en-US" sz="1800" b="0" strike="noStrike" spc="-1" dirty="0">
                <a:solidFill>
                  <a:srgbClr val="3F7F5F"/>
                </a:solidFill>
                <a:uFill>
                  <a:solidFill>
                    <a:srgbClr val="FFFFFF"/>
                  </a:solidFill>
                </a:uFill>
                <a:latin typeface="Consolas"/>
                <a:ea typeface="DejaVu Sans"/>
              </a:rPr>
              <a:t> </a:t>
            </a:r>
            <a:r>
              <a:rPr lang="ru-RU" sz="1800" b="0" strike="noStrike" spc="-1" dirty="0">
                <a:solidFill>
                  <a:srgbClr val="3F7F5F"/>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uintRef</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87" name="CustomShape 3"/>
          <p:cNvSpPr/>
          <p:nvPr/>
        </p:nvSpPr>
        <p:spPr>
          <a:xfrm>
            <a:off x="6300192" y="1275606"/>
            <a:ext cx="2717640" cy="1060920"/>
          </a:xfrm>
          <a:prstGeom prst="wedgeRoundRectCallout">
            <a:avLst>
              <a:gd name="adj1" fmla="val -105767"/>
              <a:gd name="adj2" fmla="val 13409"/>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Build failed if you uncomment these lines</a:t>
            </a:r>
            <a:endParaRPr lang="ru-RU" sz="1800" b="0" strike="noStrike" spc="-1">
              <a:solidFill>
                <a:srgbClr val="000000"/>
              </a:solidFill>
              <a:uFill>
                <a:solidFill>
                  <a:srgbClr val="FFFFFF"/>
                </a:solidFill>
              </a:uFill>
              <a:latin typeface="Arial"/>
            </a:endParaRPr>
          </a:p>
        </p:txBody>
      </p:sp>
      <p:sp>
        <p:nvSpPr>
          <p:cNvPr id="5" name="CustomShape 3"/>
          <p:cNvSpPr/>
          <p:nvPr/>
        </p:nvSpPr>
        <p:spPr>
          <a:xfrm>
            <a:off x="6306600" y="1275606"/>
            <a:ext cx="2717640" cy="1060920"/>
          </a:xfrm>
          <a:prstGeom prst="wedgeRoundRectCallout">
            <a:avLst>
              <a:gd name="adj1" fmla="val -93149"/>
              <a:gd name="adj2" fmla="val 145631"/>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Build failed if you uncomment these lines</a:t>
            </a:r>
            <a:endParaRPr lang="ru-RU" sz="1800" b="0" strike="noStrike" spc="-1">
              <a:solidFill>
                <a:srgbClr val="000000"/>
              </a:solidFill>
              <a:uFill>
                <a:solidFill>
                  <a:srgbClr val="FFFFFF"/>
                </a:solidFill>
              </a:uFill>
              <a:latin typeface="Arial"/>
            </a:endParaRPr>
          </a:p>
        </p:txBody>
      </p:sp>
      <p:sp>
        <p:nvSpPr>
          <p:cNvPr id="6" name="Snip Single Corner Rectangle 5"/>
          <p:cNvSpPr/>
          <p:nvPr/>
        </p:nvSpPr>
        <p:spPr>
          <a:xfrm>
            <a:off x="6096527" y="4126575"/>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ReferenceDemo.cpp</a:t>
            </a:r>
            <a:endParaRPr lang="ru-RU" dirty="0"/>
          </a:p>
        </p:txBody>
      </p:sp>
    </p:spTree>
    <p:extLst>
      <p:ext uri="{BB962C8B-B14F-4D97-AF65-F5344CB8AC3E}">
        <p14:creationId xmlns:p14="http://schemas.microsoft.com/office/powerpoint/2010/main" val="33337901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&amp; </a:t>
            </a:r>
            <a:r>
              <a:rPr lang="ru-RU" sz="2100" b="0" strike="noStrike" spc="-1" dirty="0" err="1">
                <a:solidFill>
                  <a:srgbClr val="000000"/>
                </a:solidFill>
                <a:uFill>
                  <a:solidFill>
                    <a:srgbClr val="FFFFFF"/>
                  </a:solidFill>
                </a:uFill>
                <a:latin typeface="Open Sans"/>
                <a:ea typeface="DejaVu Sans"/>
              </a:rPr>
              <a:t>Structure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Operators</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overloading</a:t>
            </a:r>
            <a:endParaRPr lang="ru-RU" sz="1800" b="0" strike="noStrike" spc="-1" dirty="0">
              <a:solidFill>
                <a:schemeClr val="accent6">
                  <a:lumMod val="75000"/>
                </a:schemeClr>
              </a:solidFill>
              <a:uFill>
                <a:solidFill>
                  <a:srgbClr val="FFFFFF"/>
                </a:solidFill>
              </a:uFill>
              <a:latin typeface="Arial"/>
            </a:endParaRPr>
          </a:p>
        </p:txBody>
      </p:sp>
      <p:sp>
        <p:nvSpPr>
          <p:cNvPr id="941"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Data Types: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942"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1142705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Operators overloading</a:t>
            </a:r>
            <a:endParaRPr lang="ru-RU" sz="1800" b="0" strike="noStrike" spc="-1">
              <a:solidFill>
                <a:srgbClr val="000000"/>
              </a:solidFill>
              <a:uFill>
                <a:solidFill>
                  <a:srgbClr val="FFFFFF"/>
                </a:solidFill>
              </a:uFill>
              <a:latin typeface="Arial"/>
            </a:endParaRPr>
          </a:p>
        </p:txBody>
      </p:sp>
      <p:sp>
        <p:nvSpPr>
          <p:cNvPr id="1052" name="CustomShape 2"/>
          <p:cNvSpPr/>
          <p:nvPr/>
        </p:nvSpPr>
        <p:spPr>
          <a:xfrm>
            <a:off x="437400" y="1393200"/>
            <a:ext cx="2019960" cy="72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String a = “hello ”;</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String b = “ world”;</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String c = a.Concate(b)</a:t>
            </a:r>
            <a:endParaRPr lang="ru-RU" sz="1800" b="0" strike="noStrike" spc="-1">
              <a:solidFill>
                <a:srgbClr val="000000"/>
              </a:solidFill>
              <a:uFill>
                <a:solidFill>
                  <a:srgbClr val="FFFFFF"/>
                </a:solidFill>
              </a:uFill>
              <a:latin typeface="Arial"/>
            </a:endParaRPr>
          </a:p>
        </p:txBody>
      </p:sp>
      <p:sp>
        <p:nvSpPr>
          <p:cNvPr id="1053" name="CustomShape 3"/>
          <p:cNvSpPr/>
          <p:nvPr/>
        </p:nvSpPr>
        <p:spPr>
          <a:xfrm>
            <a:off x="343080" y="2571840"/>
            <a:ext cx="2982240" cy="1152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Matrix a = Matrix::</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	LoadFromFile(“first.xml”);</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Matrix b = Matrix::</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	LoadFromFile(“second.xml”);</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Matrix c = a.Add(b);</a:t>
            </a:r>
            <a:endParaRPr lang="ru-RU" sz="1800" b="0" strike="noStrike" spc="-1">
              <a:solidFill>
                <a:srgbClr val="000000"/>
              </a:solidFill>
              <a:uFill>
                <a:solidFill>
                  <a:srgbClr val="FFFFFF"/>
                </a:solidFill>
              </a:uFill>
              <a:latin typeface="Arial"/>
            </a:endParaRPr>
          </a:p>
        </p:txBody>
      </p:sp>
      <p:sp>
        <p:nvSpPr>
          <p:cNvPr id="1054" name="CustomShape 4"/>
          <p:cNvSpPr/>
          <p:nvPr/>
        </p:nvSpPr>
        <p:spPr>
          <a:xfrm>
            <a:off x="4937760" y="1393200"/>
            <a:ext cx="1706040" cy="72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String a = “hello ”;</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String b = “ world”;</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String c = a + b</a:t>
            </a:r>
            <a:endParaRPr lang="ru-RU" sz="1800" b="0" strike="noStrike" spc="-1">
              <a:solidFill>
                <a:srgbClr val="000000"/>
              </a:solidFill>
              <a:uFill>
                <a:solidFill>
                  <a:srgbClr val="FFFFFF"/>
                </a:solidFill>
              </a:uFill>
              <a:latin typeface="Arial"/>
            </a:endParaRPr>
          </a:p>
        </p:txBody>
      </p:sp>
      <p:sp>
        <p:nvSpPr>
          <p:cNvPr id="1055" name="CustomShape 5"/>
          <p:cNvSpPr/>
          <p:nvPr/>
        </p:nvSpPr>
        <p:spPr>
          <a:xfrm>
            <a:off x="5073840" y="2571840"/>
            <a:ext cx="4282200" cy="93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Matrix a (“first.xml”);</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Matrix b;</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b &lt;&lt; File(“second.xml”);</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Matrix c = a + b;</a:t>
            </a:r>
            <a:endParaRPr lang="ru-RU" sz="1800" b="0" strike="noStrike" spc="-1">
              <a:solidFill>
                <a:srgbClr val="000000"/>
              </a:solidFill>
              <a:uFill>
                <a:solidFill>
                  <a:srgbClr val="FFFFFF"/>
                </a:solidFill>
              </a:uFill>
              <a:latin typeface="Arial"/>
            </a:endParaRPr>
          </a:p>
        </p:txBody>
      </p:sp>
      <p:sp>
        <p:nvSpPr>
          <p:cNvPr id="1056" name="Line 6"/>
          <p:cNvSpPr/>
          <p:nvPr/>
        </p:nvSpPr>
        <p:spPr>
          <a:xfrm>
            <a:off x="501480" y="2303640"/>
            <a:ext cx="800136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057" name="CustomShape 7"/>
          <p:cNvSpPr/>
          <p:nvPr/>
        </p:nvSpPr>
        <p:spPr>
          <a:xfrm>
            <a:off x="3573720" y="1393200"/>
            <a:ext cx="1210320" cy="424800"/>
          </a:xfrm>
          <a:prstGeom prst="leftRightArrow">
            <a:avLst>
              <a:gd name="adj1" fmla="val 50000"/>
              <a:gd name="adj2" fmla="val 50000"/>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VS</a:t>
            </a:r>
            <a:endParaRPr lang="ru-RU" sz="1800" b="0" strike="noStrike" spc="-1">
              <a:solidFill>
                <a:srgbClr val="000000"/>
              </a:solidFill>
              <a:uFill>
                <a:solidFill>
                  <a:srgbClr val="FFFFFF"/>
                </a:solidFill>
              </a:uFill>
              <a:latin typeface="Arial"/>
            </a:endParaRPr>
          </a:p>
        </p:txBody>
      </p:sp>
      <p:sp>
        <p:nvSpPr>
          <p:cNvPr id="1058" name="CustomShape 8"/>
          <p:cNvSpPr/>
          <p:nvPr/>
        </p:nvSpPr>
        <p:spPr>
          <a:xfrm>
            <a:off x="3645000" y="2410920"/>
            <a:ext cx="1210320" cy="424800"/>
          </a:xfrm>
          <a:prstGeom prst="leftRightArrow">
            <a:avLst>
              <a:gd name="adj1" fmla="val 50000"/>
              <a:gd name="adj2" fmla="val 50000"/>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VS</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CustomShape 1"/>
          <p:cNvSpPr/>
          <p:nvPr/>
        </p:nvSpPr>
        <p:spPr>
          <a:xfrm>
            <a:off x="457200" y="86400"/>
            <a:ext cx="8225640" cy="655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Operators overloading</a:t>
            </a:r>
            <a:endParaRPr lang="ru-RU" sz="1800" b="0" strike="noStrike" spc="-1">
              <a:solidFill>
                <a:srgbClr val="000000"/>
              </a:solidFill>
              <a:uFill>
                <a:solidFill>
                  <a:srgbClr val="FFFFFF"/>
                </a:solidFill>
              </a:uFill>
              <a:latin typeface="Arial"/>
            </a:endParaRPr>
          </a:p>
        </p:txBody>
      </p:sp>
      <p:sp>
        <p:nvSpPr>
          <p:cNvPr id="1060"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Enables the definition of new functionality - called overloading -  for  most standard operators in C++</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Invoking an overloaded operator function, is just as same as a direct call to the member function  «operator function», which also can be called like any other function</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gn="ctr">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C1 </a:t>
            </a:r>
            <a:r>
              <a:rPr lang="en-US" sz="2100" b="0" strike="noStrike" spc="-1" dirty="0">
                <a:solidFill>
                  <a:srgbClr val="FF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 </a:t>
            </a:r>
            <a:r>
              <a:rPr lang="en-US" sz="2100" b="0" strike="noStrike" spc="-1" dirty="0">
                <a:solidFill>
                  <a:srgbClr val="FF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c2              c1.operator</a:t>
            </a:r>
            <a:r>
              <a:rPr lang="en-US" sz="2100" b="0" strike="noStrike" spc="-1" dirty="0">
                <a:solidFill>
                  <a:srgbClr val="FF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 == </a:t>
            </a:r>
            <a:r>
              <a:rPr lang="en-US" sz="2100" b="0" strike="noStrike" spc="-1" dirty="0">
                <a:solidFill>
                  <a:srgbClr val="FF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(c2)</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1061" name="CustomShape 3"/>
          <p:cNvSpPr/>
          <p:nvPr/>
        </p:nvSpPr>
        <p:spPr>
          <a:xfrm>
            <a:off x="3704736" y="3507854"/>
            <a:ext cx="651240" cy="374040"/>
          </a:xfrm>
          <a:prstGeom prst="rightArrow">
            <a:avLst>
              <a:gd name="adj1" fmla="val 50000"/>
              <a:gd name="adj2" fmla="val 50000"/>
            </a:avLst>
          </a:prstGeom>
          <a:solidFill>
            <a:srgbClr val="C00000"/>
          </a:solidFill>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CustomShape 1"/>
          <p:cNvSpPr/>
          <p:nvPr/>
        </p:nvSpPr>
        <p:spPr>
          <a:xfrm>
            <a:off x="179640" y="0"/>
            <a:ext cx="8225640" cy="657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Syntax of operators overloading</a:t>
            </a:r>
            <a:endParaRPr lang="ru-RU" sz="1800" b="0" strike="noStrike" spc="-1">
              <a:solidFill>
                <a:srgbClr val="000000"/>
              </a:solidFill>
              <a:uFill>
                <a:solidFill>
                  <a:srgbClr val="FFFFFF"/>
                </a:solidFill>
              </a:uFill>
              <a:latin typeface="Arial"/>
            </a:endParaRPr>
          </a:p>
        </p:txBody>
      </p:sp>
      <p:pic>
        <p:nvPicPr>
          <p:cNvPr id="1063" name="Picture 2"/>
          <p:cNvPicPr/>
          <p:nvPr/>
        </p:nvPicPr>
        <p:blipFill>
          <a:blip r:embed="rId2"/>
          <a:stretch/>
        </p:blipFill>
        <p:spPr>
          <a:xfrm>
            <a:off x="1100160" y="1947960"/>
            <a:ext cx="6939720" cy="124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Operators that can be overloaded</a:t>
            </a:r>
            <a:endParaRPr lang="ru-RU" sz="1800" b="0" strike="noStrike" spc="-1">
              <a:solidFill>
                <a:srgbClr val="000000"/>
              </a:solidFill>
              <a:uFill>
                <a:solidFill>
                  <a:srgbClr val="FFFFFF"/>
                </a:solidFill>
              </a:uFill>
              <a:latin typeface="Arial"/>
            </a:endParaRPr>
          </a:p>
        </p:txBody>
      </p:sp>
      <p:sp>
        <p:nvSpPr>
          <p:cNvPr id="1065" name="CustomShape 2"/>
          <p:cNvSpPr/>
          <p:nvPr/>
        </p:nvSpPr>
        <p:spPr>
          <a:xfrm>
            <a:off x="467544" y="1491630"/>
            <a:ext cx="4737960" cy="1578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2000" b="1" strike="noStrike" spc="-1" dirty="0">
                <a:solidFill>
                  <a:srgbClr val="000000"/>
                </a:solidFill>
                <a:uFill>
                  <a:solidFill>
                    <a:srgbClr val="FFFFFF"/>
                  </a:solidFill>
                </a:uFill>
                <a:latin typeface="Open Sans"/>
                <a:ea typeface="DejaVu Sans"/>
              </a:rPr>
              <a:t>~ 	+ 	- 	* 	/	%	^	&amp;	!</a:t>
            </a:r>
            <a:endParaRPr lang="ru-RU" sz="2000" b="1" strike="noStrike" spc="-1" dirty="0">
              <a:solidFill>
                <a:srgbClr val="000000"/>
              </a:solidFill>
              <a:uFill>
                <a:solidFill>
                  <a:srgbClr val="FFFFFF"/>
                </a:solidFill>
              </a:uFill>
              <a:latin typeface="Arial"/>
            </a:endParaRPr>
          </a:p>
          <a:p>
            <a:pPr>
              <a:lnSpc>
                <a:spcPct val="100000"/>
              </a:lnSpc>
            </a:pPr>
            <a:endParaRPr lang="ru-RU" sz="2000" b="1" strike="noStrike" spc="-1" dirty="0">
              <a:solidFill>
                <a:srgbClr val="000000"/>
              </a:solidFill>
              <a:uFill>
                <a:solidFill>
                  <a:srgbClr val="FFFFFF"/>
                </a:solidFill>
              </a:uFill>
              <a:latin typeface="Arial"/>
            </a:endParaRPr>
          </a:p>
          <a:p>
            <a:pPr>
              <a:lnSpc>
                <a:spcPct val="100000"/>
              </a:lnSpc>
            </a:pPr>
            <a:r>
              <a:rPr lang="ru-RU" sz="2000" b="1" strike="noStrike" spc="-1" dirty="0">
                <a:solidFill>
                  <a:srgbClr val="000000"/>
                </a:solidFill>
                <a:uFill>
                  <a:solidFill>
                    <a:srgbClr val="FFFFFF"/>
                  </a:solidFill>
                </a:uFill>
                <a:latin typeface="Open Sans"/>
                <a:ea typeface="DejaVu Sans"/>
              </a:rPr>
              <a:t>|	+=	-=	*=	/=	%=	^=	&amp;=	!=</a:t>
            </a:r>
            <a:endParaRPr lang="ru-RU" sz="2000" b="1" strike="noStrike" spc="-1" dirty="0">
              <a:solidFill>
                <a:srgbClr val="000000"/>
              </a:solidFill>
              <a:uFill>
                <a:solidFill>
                  <a:srgbClr val="FFFFFF"/>
                </a:solidFill>
              </a:uFill>
              <a:latin typeface="Arial"/>
            </a:endParaRPr>
          </a:p>
          <a:p>
            <a:pPr>
              <a:lnSpc>
                <a:spcPct val="100000"/>
              </a:lnSpc>
            </a:pPr>
            <a:endParaRPr lang="ru-RU" sz="2000" b="1" strike="noStrike" spc="-1" dirty="0">
              <a:solidFill>
                <a:srgbClr val="000000"/>
              </a:solidFill>
              <a:uFill>
                <a:solidFill>
                  <a:srgbClr val="FFFFFF"/>
                </a:solidFill>
              </a:uFill>
              <a:latin typeface="Arial"/>
            </a:endParaRPr>
          </a:p>
          <a:p>
            <a:pPr>
              <a:lnSpc>
                <a:spcPct val="100000"/>
              </a:lnSpc>
            </a:pPr>
            <a:r>
              <a:rPr lang="ru-RU" sz="2000" b="1" strike="noStrike" spc="-1" dirty="0">
                <a:solidFill>
                  <a:srgbClr val="000000"/>
                </a:solidFill>
                <a:uFill>
                  <a:solidFill>
                    <a:srgbClr val="FFFFFF"/>
                  </a:solidFill>
                </a:uFill>
                <a:latin typeface="Open Sans"/>
                <a:ea typeface="DejaVu Sans"/>
              </a:rPr>
              <a:t>&gt;&gt;	&lt;&lt;	&gt;&gt;=	&lt;&lt;=	++	--	||	&amp;&amp;	( )</a:t>
            </a:r>
            <a:endParaRPr lang="ru-RU" sz="2000" b="1" strike="noStrike" spc="-1" dirty="0">
              <a:solidFill>
                <a:srgbClr val="000000"/>
              </a:solidFill>
              <a:uFill>
                <a:solidFill>
                  <a:srgbClr val="FFFFFF"/>
                </a:solidFill>
              </a:uFill>
              <a:latin typeface="Arial"/>
            </a:endParaRPr>
          </a:p>
          <a:p>
            <a:pPr>
              <a:lnSpc>
                <a:spcPct val="100000"/>
              </a:lnSpc>
            </a:pPr>
            <a:endParaRPr lang="ru-RU" sz="2000" b="1" strike="noStrike" spc="-1" dirty="0">
              <a:solidFill>
                <a:srgbClr val="000000"/>
              </a:solidFill>
              <a:uFill>
                <a:solidFill>
                  <a:srgbClr val="FFFFFF"/>
                </a:solidFill>
              </a:uFill>
              <a:latin typeface="Arial"/>
            </a:endParaRPr>
          </a:p>
          <a:p>
            <a:pPr>
              <a:lnSpc>
                <a:spcPct val="100000"/>
              </a:lnSpc>
            </a:pPr>
            <a:r>
              <a:rPr lang="ru-RU" sz="2000" b="1" strike="noStrike" spc="-1" dirty="0">
                <a:solidFill>
                  <a:srgbClr val="000000"/>
                </a:solidFill>
                <a:uFill>
                  <a:solidFill>
                    <a:srgbClr val="FFFFFF"/>
                  </a:solidFill>
                </a:uFill>
                <a:latin typeface="Open Sans"/>
                <a:ea typeface="DejaVu Sans"/>
              </a:rPr>
              <a:t>[ ]	,	-&gt;	-&gt;*	</a:t>
            </a:r>
            <a:r>
              <a:rPr lang="ru-RU" sz="2000" b="1" strike="noStrike" spc="-1" dirty="0" err="1">
                <a:solidFill>
                  <a:srgbClr val="000000"/>
                </a:solidFill>
                <a:uFill>
                  <a:solidFill>
                    <a:srgbClr val="FFFFFF"/>
                  </a:solidFill>
                </a:uFill>
                <a:latin typeface="Open Sans"/>
                <a:ea typeface="DejaVu Sans"/>
              </a:rPr>
              <a:t>delete</a:t>
            </a:r>
            <a:r>
              <a:rPr lang="ru-RU" sz="2000" b="1" strike="noStrike" spc="-1" dirty="0">
                <a:solidFill>
                  <a:srgbClr val="000000"/>
                </a:solidFill>
                <a:uFill>
                  <a:solidFill>
                    <a:srgbClr val="FFFFFF"/>
                  </a:solidFill>
                </a:uFill>
                <a:latin typeface="Open Sans"/>
                <a:ea typeface="DejaVu Sans"/>
              </a:rPr>
              <a:t>[ ]	</a:t>
            </a:r>
            <a:r>
              <a:rPr lang="ru-RU" sz="2000" b="1" strike="noStrike" spc="-1" dirty="0" err="1">
                <a:solidFill>
                  <a:srgbClr val="000000"/>
                </a:solidFill>
                <a:uFill>
                  <a:solidFill>
                    <a:srgbClr val="FFFFFF"/>
                  </a:solidFill>
                </a:uFill>
                <a:latin typeface="Open Sans"/>
                <a:ea typeface="DejaVu Sans"/>
              </a:rPr>
              <a:t>delete</a:t>
            </a:r>
            <a:r>
              <a:rPr lang="ru-RU" sz="2000" b="1" strike="noStrike" spc="-1" dirty="0">
                <a:solidFill>
                  <a:srgbClr val="000000"/>
                </a:solidFill>
                <a:uFill>
                  <a:solidFill>
                    <a:srgbClr val="FFFFFF"/>
                  </a:solidFill>
                </a:uFill>
                <a:latin typeface="Open Sans"/>
                <a:ea typeface="DejaVu Sans"/>
              </a:rPr>
              <a:t> </a:t>
            </a:r>
            <a:r>
              <a:rPr lang="ru-RU" sz="2000" b="1" strike="noStrike" spc="-1" dirty="0" err="1">
                <a:solidFill>
                  <a:srgbClr val="000000"/>
                </a:solidFill>
                <a:uFill>
                  <a:solidFill>
                    <a:srgbClr val="FFFFFF"/>
                  </a:solidFill>
                </a:uFill>
                <a:latin typeface="Open Sans"/>
                <a:ea typeface="DejaVu Sans"/>
              </a:rPr>
              <a:t>new</a:t>
            </a:r>
            <a:r>
              <a:rPr lang="ru-RU" sz="2000" b="1" strike="noStrike" spc="-1" dirty="0">
                <a:solidFill>
                  <a:srgbClr val="000000"/>
                </a:solidFill>
                <a:uFill>
                  <a:solidFill>
                    <a:srgbClr val="FFFFFF"/>
                  </a:solidFill>
                </a:uFill>
                <a:latin typeface="Open Sans"/>
                <a:ea typeface="DejaVu Sans"/>
              </a:rPr>
              <a:t>	</a:t>
            </a:r>
            <a:r>
              <a:rPr lang="ru-RU" sz="2000" b="1" strike="noStrike" spc="-1" dirty="0" err="1">
                <a:solidFill>
                  <a:srgbClr val="000000"/>
                </a:solidFill>
                <a:uFill>
                  <a:solidFill>
                    <a:srgbClr val="FFFFFF"/>
                  </a:solidFill>
                </a:uFill>
                <a:latin typeface="Open Sans"/>
                <a:ea typeface="DejaVu Sans"/>
              </a:rPr>
              <a:t>new</a:t>
            </a:r>
            <a:r>
              <a:rPr lang="ru-RU" sz="2000" b="1" strike="noStrike" spc="-1" dirty="0">
                <a:solidFill>
                  <a:srgbClr val="000000"/>
                </a:solidFill>
                <a:uFill>
                  <a:solidFill>
                    <a:srgbClr val="FFFFFF"/>
                  </a:solidFill>
                </a:uFill>
                <a:latin typeface="Open Sans"/>
                <a:ea typeface="DejaVu Sans"/>
              </a:rPr>
              <a:t>[ ]</a:t>
            </a:r>
            <a:endParaRPr lang="ru-RU" sz="20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Operators that cannot be overloaded</a:t>
            </a:r>
            <a:endParaRPr lang="ru-RU" sz="1800" b="0" strike="noStrike" spc="-1">
              <a:solidFill>
                <a:srgbClr val="000000"/>
              </a:solidFill>
              <a:uFill>
                <a:solidFill>
                  <a:srgbClr val="FFFFFF"/>
                </a:solidFill>
              </a:uFill>
              <a:latin typeface="Arial"/>
            </a:endParaRPr>
          </a:p>
        </p:txBody>
      </p:sp>
      <p:sp>
        <p:nvSpPr>
          <p:cNvPr id="1067" name="CustomShape 2"/>
          <p:cNvSpPr/>
          <p:nvPr/>
        </p:nvSpPr>
        <p:spPr>
          <a:xfrm>
            <a:off x="1278000" y="1560960"/>
            <a:ext cx="5168160" cy="2097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ru-RU" sz="4400" b="1" strike="noStrike" spc="-1">
                <a:solidFill>
                  <a:srgbClr val="FF0000"/>
                </a:solidFill>
                <a:uFill>
                  <a:solidFill>
                    <a:srgbClr val="FFFFFF"/>
                  </a:solidFill>
                </a:uFill>
                <a:latin typeface="Open Sans"/>
                <a:ea typeface="DejaVu Sans"/>
              </a:rPr>
              <a:t>. 	.*	?:	::	</a:t>
            </a:r>
            <a:endParaRPr lang="ru-RU" sz="1800" b="0" strike="noStrike" spc="-1">
              <a:solidFill>
                <a:srgbClr val="000000"/>
              </a:solidFill>
              <a:uFill>
                <a:solidFill>
                  <a:srgbClr val="FFFFFF"/>
                </a:solidFill>
              </a:uFill>
              <a:latin typeface="Arial"/>
            </a:endParaRPr>
          </a:p>
          <a:p>
            <a:endParaRPr lang="ru-RU" sz="1800" b="0" strike="noStrike" spc="-1">
              <a:solidFill>
                <a:srgbClr val="000000"/>
              </a:solidFill>
              <a:uFill>
                <a:solidFill>
                  <a:srgbClr val="FFFFFF"/>
                </a:solidFill>
              </a:uFill>
              <a:latin typeface="Arial"/>
            </a:endParaRPr>
          </a:p>
          <a:p>
            <a:pPr algn="ctr">
              <a:lnSpc>
                <a:spcPct val="100000"/>
              </a:lnSpc>
            </a:pPr>
            <a:r>
              <a:rPr lang="ru-RU" sz="4400" b="1" strike="noStrike" spc="-1">
                <a:solidFill>
                  <a:srgbClr val="FF0000"/>
                </a:solidFill>
                <a:uFill>
                  <a:solidFill>
                    <a:srgbClr val="FFFFFF"/>
                  </a:solidFill>
                </a:uFill>
                <a:latin typeface="Open Sans"/>
                <a:ea typeface="DejaVu Sans"/>
              </a:rPr>
              <a:t>sizeof()		typeid() </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0" y="86400"/>
            <a:ext cx="91400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en-US" sz="2300" b="1" strike="noStrike" spc="-1" dirty="0">
                <a:solidFill>
                  <a:srgbClr val="4E5761"/>
                </a:solidFill>
                <a:uFill>
                  <a:solidFill>
                    <a:srgbClr val="FFFFFF"/>
                  </a:solidFill>
                </a:uFill>
                <a:latin typeface="Open Sans"/>
                <a:ea typeface="Open Sans"/>
              </a:rPr>
              <a:t>C++ function definition </a:t>
            </a:r>
            <a:r>
              <a:rPr lang="ru-RU" sz="2300" b="1" strike="noStrike" spc="-1" dirty="0" err="1">
                <a:solidFill>
                  <a:srgbClr val="4E5761"/>
                </a:solidFill>
                <a:uFill>
                  <a:solidFill>
                    <a:srgbClr val="FFFFFF"/>
                  </a:solidFill>
                </a:uFill>
                <a:latin typeface="Open Sans"/>
                <a:ea typeface="Open Sans"/>
              </a:rPr>
              <a:t>syntax</a:t>
            </a:r>
            <a:endParaRPr lang="ru-RU" sz="1800" b="0" strike="noStrike" spc="-1" dirty="0">
              <a:solidFill>
                <a:srgbClr val="000000"/>
              </a:solidFill>
              <a:uFill>
                <a:solidFill>
                  <a:srgbClr val="FFFFFF"/>
                </a:solidFill>
              </a:uFill>
              <a:latin typeface="Arial"/>
            </a:endParaRPr>
          </a:p>
        </p:txBody>
      </p:sp>
      <p:pic>
        <p:nvPicPr>
          <p:cNvPr id="599" name="Picture 2"/>
          <p:cNvPicPr/>
          <p:nvPr/>
        </p:nvPicPr>
        <p:blipFill>
          <a:blip r:embed="rId2"/>
          <a:stretch/>
        </p:blipFill>
        <p:spPr>
          <a:xfrm>
            <a:off x="162000" y="743040"/>
            <a:ext cx="8816040" cy="365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CustomShape 1"/>
          <p:cNvSpPr/>
          <p:nvPr/>
        </p:nvSpPr>
        <p:spPr>
          <a:xfrm>
            <a:off x="457200" y="20160"/>
            <a:ext cx="8225640" cy="641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Two ways to overload operators</a:t>
            </a:r>
            <a:endParaRPr lang="ru-RU" sz="1800" b="0" strike="noStrike" spc="-1">
              <a:solidFill>
                <a:srgbClr val="000000"/>
              </a:solidFill>
              <a:uFill>
                <a:solidFill>
                  <a:srgbClr val="FFFFFF"/>
                </a:solidFill>
              </a:uFill>
              <a:latin typeface="Arial"/>
            </a:endParaRPr>
          </a:p>
        </p:txBody>
      </p:sp>
      <p:sp>
        <p:nvSpPr>
          <p:cNvPr id="1069"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Global function</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Unary operation - one operand</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Binary operation - two operands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Class method</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Unary operation - no operands</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Binary operation - one operand</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ustomShape 1"/>
          <p:cNvSpPr/>
          <p:nvPr/>
        </p:nvSpPr>
        <p:spPr>
          <a:xfrm>
            <a:off x="467640" y="99720"/>
            <a:ext cx="8225640" cy="709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Operator overloading rules and semantics</a:t>
            </a:r>
            <a:endParaRPr lang="ru-RU" sz="1800" b="0" strike="noStrike" spc="-1" dirty="0">
              <a:solidFill>
                <a:srgbClr val="000000"/>
              </a:solidFill>
              <a:uFill>
                <a:solidFill>
                  <a:srgbClr val="FFFFFF"/>
                </a:solidFill>
              </a:uFill>
              <a:latin typeface="Arial"/>
            </a:endParaRPr>
          </a:p>
        </p:txBody>
      </p:sp>
      <p:sp>
        <p:nvSpPr>
          <p:cNvPr id="1071" name="CustomShape 2"/>
          <p:cNvSpPr/>
          <p:nvPr/>
        </p:nvSpPr>
        <p:spPr>
          <a:xfrm>
            <a:off x="467640" y="1059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Preprocessor directive cannot be overloaded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Operators  = [ ] () and -&gt; can only be </a:t>
            </a:r>
            <a:r>
              <a:rPr lang="en-US" sz="2100" spc="-1" dirty="0" err="1">
                <a:solidFill>
                  <a:srgbClr val="000000"/>
                </a:solidFill>
                <a:uFill>
                  <a:solidFill>
                    <a:srgbClr val="FFFFFF"/>
                  </a:solidFill>
                </a:uFill>
                <a:latin typeface="Open Sans"/>
              </a:rPr>
              <a:t>be</a:t>
            </a:r>
            <a:r>
              <a:rPr lang="en-US" sz="2100" spc="-1" dirty="0">
                <a:solidFill>
                  <a:srgbClr val="000000"/>
                </a:solidFill>
                <a:uFill>
                  <a:solidFill>
                    <a:srgbClr val="FFFFFF"/>
                  </a:solidFill>
                </a:uFill>
                <a:latin typeface="Open Sans"/>
              </a:rPr>
              <a:t> overloaded as a non-static class member functions</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Enum</a:t>
            </a:r>
            <a:r>
              <a:rPr lang="en-US" sz="2100" spc="-1" dirty="0">
                <a:solidFill>
                  <a:srgbClr val="000000"/>
                </a:solidFill>
                <a:uFill>
                  <a:solidFill>
                    <a:srgbClr val="FFFFFF"/>
                  </a:solidFill>
                </a:uFill>
                <a:latin typeface="Open Sans"/>
              </a:rPr>
              <a:t> types cannot be overloaded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Usual operator precedence and associativity rules are applicable, when using overloaded operators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operation</a:t>
            </a:r>
            <a:r>
              <a:rPr lang="en-US" sz="2100" b="0" strike="noStrike" spc="-1" dirty="0">
                <a:solidFill>
                  <a:srgbClr val="000000"/>
                </a:solidFill>
                <a:uFill>
                  <a:solidFill>
                    <a:srgbClr val="FFFFFF"/>
                  </a:solidFill>
                </a:uFill>
                <a:latin typeface="Open Sans"/>
                <a:ea typeface="DejaVu Sans"/>
              </a:rPr>
              <a: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ustomShape 1"/>
          <p:cNvSpPr/>
          <p:nvPr/>
        </p:nvSpPr>
        <p:spPr>
          <a:xfrm>
            <a:off x="467640" y="99720"/>
            <a:ext cx="8225640" cy="709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Operator overloading example</a:t>
            </a:r>
            <a:endParaRPr lang="ru-RU" sz="1800" b="0" strike="noStrike" spc="-1" dirty="0">
              <a:solidFill>
                <a:srgbClr val="000000"/>
              </a:solidFill>
              <a:uFill>
                <a:solidFill>
                  <a:srgbClr val="FFFFFF"/>
                </a:solidFill>
              </a:uFill>
              <a:latin typeface="Arial"/>
            </a:endParaRPr>
          </a:p>
        </p:txBody>
      </p:sp>
      <p:sp>
        <p:nvSpPr>
          <p:cNvPr id="3" name="Прямоугольник 2"/>
          <p:cNvSpPr/>
          <p:nvPr/>
        </p:nvSpPr>
        <p:spPr>
          <a:xfrm>
            <a:off x="107504" y="627534"/>
            <a:ext cx="4572000" cy="4401205"/>
          </a:xfrm>
          <a:prstGeom prst="rect">
            <a:avLst/>
          </a:prstGeom>
        </p:spPr>
        <p:txBody>
          <a:bodyPr>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endParaRPr lang="ru-RU" sz="1400" dirty="0">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Set</a:t>
            </a:r>
          </a:p>
          <a:p>
            <a:r>
              <a:rPr lang="ru-RU"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storage</a:t>
            </a:r>
            <a:r>
              <a:rPr lang="en-US" sz="1400" b="1" dirty="0">
                <a:solidFill>
                  <a:srgbClr val="000000"/>
                </a:solidFill>
                <a:latin typeface="Consolas"/>
              </a:rPr>
              <a:t>[20];</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C0"/>
                </a:solidFill>
                <a:latin typeface="Consolas"/>
              </a:rPr>
              <a:t>lastElement</a:t>
            </a:r>
            <a:r>
              <a:rPr lang="en-US" sz="1400" b="1" dirty="0">
                <a:solidFill>
                  <a:srgbClr val="000000"/>
                </a:solidFill>
                <a:latin typeface="Consolas"/>
              </a:rPr>
              <a:t>;</a:t>
            </a:r>
          </a:p>
          <a:p>
            <a:r>
              <a:rPr lang="en-US" sz="1400" b="1" dirty="0" err="1">
                <a:solidFill>
                  <a:srgbClr val="7F0055"/>
                </a:solidFill>
                <a:latin typeface="Consolas"/>
              </a:rPr>
              <a:t>bool</a:t>
            </a:r>
            <a:r>
              <a:rPr lang="en-US" sz="1400" b="1" dirty="0">
                <a:solidFill>
                  <a:srgbClr val="000000"/>
                </a:solidFill>
                <a:latin typeface="Consolas"/>
              </a:rPr>
              <a:t> find(</a:t>
            </a:r>
            <a:r>
              <a:rPr lang="en-US" sz="1400" b="1" dirty="0" err="1">
                <a:solidFill>
                  <a:srgbClr val="7F0055"/>
                </a:solidFill>
                <a:latin typeface="Consolas"/>
              </a:rPr>
              <a:t>int</a:t>
            </a:r>
            <a:r>
              <a:rPr lang="en-US" sz="1400" b="1" dirty="0">
                <a:solidFill>
                  <a:srgbClr val="000000"/>
                </a:solidFill>
                <a:latin typeface="Consolas"/>
              </a:rPr>
              <a:t> value) </a:t>
            </a:r>
            <a:r>
              <a:rPr lang="en-US" sz="1400" b="1" dirty="0" err="1">
                <a:solidFill>
                  <a:srgbClr val="7F0055"/>
                </a:solidFill>
                <a:latin typeface="Consolas"/>
              </a:rPr>
              <a:t>const</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a:t>
            </a:r>
          </a:p>
          <a:p>
            <a:r>
              <a:rPr lang="en-US" sz="1400" b="1" dirty="0">
                <a:solidFill>
                  <a:srgbClr val="000000"/>
                </a:solidFill>
                <a:latin typeface="Consolas"/>
              </a:rPr>
              <a:t>Set();</a:t>
            </a:r>
          </a:p>
          <a:p>
            <a:r>
              <a:rPr lang="en-US" sz="1400" b="1" dirty="0">
                <a:solidFill>
                  <a:srgbClr val="000000"/>
                </a:solidFill>
                <a:latin typeface="Consolas"/>
              </a:rPr>
              <a:t>Set(</a:t>
            </a:r>
            <a:r>
              <a:rPr lang="en-US" sz="1400" b="1" dirty="0" err="1">
                <a:solidFill>
                  <a:srgbClr val="000000"/>
                </a:solidFill>
                <a:latin typeface="Consolas"/>
              </a:rPr>
              <a:t>std</a:t>
            </a:r>
            <a:r>
              <a:rPr lang="en-US" sz="1400" b="1" dirty="0">
                <a:solidFill>
                  <a:srgbClr val="000000"/>
                </a:solidFill>
                <a:latin typeface="Consolas"/>
              </a:rPr>
              <a:t>::</a:t>
            </a:r>
            <a:r>
              <a:rPr lang="en-US" sz="1400" b="1" dirty="0" err="1">
                <a:solidFill>
                  <a:srgbClr val="005032"/>
                </a:solidFill>
                <a:latin typeface="Consolas"/>
              </a:rPr>
              <a:t>initializer_list</a:t>
            </a:r>
            <a:r>
              <a:rPr lang="en-US" sz="1400" b="1" dirty="0">
                <a:solidFill>
                  <a:srgbClr val="000000"/>
                </a:solidFill>
                <a:latin typeface="Consolas"/>
              </a:rPr>
              <a:t>&lt;</a:t>
            </a:r>
            <a:r>
              <a:rPr lang="en-US" sz="1400" b="1" dirty="0" err="1">
                <a:solidFill>
                  <a:srgbClr val="7F0055"/>
                </a:solidFill>
                <a:latin typeface="Consolas"/>
              </a:rPr>
              <a:t>int</a:t>
            </a:r>
            <a:r>
              <a:rPr lang="en-US" sz="1400" b="1" dirty="0">
                <a:solidFill>
                  <a:srgbClr val="000000"/>
                </a:solidFill>
                <a:latin typeface="Consolas"/>
              </a:rPr>
              <a:t>&gt; list);</a:t>
            </a:r>
          </a:p>
          <a:p>
            <a:r>
              <a:rPr lang="en-US" sz="1400" dirty="0">
                <a:solidFill>
                  <a:srgbClr val="005032"/>
                </a:solidFill>
                <a:latin typeface="Consolas"/>
              </a:rPr>
              <a:t>Set</a:t>
            </a:r>
            <a:r>
              <a:rPr lang="en-US" sz="1400" dirty="0">
                <a:solidFill>
                  <a:srgbClr val="000000"/>
                </a:solidFill>
                <a:latin typeface="Consolas"/>
              </a:rPr>
              <a:t> </a:t>
            </a:r>
            <a:r>
              <a:rPr lang="en-US" sz="1400" b="1" dirty="0">
                <a:solidFill>
                  <a:srgbClr val="000000"/>
                </a:solidFill>
                <a:latin typeface="Consolas"/>
              </a:rPr>
              <a:t>operator+(</a:t>
            </a:r>
            <a:r>
              <a:rPr lang="en-US" sz="1400" b="1" dirty="0" err="1">
                <a:solidFill>
                  <a:srgbClr val="7F0055"/>
                </a:solidFill>
                <a:latin typeface="Consolas"/>
              </a:rPr>
              <a:t>const</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value);</a:t>
            </a:r>
          </a:p>
          <a:p>
            <a:r>
              <a:rPr lang="en-US" sz="1400" dirty="0">
                <a:solidFill>
                  <a:srgbClr val="005032"/>
                </a:solidFill>
                <a:latin typeface="Consolas"/>
              </a:rPr>
              <a:t>Set</a:t>
            </a:r>
            <a:r>
              <a:rPr lang="en-US" sz="1400" dirty="0">
                <a:solidFill>
                  <a:srgbClr val="000000"/>
                </a:solidFill>
                <a:latin typeface="Consolas"/>
              </a:rPr>
              <a:t> </a:t>
            </a:r>
            <a:r>
              <a:rPr lang="en-US" sz="1400" b="1" dirty="0">
                <a:solidFill>
                  <a:srgbClr val="000000"/>
                </a:solidFill>
                <a:latin typeface="Consolas"/>
              </a:rPr>
              <a:t>operator+(</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op);</a:t>
            </a:r>
          </a:p>
          <a:p>
            <a:endParaRPr lang="en-US" sz="1400" dirty="0">
              <a:latin typeface="Consolas"/>
            </a:endParaRPr>
          </a:p>
          <a:p>
            <a:r>
              <a:rPr lang="en-US" sz="1400" b="1" dirty="0">
                <a:solidFill>
                  <a:srgbClr val="7F0055"/>
                </a:solidFill>
                <a:latin typeface="Consolas"/>
              </a:rPr>
              <a:t>friend</a:t>
            </a:r>
            <a:r>
              <a:rPr lang="en-US" sz="1400" b="1" dirty="0">
                <a:solidFill>
                  <a:srgbClr val="000000"/>
                </a:solidFill>
                <a:latin typeface="Consolas"/>
              </a:rPr>
              <a:t> </a:t>
            </a:r>
            <a:r>
              <a:rPr lang="en-US" sz="1400" b="1" dirty="0" err="1">
                <a:solidFill>
                  <a:srgbClr val="7F0055"/>
                </a:solidFill>
                <a:latin typeface="Consolas"/>
              </a:rPr>
              <a:t>bool</a:t>
            </a:r>
            <a:r>
              <a:rPr lang="en-US" sz="1400" b="1" dirty="0">
                <a:solidFill>
                  <a:srgbClr val="000000"/>
                </a:solidFill>
                <a:latin typeface="Consolas"/>
              </a:rPr>
              <a:t> operator==(</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op1, </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op2);</a:t>
            </a:r>
            <a:endParaRPr lang="ru-RU" sz="1400" dirty="0">
              <a:latin typeface="Consolas"/>
            </a:endParaRPr>
          </a:p>
          <a:p>
            <a:r>
              <a:rPr lang="en-US" sz="1400" b="1" dirty="0">
                <a:solidFill>
                  <a:srgbClr val="7F0055"/>
                </a:solidFill>
                <a:latin typeface="Consolas"/>
              </a:rPr>
              <a:t>friend</a:t>
            </a:r>
            <a:r>
              <a:rPr lang="en-US" sz="1400" b="1" dirty="0">
                <a:solidFill>
                  <a:srgbClr val="000000"/>
                </a:solidFill>
                <a:latin typeface="Consolas"/>
              </a:rPr>
              <a:t> </a:t>
            </a:r>
            <a:r>
              <a:rPr lang="en-US" sz="1400" b="1" dirty="0" err="1">
                <a:solidFill>
                  <a:srgbClr val="7F0055"/>
                </a:solidFill>
                <a:latin typeface="Consolas"/>
              </a:rPr>
              <a:t>bool</a:t>
            </a:r>
            <a:r>
              <a:rPr lang="en-US" sz="1400" b="1" dirty="0">
                <a:solidFill>
                  <a:srgbClr val="000000"/>
                </a:solidFill>
                <a:latin typeface="Consolas"/>
              </a:rPr>
              <a:t> operator!=(</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op1, </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op2);</a:t>
            </a:r>
          </a:p>
          <a:p>
            <a:endParaRPr lang="ru-RU" sz="1400" dirty="0">
              <a:latin typeface="Consolas"/>
            </a:endParaRPr>
          </a:p>
          <a:p>
            <a:r>
              <a:rPr lang="ru-RU" sz="1400" dirty="0">
                <a:solidFill>
                  <a:srgbClr val="000000"/>
                </a:solidFill>
                <a:latin typeface="Consolas"/>
              </a:rPr>
              <a:t>};</a:t>
            </a:r>
            <a:endParaRPr lang="ru-RU" sz="1400" dirty="0"/>
          </a:p>
        </p:txBody>
      </p:sp>
      <p:sp>
        <p:nvSpPr>
          <p:cNvPr id="4" name="Прямоугольник 3"/>
          <p:cNvSpPr/>
          <p:nvPr/>
        </p:nvSpPr>
        <p:spPr>
          <a:xfrm>
            <a:off x="4582124" y="1058421"/>
            <a:ext cx="4572000" cy="3323987"/>
          </a:xfrm>
          <a:prstGeom prst="rect">
            <a:avLst/>
          </a:prstGeom>
        </p:spPr>
        <p:txBody>
          <a:bodyPr>
            <a:spAutoFit/>
          </a:bodyPr>
          <a:lstStyle/>
          <a:p>
            <a:r>
              <a:rPr lang="en-US" sz="1400" dirty="0">
                <a:solidFill>
                  <a:srgbClr val="000000"/>
                </a:solidFill>
                <a:latin typeface="Consolas"/>
              </a:rPr>
              <a:t>TEST(Module5, </a:t>
            </a:r>
            <a:r>
              <a:rPr lang="en-US" sz="1400" dirty="0" err="1">
                <a:solidFill>
                  <a:srgbClr val="000000"/>
                </a:solidFill>
                <a:latin typeface="Consolas"/>
              </a:rPr>
              <a:t>OverloadBinaryOperators</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Set</a:t>
            </a:r>
            <a:r>
              <a:rPr lang="en-US" sz="1400" dirty="0">
                <a:solidFill>
                  <a:srgbClr val="000000"/>
                </a:solidFill>
                <a:latin typeface="Consolas"/>
              </a:rPr>
              <a:t> </a:t>
            </a:r>
            <a:r>
              <a:rPr lang="en-US" sz="1400" dirty="0" err="1">
                <a:solidFill>
                  <a:srgbClr val="000000"/>
                </a:solidFill>
                <a:latin typeface="Consolas"/>
              </a:rPr>
              <a:t>firstSet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firstSet</a:t>
            </a:r>
            <a:r>
              <a:rPr lang="en-US" sz="1400" dirty="0">
                <a:solidFill>
                  <a:srgbClr val="000000"/>
                </a:solidFill>
                <a:latin typeface="Consolas"/>
              </a:rPr>
              <a:t> = </a:t>
            </a:r>
            <a:r>
              <a:rPr lang="en-US" sz="1400" dirty="0" err="1">
                <a:solidFill>
                  <a:srgbClr val="000000"/>
                </a:solidFill>
                <a:latin typeface="Consolas"/>
              </a:rPr>
              <a:t>firstSet</a:t>
            </a:r>
            <a:r>
              <a:rPr lang="en-US" sz="1400" dirty="0">
                <a:solidFill>
                  <a:srgbClr val="000000"/>
                </a:solidFill>
                <a:latin typeface="Consolas"/>
              </a:rPr>
              <a:t> + 1;</a:t>
            </a:r>
          </a:p>
          <a:p>
            <a:r>
              <a:rPr lang="en-US" sz="1400" dirty="0">
                <a:solidFill>
                  <a:srgbClr val="000000"/>
                </a:solidFill>
                <a:latin typeface="Consolas"/>
              </a:rPr>
              <a:t>  </a:t>
            </a:r>
            <a:r>
              <a:rPr lang="en-US" sz="1400" dirty="0" err="1">
                <a:solidFill>
                  <a:srgbClr val="000000"/>
                </a:solidFill>
                <a:latin typeface="Consolas"/>
              </a:rPr>
              <a:t>firstSet</a:t>
            </a:r>
            <a:r>
              <a:rPr lang="en-US" sz="1400" dirty="0">
                <a:solidFill>
                  <a:srgbClr val="000000"/>
                </a:solidFill>
                <a:latin typeface="Consolas"/>
              </a:rPr>
              <a:t> = </a:t>
            </a:r>
            <a:r>
              <a:rPr lang="en-US" sz="1400" dirty="0" err="1">
                <a:solidFill>
                  <a:srgbClr val="000000"/>
                </a:solidFill>
                <a:latin typeface="Consolas"/>
              </a:rPr>
              <a:t>firstSet</a:t>
            </a:r>
            <a:r>
              <a:rPr lang="en-US" sz="1400" dirty="0">
                <a:solidFill>
                  <a:srgbClr val="000000"/>
                </a:solidFill>
                <a:latin typeface="Consolas"/>
              </a:rPr>
              <a:t> + 2;</a:t>
            </a:r>
          </a:p>
          <a:p>
            <a:r>
              <a:rPr lang="en-US" sz="1400" dirty="0">
                <a:solidFill>
                  <a:srgbClr val="000000"/>
                </a:solidFill>
                <a:latin typeface="Consolas"/>
              </a:rPr>
              <a:t>  </a:t>
            </a:r>
            <a:r>
              <a:rPr lang="en-US" sz="1400" dirty="0" err="1">
                <a:solidFill>
                  <a:srgbClr val="000000"/>
                </a:solidFill>
                <a:latin typeface="Consolas"/>
              </a:rPr>
              <a:t>firstSet</a:t>
            </a:r>
            <a:r>
              <a:rPr lang="en-US" sz="1400" dirty="0">
                <a:solidFill>
                  <a:srgbClr val="000000"/>
                </a:solidFill>
                <a:latin typeface="Consolas"/>
              </a:rPr>
              <a:t> = </a:t>
            </a:r>
            <a:r>
              <a:rPr lang="en-US" sz="1400" dirty="0" err="1">
                <a:solidFill>
                  <a:srgbClr val="000000"/>
                </a:solidFill>
                <a:latin typeface="Consolas"/>
              </a:rPr>
              <a:t>firstSet</a:t>
            </a:r>
            <a:r>
              <a:rPr lang="en-US" sz="1400" dirty="0">
                <a:solidFill>
                  <a:srgbClr val="000000"/>
                </a:solidFill>
                <a:latin typeface="Consolas"/>
              </a:rPr>
              <a:t> + 1;</a:t>
            </a:r>
          </a:p>
          <a:p>
            <a:r>
              <a:rPr lang="en-US" sz="1400" dirty="0">
                <a:solidFill>
                  <a:srgbClr val="000000"/>
                </a:solidFill>
                <a:latin typeface="Consolas"/>
              </a:rPr>
              <a:t>  </a:t>
            </a:r>
            <a:r>
              <a:rPr lang="en-US" sz="1400" dirty="0" err="1">
                <a:solidFill>
                  <a:srgbClr val="000000"/>
                </a:solidFill>
                <a:latin typeface="Consolas"/>
              </a:rPr>
              <a:t>firstSet</a:t>
            </a:r>
            <a:r>
              <a:rPr lang="en-US" sz="1400" dirty="0">
                <a:solidFill>
                  <a:srgbClr val="000000"/>
                </a:solidFill>
                <a:latin typeface="Consolas"/>
              </a:rPr>
              <a:t> = </a:t>
            </a:r>
            <a:r>
              <a:rPr lang="en-US" sz="1400" dirty="0" err="1">
                <a:solidFill>
                  <a:srgbClr val="000000"/>
                </a:solidFill>
                <a:latin typeface="Consolas"/>
              </a:rPr>
              <a:t>firstSet</a:t>
            </a:r>
            <a:r>
              <a:rPr lang="en-US" sz="1400" dirty="0">
                <a:solidFill>
                  <a:srgbClr val="000000"/>
                </a:solidFill>
                <a:latin typeface="Consolas"/>
              </a:rPr>
              <a:t> + 3;</a:t>
            </a:r>
          </a:p>
          <a:p>
            <a:r>
              <a:rPr lang="en-US" sz="1400" dirty="0">
                <a:solidFill>
                  <a:srgbClr val="000000"/>
                </a:solidFill>
                <a:latin typeface="Consolas"/>
              </a:rPr>
              <a:t>  </a:t>
            </a:r>
            <a:r>
              <a:rPr lang="en-US" sz="1400" dirty="0">
                <a:solidFill>
                  <a:srgbClr val="005032"/>
                </a:solidFill>
                <a:latin typeface="Consolas"/>
              </a:rPr>
              <a:t>Set</a:t>
            </a:r>
            <a:r>
              <a:rPr lang="en-US" sz="1400" dirty="0">
                <a:solidFill>
                  <a:srgbClr val="000000"/>
                </a:solidFill>
                <a:latin typeface="Consolas"/>
              </a:rPr>
              <a:t> </a:t>
            </a:r>
            <a:r>
              <a:rPr lang="en-US" sz="1400" dirty="0" err="1">
                <a:solidFill>
                  <a:srgbClr val="000000"/>
                </a:solidFill>
                <a:latin typeface="Consolas"/>
              </a:rPr>
              <a:t>secondSet</a:t>
            </a:r>
            <a:r>
              <a:rPr lang="en-US" sz="1400" dirty="0">
                <a:solidFill>
                  <a:srgbClr val="000000"/>
                </a:solidFill>
                <a:latin typeface="Consolas"/>
              </a:rPr>
              <a:t>{1,2};</a:t>
            </a:r>
          </a:p>
          <a:p>
            <a:endParaRPr lang="ru-RU" sz="1400" dirty="0">
              <a:latin typeface="Consolas"/>
            </a:endParaRPr>
          </a:p>
          <a:p>
            <a:r>
              <a:rPr lang="en-US" sz="1400" dirty="0">
                <a:solidFill>
                  <a:srgbClr val="000000"/>
                </a:solidFill>
                <a:latin typeface="Consolas"/>
              </a:rPr>
              <a:t>  </a:t>
            </a:r>
            <a:r>
              <a:rPr lang="en-US" sz="1400" dirty="0">
                <a:solidFill>
                  <a:srgbClr val="005032"/>
                </a:solidFill>
                <a:latin typeface="Consolas"/>
              </a:rPr>
              <a:t>Set</a:t>
            </a:r>
            <a:r>
              <a:rPr lang="en-US" sz="1400" dirty="0">
                <a:solidFill>
                  <a:srgbClr val="000000"/>
                </a:solidFill>
                <a:latin typeface="Consolas"/>
              </a:rPr>
              <a:t> </a:t>
            </a:r>
            <a:r>
              <a:rPr lang="en-US" sz="1400" dirty="0" err="1">
                <a:solidFill>
                  <a:srgbClr val="000000"/>
                </a:solidFill>
                <a:latin typeface="Consolas"/>
              </a:rPr>
              <a:t>actualSet</a:t>
            </a:r>
            <a:r>
              <a:rPr lang="en-US" sz="1400" dirty="0">
                <a:solidFill>
                  <a:srgbClr val="000000"/>
                </a:solidFill>
                <a:latin typeface="Consolas"/>
              </a:rPr>
              <a:t> = </a:t>
            </a:r>
            <a:r>
              <a:rPr lang="en-US" sz="1400" dirty="0" err="1">
                <a:solidFill>
                  <a:srgbClr val="000000"/>
                </a:solidFill>
                <a:latin typeface="Consolas"/>
              </a:rPr>
              <a:t>firstSet</a:t>
            </a:r>
            <a:r>
              <a:rPr lang="en-US" sz="1400" dirty="0">
                <a:solidFill>
                  <a:srgbClr val="000000"/>
                </a:solidFill>
                <a:latin typeface="Consolas"/>
              </a:rPr>
              <a:t> + </a:t>
            </a:r>
            <a:r>
              <a:rPr lang="en-US" sz="1400" dirty="0" err="1">
                <a:solidFill>
                  <a:srgbClr val="000000"/>
                </a:solidFill>
                <a:latin typeface="Consolas"/>
              </a:rPr>
              <a:t>secondSet</a:t>
            </a:r>
            <a:r>
              <a:rPr lang="en-US" sz="1400" dirty="0">
                <a:solidFill>
                  <a:srgbClr val="000000"/>
                </a:solidFill>
                <a:latin typeface="Consolas"/>
              </a:rPr>
              <a:t>;</a:t>
            </a:r>
          </a:p>
          <a:p>
            <a:endParaRPr lang="ru-RU" sz="1400" dirty="0">
              <a:latin typeface="Consolas"/>
            </a:endParaRPr>
          </a:p>
          <a:p>
            <a:r>
              <a:rPr lang="en-US" sz="1400" dirty="0">
                <a:solidFill>
                  <a:srgbClr val="000000"/>
                </a:solidFill>
                <a:latin typeface="Consolas"/>
              </a:rPr>
              <a:t>  </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005032"/>
                </a:solidFill>
                <a:latin typeface="Consolas"/>
              </a:rPr>
              <a:t>Set</a:t>
            </a:r>
            <a:r>
              <a:rPr lang="en-US" sz="1400" b="1" dirty="0">
                <a:solidFill>
                  <a:srgbClr val="000000"/>
                </a:solidFill>
                <a:latin typeface="Consolas"/>
              </a:rPr>
              <a:t> </a:t>
            </a:r>
            <a:r>
              <a:rPr lang="en-US" sz="1400" b="1" dirty="0" err="1">
                <a:solidFill>
                  <a:srgbClr val="000000"/>
                </a:solidFill>
                <a:latin typeface="Consolas"/>
              </a:rPr>
              <a:t>expectedSet</a:t>
            </a:r>
            <a:r>
              <a:rPr lang="en-US" sz="1400" b="1" dirty="0">
                <a:solidFill>
                  <a:srgbClr val="000000"/>
                </a:solidFill>
                <a:latin typeface="Consolas"/>
              </a:rPr>
              <a:t>{1, 2, 3};</a:t>
            </a:r>
          </a:p>
          <a:p>
            <a:endParaRPr lang="ru-RU" sz="1400" dirty="0">
              <a:latin typeface="Consolas"/>
            </a:endParaRPr>
          </a:p>
          <a:p>
            <a:r>
              <a:rPr lang="en-US" sz="1400" dirty="0">
                <a:solidFill>
                  <a:srgbClr val="000000"/>
                </a:solidFill>
                <a:latin typeface="Consolas"/>
              </a:rPr>
              <a:t>  ASSERT_EQ(</a:t>
            </a:r>
            <a:r>
              <a:rPr lang="en-US" sz="1400" dirty="0" err="1">
                <a:solidFill>
                  <a:srgbClr val="000000"/>
                </a:solidFill>
                <a:latin typeface="Consolas"/>
              </a:rPr>
              <a:t>expectedSet</a:t>
            </a:r>
            <a:r>
              <a:rPr lang="en-US" sz="1400" dirty="0">
                <a:solidFill>
                  <a:srgbClr val="000000"/>
                </a:solidFill>
                <a:latin typeface="Consolas"/>
              </a:rPr>
              <a:t>, </a:t>
            </a:r>
            <a:r>
              <a:rPr lang="en-US" sz="1400" dirty="0" err="1">
                <a:solidFill>
                  <a:srgbClr val="000000"/>
                </a:solidFill>
                <a:latin typeface="Consolas"/>
              </a:rPr>
              <a:t>actualSet</a:t>
            </a:r>
            <a:r>
              <a:rPr lang="en-US" sz="1400" dirty="0">
                <a:solidFill>
                  <a:srgbClr val="000000"/>
                </a:solidFill>
                <a:latin typeface="Consolas"/>
              </a:rPr>
              <a:t>);</a:t>
            </a:r>
          </a:p>
          <a:p>
            <a:r>
              <a:rPr lang="ru-RU" sz="1400" dirty="0">
                <a:solidFill>
                  <a:srgbClr val="000000"/>
                </a:solidFill>
                <a:latin typeface="Consolas"/>
              </a:rPr>
              <a:t>}</a:t>
            </a:r>
          </a:p>
        </p:txBody>
      </p:sp>
      <p:cxnSp>
        <p:nvCxnSpPr>
          <p:cNvPr id="6" name="Прямая соединительная линия 5"/>
          <p:cNvCxnSpPr/>
          <p:nvPr/>
        </p:nvCxnSpPr>
        <p:spPr>
          <a:xfrm>
            <a:off x="4580460" y="915566"/>
            <a:ext cx="1664"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7" name="Snip Single Corner Rectangle 6"/>
          <p:cNvSpPr/>
          <p:nvPr/>
        </p:nvSpPr>
        <p:spPr>
          <a:xfrm>
            <a:off x="3105960" y="4596691"/>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OverloadOperators.cpp</a:t>
            </a:r>
            <a:endParaRPr lang="ru-RU" dirty="0"/>
          </a:p>
        </p:txBody>
      </p:sp>
    </p:spTree>
    <p:extLst>
      <p:ext uri="{BB962C8B-B14F-4D97-AF65-F5344CB8AC3E}">
        <p14:creationId xmlns:p14="http://schemas.microsoft.com/office/powerpoint/2010/main" val="38225728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ustomShape 1"/>
          <p:cNvSpPr/>
          <p:nvPr/>
        </p:nvSpPr>
        <p:spPr>
          <a:xfrm>
            <a:off x="467640" y="99720"/>
            <a:ext cx="8225640" cy="709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Operator overloading example</a:t>
            </a:r>
            <a:endParaRPr lang="ru-RU" sz="1800" b="0" strike="noStrike" spc="-1" dirty="0">
              <a:solidFill>
                <a:srgbClr val="000000"/>
              </a:solidFill>
              <a:uFill>
                <a:solidFill>
                  <a:srgbClr val="FFFFFF"/>
                </a:solidFill>
              </a:uFill>
              <a:latin typeface="Arial"/>
            </a:endParaRPr>
          </a:p>
        </p:txBody>
      </p:sp>
      <p:cxnSp>
        <p:nvCxnSpPr>
          <p:cNvPr id="6" name="Прямая соединительная линия 5"/>
          <p:cNvCxnSpPr/>
          <p:nvPr/>
        </p:nvCxnSpPr>
        <p:spPr>
          <a:xfrm>
            <a:off x="3851920" y="915566"/>
            <a:ext cx="1664"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179512" y="883932"/>
            <a:ext cx="4176464" cy="3754874"/>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&lt;</a:t>
            </a:r>
            <a:r>
              <a:rPr lang="en-US" sz="1400" b="1" dirty="0" err="1">
                <a:solidFill>
                  <a:srgbClr val="2A00FF"/>
                </a:solidFill>
                <a:latin typeface="Consolas"/>
              </a:rPr>
              <a:t>string.h</a:t>
            </a:r>
            <a:r>
              <a:rPr lang="en-US" sz="1400" b="1" dirty="0">
                <a:solidFill>
                  <a:srgbClr val="2A00FF"/>
                </a:solidFill>
                <a:latin typeface="Consolas"/>
              </a:rPr>
              <a:t>&gt;</a:t>
            </a: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AssocArray</a:t>
            </a:r>
            <a:endParaRPr lang="en-US" sz="1400" b="1" dirty="0">
              <a:solidFill>
                <a:srgbClr val="005032"/>
              </a:solidFill>
              <a:latin typeface="Consolas"/>
            </a:endParaRPr>
          </a:p>
          <a:p>
            <a:r>
              <a:rPr lang="ru-RU" sz="1400" dirty="0">
                <a:solidFill>
                  <a:srgbClr val="000000"/>
                </a:solidFill>
                <a:latin typeface="Consolas"/>
              </a:rPr>
              <a:t>{</a:t>
            </a:r>
          </a:p>
          <a:p>
            <a:r>
              <a:rPr lang="en-US" sz="1400" b="1" dirty="0">
                <a:solidFill>
                  <a:srgbClr val="7F0055"/>
                </a:solidFill>
                <a:latin typeface="Consolas"/>
              </a:rPr>
              <a:t>private</a:t>
            </a:r>
            <a:r>
              <a:rPr lang="en-US" sz="1400" b="1" dirty="0">
                <a:solidFill>
                  <a:srgbClr val="000000"/>
                </a:solidFill>
                <a:latin typeface="Consolas"/>
              </a:rPr>
              <a:t>:</a:t>
            </a:r>
          </a:p>
          <a:p>
            <a:r>
              <a:rPr lang="en-US" sz="1400" b="1" dirty="0" err="1">
                <a:solidFill>
                  <a:srgbClr val="7F0055"/>
                </a:solidFill>
                <a:latin typeface="Consolas"/>
              </a:rPr>
              <a:t>struct</a:t>
            </a:r>
            <a:endParaRPr lang="en-US" sz="1400" b="1" dirty="0">
              <a:solidFill>
                <a:srgbClr val="7F0055"/>
              </a:solidFill>
              <a:latin typeface="Consolas"/>
            </a:endParaRPr>
          </a:p>
          <a:p>
            <a:r>
              <a:rPr lang="ru-RU" sz="1400" dirty="0">
                <a:solidFill>
                  <a:srgbClr val="000000"/>
                </a:solidFill>
                <a:latin typeface="Consolas"/>
              </a:rPr>
              <a:t>{</a:t>
            </a:r>
          </a:p>
          <a:p>
            <a:r>
              <a:rPr lang="en-US" sz="1400" b="1" dirty="0">
                <a:solidFill>
                  <a:srgbClr val="7F0055"/>
                </a:solidFill>
                <a:latin typeface="Consolas"/>
              </a:rPr>
              <a:t>char</a:t>
            </a:r>
            <a:r>
              <a:rPr lang="en-US" sz="1400" b="1" dirty="0">
                <a:solidFill>
                  <a:srgbClr val="000000"/>
                </a:solidFill>
                <a:latin typeface="Consolas"/>
              </a:rPr>
              <a:t> </a:t>
            </a:r>
            <a:r>
              <a:rPr lang="en-US" sz="1400" b="1" dirty="0">
                <a:solidFill>
                  <a:srgbClr val="0000C0"/>
                </a:solidFill>
                <a:latin typeface="Consolas"/>
              </a:rPr>
              <a:t>key</a:t>
            </a:r>
            <a:r>
              <a:rPr lang="en-US" sz="1400" b="1" dirty="0">
                <a:solidFill>
                  <a:srgbClr val="000000"/>
                </a:solidFill>
                <a:latin typeface="Consolas"/>
              </a:rPr>
              <a:t>[5];</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value</a:t>
            </a:r>
            <a:r>
              <a:rPr lang="en-US" sz="1400" b="1" dirty="0">
                <a:solidFill>
                  <a:srgbClr val="000000"/>
                </a:solidFill>
                <a:latin typeface="Consolas"/>
              </a:rPr>
              <a:t>;</a:t>
            </a:r>
          </a:p>
          <a:p>
            <a:r>
              <a:rPr lang="en-US" sz="1400" dirty="0">
                <a:solidFill>
                  <a:srgbClr val="000000"/>
                </a:solidFill>
                <a:latin typeface="Consolas"/>
              </a:rPr>
              <a:t>}</a:t>
            </a:r>
            <a:r>
              <a:rPr lang="en-US" sz="1400" dirty="0">
                <a:solidFill>
                  <a:srgbClr val="0000C0"/>
                </a:solidFill>
                <a:latin typeface="Consolas"/>
              </a:rPr>
              <a:t>storage</a:t>
            </a:r>
            <a:r>
              <a:rPr lang="en-US" sz="1400" dirty="0">
                <a:solidFill>
                  <a:srgbClr val="000000"/>
                </a:solidFill>
                <a:latin typeface="Consolas"/>
              </a:rPr>
              <a:t>[10];</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C0"/>
                </a:solidFill>
                <a:latin typeface="Consolas"/>
              </a:rPr>
              <a:t>lastElement</a:t>
            </a:r>
            <a:r>
              <a:rPr lang="en-US" sz="1400" b="1"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endParaRPr lang="ru-RU" sz="1400" dirty="0">
              <a:latin typeface="Consolas"/>
            </a:endParaRP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&amp; operator[](</a:t>
            </a:r>
            <a:r>
              <a:rPr lang="en-US" sz="1400" b="1" dirty="0" err="1">
                <a:solidFill>
                  <a:srgbClr val="7F0055"/>
                </a:solidFill>
                <a:latin typeface="Consolas"/>
              </a:rPr>
              <a:t>const</a:t>
            </a:r>
            <a:r>
              <a:rPr lang="en-US" sz="1400" b="1" dirty="0">
                <a:solidFill>
                  <a:srgbClr val="000000"/>
                </a:solidFill>
                <a:latin typeface="Consolas"/>
              </a:rPr>
              <a:t> </a:t>
            </a:r>
            <a:r>
              <a:rPr lang="en-US" sz="1400" b="1" dirty="0">
                <a:solidFill>
                  <a:srgbClr val="7F0055"/>
                </a:solidFill>
                <a:latin typeface="Consolas"/>
              </a:rPr>
              <a:t>char</a:t>
            </a:r>
            <a:r>
              <a:rPr lang="en-US" sz="1400" b="1" dirty="0">
                <a:solidFill>
                  <a:srgbClr val="000000"/>
                </a:solidFill>
                <a:latin typeface="Consolas"/>
              </a:rPr>
              <a:t> key[]);</a:t>
            </a:r>
          </a:p>
          <a:p>
            <a:r>
              <a:rPr lang="en-US" sz="1400" dirty="0">
                <a:solidFill>
                  <a:srgbClr val="000000"/>
                </a:solidFill>
                <a:latin typeface="Consolas"/>
              </a:rPr>
              <a:t> </a:t>
            </a:r>
            <a:r>
              <a:rPr lang="en-US" sz="1400" b="1" dirty="0" err="1">
                <a:solidFill>
                  <a:srgbClr val="000000"/>
                </a:solidFill>
                <a:latin typeface="Consolas"/>
              </a:rPr>
              <a:t>AssocArray</a:t>
            </a:r>
            <a:r>
              <a:rPr lang="en-US" sz="1400" b="1" dirty="0">
                <a:solidFill>
                  <a:srgbClr val="000000"/>
                </a:solidFill>
                <a:latin typeface="Consolas"/>
              </a:rPr>
              <a:t>(): </a:t>
            </a:r>
            <a:r>
              <a:rPr lang="en-US" sz="1400" b="1" dirty="0" err="1">
                <a:solidFill>
                  <a:srgbClr val="0000C0"/>
                </a:solidFill>
                <a:latin typeface="Consolas"/>
              </a:rPr>
              <a:t>lastElement</a:t>
            </a:r>
            <a:r>
              <a:rPr lang="en-US" sz="1400" b="1" dirty="0">
                <a:solidFill>
                  <a:srgbClr val="000000"/>
                </a:solidFill>
                <a:latin typeface="Consolas"/>
              </a:rPr>
              <a:t>(0) {}</a:t>
            </a:r>
          </a:p>
          <a:p>
            <a:r>
              <a:rPr lang="ru-RU" sz="1400" dirty="0">
                <a:solidFill>
                  <a:srgbClr val="000000"/>
                </a:solidFill>
                <a:latin typeface="Consolas"/>
              </a:rPr>
              <a:t>};</a:t>
            </a:r>
          </a:p>
          <a:p>
            <a:endParaRPr lang="en-US" sz="1400" b="1" dirty="0">
              <a:solidFill>
                <a:srgbClr val="2A00FF"/>
              </a:solidFill>
              <a:latin typeface="Consolas"/>
            </a:endParaRPr>
          </a:p>
        </p:txBody>
      </p:sp>
      <p:sp>
        <p:nvSpPr>
          <p:cNvPr id="5" name="Прямоугольник 4"/>
          <p:cNvSpPr/>
          <p:nvPr/>
        </p:nvSpPr>
        <p:spPr>
          <a:xfrm>
            <a:off x="3995936" y="690245"/>
            <a:ext cx="5148064" cy="4185761"/>
          </a:xfrm>
          <a:prstGeom prst="rect">
            <a:avLst/>
          </a:prstGeom>
        </p:spPr>
        <p:txBody>
          <a:bodyPr wrap="square">
            <a:spAutoFit/>
          </a:bodyPr>
          <a:lstStyle/>
          <a:p>
            <a:r>
              <a:rPr lang="en-US" sz="1400" b="1" dirty="0" err="1">
                <a:solidFill>
                  <a:srgbClr val="7F0055"/>
                </a:solidFill>
                <a:latin typeface="Consolas"/>
              </a:rPr>
              <a:t>int</a:t>
            </a:r>
            <a:r>
              <a:rPr lang="en-US" sz="1400" b="1" dirty="0">
                <a:solidFill>
                  <a:srgbClr val="000000"/>
                </a:solidFill>
                <a:latin typeface="Consolas"/>
              </a:rPr>
              <a:t> &amp; </a:t>
            </a:r>
            <a:r>
              <a:rPr lang="en-US" sz="1400" b="1" dirty="0" err="1">
                <a:solidFill>
                  <a:srgbClr val="000000"/>
                </a:solidFill>
                <a:latin typeface="Consolas"/>
              </a:rPr>
              <a:t>AssocArray</a:t>
            </a:r>
            <a:r>
              <a:rPr lang="en-US" sz="1400" b="1" dirty="0">
                <a:solidFill>
                  <a:srgbClr val="000000"/>
                </a:solidFill>
                <a:latin typeface="Consolas"/>
              </a:rPr>
              <a:t>::operator[](</a:t>
            </a:r>
            <a:r>
              <a:rPr lang="en-US" sz="1400" b="1" dirty="0" err="1">
                <a:solidFill>
                  <a:srgbClr val="7F0055"/>
                </a:solidFill>
                <a:latin typeface="Consolas"/>
              </a:rPr>
              <a:t>const</a:t>
            </a:r>
            <a:r>
              <a:rPr lang="en-US" sz="1400" b="1" dirty="0">
                <a:solidFill>
                  <a:srgbClr val="7F0055"/>
                </a:solidFill>
                <a:latin typeface="Consolas"/>
              </a:rPr>
              <a:t> char </a:t>
            </a:r>
            <a:r>
              <a:rPr lang="en-US" sz="1400" b="1" dirty="0">
                <a:solidFill>
                  <a:srgbClr val="000000"/>
                </a:solidFill>
                <a:latin typeface="Consolas"/>
              </a:rPr>
              <a:t>key[])</a:t>
            </a:r>
          </a:p>
          <a:p>
            <a:r>
              <a:rPr lang="ru-RU"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i = 0; i &lt; </a:t>
            </a:r>
            <a:r>
              <a:rPr lang="en-US" sz="1400" b="1" dirty="0" err="1">
                <a:solidFill>
                  <a:srgbClr val="0000C0"/>
                </a:solidFill>
                <a:latin typeface="Consolas"/>
              </a:rPr>
              <a:t>lastElement</a:t>
            </a:r>
            <a:r>
              <a:rPr lang="en-US" sz="1400" b="1" dirty="0">
                <a:solidFill>
                  <a:srgbClr val="000000"/>
                </a:solidFill>
                <a:latin typeface="Consolas"/>
              </a:rPr>
              <a:t>; i++)</a:t>
            </a:r>
          </a:p>
          <a:p>
            <a:r>
              <a:rPr lang="ru-RU"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642880"/>
                </a:solidFill>
                <a:latin typeface="Consolas"/>
              </a:rPr>
              <a:t>strcmp</a:t>
            </a:r>
            <a:r>
              <a:rPr lang="en-US" sz="1400" b="1" dirty="0">
                <a:solidFill>
                  <a:srgbClr val="000000"/>
                </a:solidFill>
                <a:latin typeface="Consolas"/>
              </a:rPr>
              <a:t>(</a:t>
            </a:r>
            <a:r>
              <a:rPr lang="en-US" sz="1400" b="1" dirty="0">
                <a:solidFill>
                  <a:srgbClr val="0000C0"/>
                </a:solidFill>
                <a:latin typeface="Consolas"/>
              </a:rPr>
              <a:t>storage</a:t>
            </a:r>
            <a:r>
              <a:rPr lang="en-US" sz="1400" b="1" dirty="0">
                <a:solidFill>
                  <a:srgbClr val="000000"/>
                </a:solidFill>
                <a:latin typeface="Consolas"/>
              </a:rPr>
              <a:t>[i].</a:t>
            </a:r>
            <a:r>
              <a:rPr lang="en-US" sz="1400" b="1" dirty="0">
                <a:solidFill>
                  <a:srgbClr val="0000C0"/>
                </a:solidFill>
                <a:latin typeface="Consolas"/>
              </a:rPr>
              <a:t>key</a:t>
            </a:r>
            <a:r>
              <a:rPr lang="en-US" sz="1400" b="1" dirty="0">
                <a:solidFill>
                  <a:srgbClr val="000000"/>
                </a:solidFill>
                <a:latin typeface="Consolas"/>
              </a:rPr>
              <a:t>, key) == 0)</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storage</a:t>
            </a:r>
            <a:r>
              <a:rPr lang="en-US" sz="1400" b="1" dirty="0">
                <a:solidFill>
                  <a:srgbClr val="000000"/>
                </a:solidFill>
                <a:latin typeface="Consolas"/>
              </a:rPr>
              <a:t>[i].</a:t>
            </a:r>
            <a:r>
              <a:rPr lang="en-US" sz="1400" b="1" dirty="0">
                <a:solidFill>
                  <a:srgbClr val="0000C0"/>
                </a:solidFill>
                <a:latin typeface="Consolas"/>
              </a:rPr>
              <a:t>value</a:t>
            </a:r>
            <a:r>
              <a:rPr lang="en-US" sz="1400" b="1" dirty="0">
                <a:solidFill>
                  <a:srgbClr val="000000"/>
                </a:solidFill>
                <a:latin typeface="Consolas"/>
              </a:rPr>
              <a:t>;</a:t>
            </a:r>
            <a:endParaRPr lang="ru-RU" sz="1400" dirty="0">
              <a:latin typeface="Consolas"/>
            </a:endParaRPr>
          </a:p>
          <a:p>
            <a:r>
              <a:rPr lang="ru-RU" sz="1400" dirty="0">
                <a:solidFill>
                  <a:srgbClr val="000000"/>
                </a:solidFill>
                <a:latin typeface="Consolas"/>
              </a:rPr>
              <a:t>  }</a:t>
            </a:r>
          </a:p>
          <a:p>
            <a:r>
              <a:rPr lang="en-US" sz="1400" dirty="0">
                <a:solidFill>
                  <a:srgbClr val="000000"/>
                </a:solidFill>
                <a:latin typeface="Consolas"/>
              </a:rPr>
              <a:t>  </a:t>
            </a:r>
            <a:r>
              <a:rPr lang="en-US" sz="1400" b="1" dirty="0" err="1">
                <a:solidFill>
                  <a:srgbClr val="642880"/>
                </a:solidFill>
                <a:latin typeface="Consolas"/>
              </a:rPr>
              <a:t>strcpy</a:t>
            </a:r>
            <a:r>
              <a:rPr lang="en-US" sz="1400" b="1" dirty="0">
                <a:solidFill>
                  <a:srgbClr val="000000"/>
                </a:solidFill>
                <a:latin typeface="Consolas"/>
              </a:rPr>
              <a:t>(</a:t>
            </a:r>
            <a:r>
              <a:rPr lang="en-US" sz="1400" b="1" dirty="0">
                <a:solidFill>
                  <a:srgbClr val="0000C0"/>
                </a:solidFill>
                <a:latin typeface="Consolas"/>
              </a:rPr>
              <a:t>storage</a:t>
            </a:r>
            <a:r>
              <a:rPr lang="en-US" sz="1400" b="1" dirty="0">
                <a:solidFill>
                  <a:srgbClr val="000000"/>
                </a:solidFill>
                <a:latin typeface="Consolas"/>
              </a:rPr>
              <a:t>[</a:t>
            </a:r>
            <a:r>
              <a:rPr lang="en-US" sz="1400" b="1" dirty="0" err="1">
                <a:solidFill>
                  <a:srgbClr val="0000C0"/>
                </a:solidFill>
                <a:latin typeface="Consolas"/>
              </a:rPr>
              <a:t>lastElement</a:t>
            </a:r>
            <a:r>
              <a:rPr lang="en-US" sz="1400" b="1" dirty="0">
                <a:solidFill>
                  <a:srgbClr val="000000"/>
                </a:solidFill>
                <a:latin typeface="Consolas"/>
              </a:rPr>
              <a:t>].</a:t>
            </a:r>
            <a:r>
              <a:rPr lang="en-US" sz="1400" b="1" dirty="0">
                <a:solidFill>
                  <a:srgbClr val="0000C0"/>
                </a:solidFill>
                <a:latin typeface="Consolas"/>
              </a:rPr>
              <a:t>key</a:t>
            </a:r>
            <a:r>
              <a:rPr lang="en-US" sz="1400" b="1" dirty="0">
                <a:solidFill>
                  <a:srgbClr val="000000"/>
                </a:solidFill>
                <a:latin typeface="Consolas"/>
              </a:rPr>
              <a:t>, key);</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storage</a:t>
            </a:r>
            <a:r>
              <a:rPr lang="en-US" sz="1400" b="1" dirty="0">
                <a:solidFill>
                  <a:srgbClr val="000000"/>
                </a:solidFill>
                <a:latin typeface="Consolas"/>
              </a:rPr>
              <a:t>[</a:t>
            </a:r>
            <a:r>
              <a:rPr lang="en-US" sz="1400" b="1" dirty="0" err="1">
                <a:solidFill>
                  <a:srgbClr val="0000C0"/>
                </a:solidFill>
                <a:latin typeface="Consolas"/>
              </a:rPr>
              <a:t>lastElement</a:t>
            </a:r>
            <a:r>
              <a:rPr lang="en-US" sz="1400" b="1" dirty="0">
                <a:solidFill>
                  <a:srgbClr val="000000"/>
                </a:solidFill>
                <a:latin typeface="Consolas"/>
              </a:rPr>
              <a:t>++].</a:t>
            </a:r>
            <a:r>
              <a:rPr lang="en-US" sz="1400" b="1" dirty="0">
                <a:solidFill>
                  <a:srgbClr val="0000C0"/>
                </a:solidFill>
                <a:latin typeface="Consolas"/>
              </a:rPr>
              <a:t>value</a:t>
            </a:r>
            <a:r>
              <a:rPr lang="en-US" sz="1400" b="1" dirty="0">
                <a:solidFill>
                  <a:srgbClr val="000000"/>
                </a:solidFill>
                <a:latin typeface="Consolas"/>
              </a:rPr>
              <a:t>;</a:t>
            </a:r>
          </a:p>
          <a:p>
            <a:r>
              <a:rPr lang="ru-RU" sz="1400" dirty="0">
                <a:solidFill>
                  <a:srgbClr val="000000"/>
                </a:solidFill>
                <a:latin typeface="Consolas"/>
              </a:rPr>
              <a:t>}</a:t>
            </a:r>
          </a:p>
          <a:p>
            <a:r>
              <a:rPr lang="en-US" sz="1400" dirty="0">
                <a:solidFill>
                  <a:srgbClr val="000000"/>
                </a:solidFill>
                <a:latin typeface="Consolas"/>
              </a:rPr>
              <a:t>TEST(Module5, </a:t>
            </a:r>
            <a:r>
              <a:rPr lang="en-US" sz="1400" dirty="0" err="1">
                <a:solidFill>
                  <a:srgbClr val="000000"/>
                </a:solidFill>
                <a:latin typeface="Consolas"/>
              </a:rPr>
              <a:t>OverloadBracketOperator</a:t>
            </a:r>
            <a:r>
              <a:rPr lang="en-US" sz="1400" dirty="0">
                <a:solidFill>
                  <a:srgbClr val="000000"/>
                </a:solidFill>
                <a:latin typeface="Consolas"/>
              </a:rPr>
              <a:t>)</a:t>
            </a:r>
          </a:p>
          <a:p>
            <a:r>
              <a:rPr lang="ru-RU" sz="1400" dirty="0">
                <a:solidFill>
                  <a:srgbClr val="000000"/>
                </a:solidFill>
                <a:latin typeface="Consolas"/>
              </a:rPr>
              <a:t>{</a:t>
            </a:r>
          </a:p>
          <a:p>
            <a:r>
              <a:rPr lang="en-US" sz="1400" dirty="0" err="1">
                <a:solidFill>
                  <a:srgbClr val="005032"/>
                </a:solidFill>
                <a:latin typeface="Consolas"/>
              </a:rPr>
              <a:t>AssocArray</a:t>
            </a:r>
            <a:r>
              <a:rPr lang="en-US" sz="1400" dirty="0">
                <a:solidFill>
                  <a:srgbClr val="000000"/>
                </a:solidFill>
                <a:latin typeface="Consolas"/>
              </a:rPr>
              <a:t> </a:t>
            </a:r>
            <a:r>
              <a:rPr lang="en-US" sz="1400" dirty="0" err="1">
                <a:solidFill>
                  <a:srgbClr val="000000"/>
                </a:solidFill>
                <a:latin typeface="Consolas"/>
              </a:rPr>
              <a:t>myArray</a:t>
            </a:r>
            <a:r>
              <a:rPr lang="en-US" sz="1400" dirty="0">
                <a:solidFill>
                  <a:srgbClr val="000000"/>
                </a:solidFill>
                <a:latin typeface="Consolas"/>
              </a:rPr>
              <a:t>;</a:t>
            </a:r>
          </a:p>
          <a:p>
            <a:r>
              <a:rPr lang="en-US" sz="1400" dirty="0" err="1">
                <a:solidFill>
                  <a:srgbClr val="000000"/>
                </a:solidFill>
                <a:latin typeface="Consolas"/>
              </a:rPr>
              <a:t>myArray</a:t>
            </a:r>
            <a:r>
              <a:rPr lang="en-US" sz="1400" dirty="0">
                <a:solidFill>
                  <a:srgbClr val="000000"/>
                </a:solidFill>
                <a:latin typeface="Consolas"/>
              </a:rPr>
              <a:t>[</a:t>
            </a:r>
            <a:r>
              <a:rPr lang="en-US" sz="1400" dirty="0">
                <a:solidFill>
                  <a:srgbClr val="2A00FF"/>
                </a:solidFill>
                <a:latin typeface="Consolas"/>
              </a:rPr>
              <a:t>"123"</a:t>
            </a:r>
            <a:r>
              <a:rPr lang="en-US" sz="1400" dirty="0">
                <a:solidFill>
                  <a:srgbClr val="000000"/>
                </a:solidFill>
                <a:latin typeface="Consolas"/>
              </a:rPr>
              <a:t>] = 4;</a:t>
            </a:r>
          </a:p>
          <a:p>
            <a:r>
              <a:rPr lang="en-US" sz="1400" dirty="0" err="1">
                <a:solidFill>
                  <a:srgbClr val="000000"/>
                </a:solidFill>
                <a:latin typeface="Consolas"/>
              </a:rPr>
              <a:t>myArray</a:t>
            </a:r>
            <a:r>
              <a:rPr lang="en-US" sz="1400" dirty="0">
                <a:solidFill>
                  <a:srgbClr val="000000"/>
                </a:solidFill>
                <a:latin typeface="Consolas"/>
              </a:rPr>
              <a:t>[</a:t>
            </a:r>
            <a:r>
              <a:rPr lang="en-US" sz="1400" dirty="0">
                <a:solidFill>
                  <a:srgbClr val="2A00FF"/>
                </a:solidFill>
                <a:latin typeface="Consolas"/>
              </a:rPr>
              <a:t>"test"</a:t>
            </a:r>
            <a:r>
              <a:rPr lang="en-US" sz="1400" dirty="0">
                <a:solidFill>
                  <a:srgbClr val="000000"/>
                </a:solidFill>
                <a:latin typeface="Consolas"/>
              </a:rPr>
              <a:t>] = 5;</a:t>
            </a:r>
          </a:p>
          <a:p>
            <a:endParaRPr lang="ru-RU" sz="1400" dirty="0">
              <a:latin typeface="Consolas"/>
            </a:endParaRPr>
          </a:p>
          <a:p>
            <a:r>
              <a:rPr lang="en-US" sz="1400" dirty="0">
                <a:solidFill>
                  <a:srgbClr val="000000"/>
                </a:solidFill>
                <a:latin typeface="Consolas"/>
              </a:rPr>
              <a:t>ASSERT_EQ(</a:t>
            </a:r>
            <a:r>
              <a:rPr lang="en-US" sz="1400" dirty="0" err="1">
                <a:solidFill>
                  <a:srgbClr val="000000"/>
                </a:solidFill>
                <a:latin typeface="Consolas"/>
              </a:rPr>
              <a:t>myArray</a:t>
            </a:r>
            <a:r>
              <a:rPr lang="en-US" sz="1400" dirty="0">
                <a:solidFill>
                  <a:srgbClr val="000000"/>
                </a:solidFill>
                <a:latin typeface="Consolas"/>
              </a:rPr>
              <a:t>[</a:t>
            </a:r>
            <a:r>
              <a:rPr lang="en-US" sz="1400" dirty="0">
                <a:solidFill>
                  <a:srgbClr val="2A00FF"/>
                </a:solidFill>
                <a:latin typeface="Consolas"/>
              </a:rPr>
              <a:t>"123"</a:t>
            </a:r>
            <a:r>
              <a:rPr lang="en-US" sz="1400" dirty="0">
                <a:solidFill>
                  <a:srgbClr val="000000"/>
                </a:solidFill>
                <a:latin typeface="Consolas"/>
              </a:rPr>
              <a:t>], 4);</a:t>
            </a:r>
          </a:p>
          <a:p>
            <a:r>
              <a:rPr lang="en-US" sz="1400" dirty="0">
                <a:solidFill>
                  <a:srgbClr val="000000"/>
                </a:solidFill>
                <a:latin typeface="Consolas"/>
              </a:rPr>
              <a:t>ASSERT_EQ(</a:t>
            </a:r>
            <a:r>
              <a:rPr lang="en-US" sz="1400" dirty="0" err="1">
                <a:solidFill>
                  <a:srgbClr val="000000"/>
                </a:solidFill>
                <a:latin typeface="Consolas"/>
              </a:rPr>
              <a:t>myArray</a:t>
            </a:r>
            <a:r>
              <a:rPr lang="en-US" sz="1400" dirty="0">
                <a:solidFill>
                  <a:srgbClr val="000000"/>
                </a:solidFill>
                <a:latin typeface="Consolas"/>
              </a:rPr>
              <a:t>[</a:t>
            </a:r>
            <a:r>
              <a:rPr lang="en-US" sz="1400" dirty="0">
                <a:solidFill>
                  <a:srgbClr val="2A00FF"/>
                </a:solidFill>
                <a:latin typeface="Consolas"/>
              </a:rPr>
              <a:t>"test"</a:t>
            </a:r>
            <a:r>
              <a:rPr lang="en-US" sz="1400" dirty="0">
                <a:solidFill>
                  <a:srgbClr val="000000"/>
                </a:solidFill>
                <a:latin typeface="Consolas"/>
              </a:rPr>
              <a:t>], 5);</a:t>
            </a:r>
            <a:endParaRPr lang="ru-RU" sz="1400" dirty="0">
              <a:latin typeface="Consolas"/>
            </a:endParaRPr>
          </a:p>
          <a:p>
            <a:r>
              <a:rPr lang="ru-RU" sz="1400" dirty="0">
                <a:solidFill>
                  <a:srgbClr val="000000"/>
                </a:solidFill>
                <a:latin typeface="Consolas"/>
              </a:rPr>
              <a:t>}</a:t>
            </a:r>
          </a:p>
        </p:txBody>
      </p:sp>
      <p:sp>
        <p:nvSpPr>
          <p:cNvPr id="7" name="Snip Single Corner Rectangle 6"/>
          <p:cNvSpPr/>
          <p:nvPr/>
        </p:nvSpPr>
        <p:spPr>
          <a:xfrm>
            <a:off x="611560" y="4403151"/>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OverloadOperators.cpp</a:t>
            </a:r>
            <a:endParaRPr lang="ru-RU" dirty="0"/>
          </a:p>
        </p:txBody>
      </p:sp>
    </p:spTree>
    <p:extLst>
      <p:ext uri="{BB962C8B-B14F-4D97-AF65-F5344CB8AC3E}">
        <p14:creationId xmlns:p14="http://schemas.microsoft.com/office/powerpoint/2010/main" val="25117562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CustomShape 1"/>
          <p:cNvSpPr/>
          <p:nvPr/>
        </p:nvSpPr>
        <p:spPr>
          <a:xfrm>
            <a:off x="307800" y="8892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Practice exercise 5</a:t>
            </a:r>
            <a:endParaRPr lang="ru-RU" sz="1800" b="0" strike="noStrike" spc="-1">
              <a:solidFill>
                <a:srgbClr val="000000"/>
              </a:solidFill>
              <a:uFill>
                <a:solidFill>
                  <a:srgbClr val="FFFFFF"/>
                </a:solidFill>
              </a:uFill>
              <a:latin typeface="Arial"/>
            </a:endParaRPr>
          </a:p>
        </p:txBody>
      </p:sp>
      <p:sp>
        <p:nvSpPr>
          <p:cNvPr id="1073"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100" spc="-1" dirty="0">
                <a:solidFill>
                  <a:srgbClr val="000000"/>
                </a:solidFill>
                <a:uFill>
                  <a:solidFill>
                    <a:srgbClr val="FFFFFF"/>
                  </a:solidFill>
                </a:uFill>
                <a:latin typeface="Open Sans"/>
              </a:rPr>
              <a:t>Write a program which implements the addition and subtraction of complex numbers by overloading  relevant arithmetic operators, on a class called </a:t>
            </a:r>
            <a:r>
              <a:rPr lang="en-US" sz="2100" i="1" spc="-1" dirty="0" err="1">
                <a:solidFill>
                  <a:srgbClr val="000000"/>
                </a:solidFill>
                <a:uFill>
                  <a:solidFill>
                    <a:srgbClr val="FFFFFF"/>
                  </a:solidFill>
                </a:uFill>
                <a:latin typeface="Open Sans"/>
              </a:rPr>
              <a:t>ComplexNumber</a:t>
            </a:r>
            <a:endParaRPr lang="ru-RU" sz="1800" b="0" i="1"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074"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075"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076"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077" name="Picture 7"/>
          <p:cNvPicPr/>
          <p:nvPr/>
        </p:nvPicPr>
        <p:blipFill>
          <a:blip r:embed="rId2"/>
          <a:stretch/>
        </p:blipFill>
        <p:spPr>
          <a:xfrm>
            <a:off x="5976720" y="2138760"/>
            <a:ext cx="1920240" cy="2367720"/>
          </a:xfrm>
          <a:prstGeom prst="rect">
            <a:avLst/>
          </a:prstGeom>
          <a:ln>
            <a:noFill/>
          </a:ln>
        </p:spPr>
      </p:pic>
      <p:sp>
        <p:nvSpPr>
          <p:cNvPr id="1078" name="CustomShape 6"/>
          <p:cNvSpPr/>
          <p:nvPr/>
        </p:nvSpPr>
        <p:spPr>
          <a:xfrm rot="10800000">
            <a:off x="20264400" y="20342880"/>
            <a:ext cx="1770480" cy="1606320"/>
          </a:xfrm>
          <a:prstGeom prst="pie">
            <a:avLst>
              <a:gd name="adj1" fmla="val 5445531"/>
              <a:gd name="adj2" fmla="val 26039"/>
            </a:avLst>
          </a:prstGeom>
          <a:ln>
            <a:round/>
          </a:ln>
        </p:spPr>
        <p:style>
          <a:lnRef idx="2">
            <a:schemeClr val="accent1">
              <a:shade val="50000"/>
            </a:schemeClr>
          </a:lnRef>
          <a:fillRef idx="1">
            <a:schemeClr val="accent1"/>
          </a:fillRef>
          <a:effectRef idx="0">
            <a:schemeClr val="accent1"/>
          </a:effectRef>
          <a:fontRef idx="minor"/>
        </p:style>
      </p:sp>
      <p:sp>
        <p:nvSpPr>
          <p:cNvPr id="1079" name="CustomShape 7"/>
          <p:cNvSpPr/>
          <p:nvPr/>
        </p:nvSpPr>
        <p:spPr>
          <a:xfrm>
            <a:off x="122868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45min</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800440"/>
            <a:ext cx="1662120" cy="1547280"/>
          </a:xfrm>
          <a:prstGeom prst="pie">
            <a:avLst>
              <a:gd name="adj1" fmla="val 16275521"/>
              <a:gd name="adj2" fmla="val 10821486"/>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CustomShape 1"/>
          <p:cNvSpPr/>
          <p:nvPr/>
        </p:nvSpPr>
        <p:spPr>
          <a:xfrm>
            <a:off x="28764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Data Types: </a:t>
            </a:r>
            <a:r>
              <a:rPr lang="ru-RU" sz="23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sp>
        <p:nvSpPr>
          <p:cNvPr id="1081"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Array</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&amp; </a:t>
            </a:r>
            <a:r>
              <a:rPr lang="ru-RU" sz="2100" spc="-1" dirty="0" err="1">
                <a:solidFill>
                  <a:srgbClr val="000000"/>
                </a:solidFill>
                <a:uFill>
                  <a:solidFill>
                    <a:srgbClr val="FFFFFF"/>
                  </a:solidFill>
                </a:uFill>
                <a:latin typeface="Open Sans"/>
              </a:rPr>
              <a:t>Structure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Attributes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Operators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pc="-1" dirty="0">
              <a:solidFill>
                <a:srgbClr val="000000"/>
              </a:solidFill>
              <a:uFill>
                <a:solidFill>
                  <a:srgbClr val="FFFFFF"/>
                </a:solidFill>
              </a:uFil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2"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CustomShape 1"/>
          <p:cNvSpPr/>
          <p:nvPr/>
        </p:nvSpPr>
        <p:spPr>
          <a:xfrm>
            <a:off x="83376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6</a:t>
            </a:r>
            <a:r>
              <a:rPr lang="en-US" sz="2800" b="0" strike="noStrike" spc="-1" dirty="0">
                <a:solidFill>
                  <a:srgbClr val="4E5761"/>
                </a:solidFill>
                <a:uFill>
                  <a:solidFill>
                    <a:srgbClr val="FFFFFF"/>
                  </a:solidFill>
                </a:uFill>
                <a:latin typeface="Open Sans"/>
                <a:ea typeface="Open Sans"/>
              </a:rPr>
              <a:t>:</a:t>
            </a: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Memory</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access</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and</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management</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in</a:t>
            </a:r>
            <a:r>
              <a:rPr lang="ru-RU" sz="2800" b="0"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p:txBody>
      </p:sp>
      <p:pic>
        <p:nvPicPr>
          <p:cNvPr id="1084" name="Picture 2"/>
          <p:cNvPicPr/>
          <p:nvPr/>
        </p:nvPicPr>
        <p:blipFill>
          <a:blip r:embed="rId2"/>
          <a:stretch/>
        </p:blipFill>
        <p:spPr>
          <a:xfrm>
            <a:off x="5674320" y="869400"/>
            <a:ext cx="2463120" cy="184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Concept</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of</a:t>
            </a:r>
            <a:r>
              <a:rPr lang="ru-RU" sz="2100" spc="-1" dirty="0">
                <a:solidFill>
                  <a:schemeClr val="accent6">
                    <a:lumMod val="75000"/>
                  </a:schemeClr>
                </a:solidFill>
                <a:uFill>
                  <a:solidFill>
                    <a:srgbClr val="FFFFFF"/>
                  </a:solidFill>
                </a:uFill>
                <a:latin typeface="Open Sans"/>
              </a:rPr>
              <a:t> a </a:t>
            </a:r>
            <a:r>
              <a:rPr lang="ru-RU" sz="2100" spc="-1" dirty="0" err="1">
                <a:solidFill>
                  <a:schemeClr val="accent6">
                    <a:lumMod val="75000"/>
                  </a:schemeClr>
                </a:solidFill>
                <a:uFill>
                  <a:solidFill>
                    <a:srgbClr val="FFFFFF"/>
                  </a:solidFill>
                </a:uFill>
                <a:latin typeface="Open Sans"/>
              </a:rPr>
              <a:t>pointer</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510744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CustomShape 1"/>
          <p:cNvSpPr/>
          <p:nvPr/>
        </p:nvSpPr>
        <p:spPr>
          <a:xfrm>
            <a:off x="464040" y="195486"/>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Can the memory address of a variable be considered a type of data?</a:t>
            </a:r>
            <a:endParaRPr lang="ru-RU" sz="1800" b="0" strike="noStrike" spc="-1" dirty="0">
              <a:solidFill>
                <a:srgbClr val="000000"/>
              </a:solidFill>
              <a:uFill>
                <a:solidFill>
                  <a:srgbClr val="FFFFFF"/>
                </a:solidFill>
              </a:uFill>
              <a:latin typeface="Arial"/>
            </a:endParaRPr>
          </a:p>
        </p:txBody>
      </p:sp>
      <p:sp>
        <p:nvSpPr>
          <p:cNvPr id="1089" name="CustomShape 2"/>
          <p:cNvSpPr/>
          <p:nvPr/>
        </p:nvSpPr>
        <p:spPr>
          <a:xfrm>
            <a:off x="464040" y="1680934"/>
            <a:ext cx="8225640" cy="2547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physical memory address always has the same representation (unsigned integer)</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address always has the same size (16/32/64 bits in length, depending on the OS and hardware architecture(i.e. 8/16/32/64 bit CPU types)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data in a specific memory address, can be obtained using two C++ operators (* = pointers  &amp; = address-of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89">
                                            <p:txEl>
                                              <p:pRg st="0" end="66"/>
                                            </p:txEl>
                                          </p:spTgt>
                                        </p:tgtEl>
                                        <p:attrNameLst>
                                          <p:attrName>style.visibility</p:attrName>
                                        </p:attrNameLst>
                                      </p:cBhvr>
                                      <p:to>
                                        <p:strVal val="visible"/>
                                      </p:to>
                                    </p:set>
                                    <p:animEffect transition="in" filter="fade">
                                      <p:cBhvr additive="repl">
                                        <p:cTn id="7" dur="2000"/>
                                        <p:tgtEl>
                                          <p:spTgt spid="1089">
                                            <p:txEl>
                                              <p:pRg st="0"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457200" y="200520"/>
            <a:ext cx="8225640" cy="628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basic</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syntax</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rules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p:txBody>
      </p:sp>
      <p:sp>
        <p:nvSpPr>
          <p:cNvPr id="601" name="CustomShape 2"/>
          <p:cNvSpPr/>
          <p:nvPr/>
        </p:nvSpPr>
        <p:spPr>
          <a:xfrm>
            <a:off x="457200" y="994680"/>
            <a:ext cx="8225640" cy="38530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Identifiers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names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etc</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Symbols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Z</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a</a:t>
            </a:r>
            <a:r>
              <a:rPr lang="ru-RU" sz="1800" b="0" strike="noStrike" spc="-1" dirty="0">
                <a:solidFill>
                  <a:srgbClr val="000000"/>
                </a:solidFill>
                <a:uFill>
                  <a:solidFill>
                    <a:srgbClr val="FFFFFF"/>
                  </a:solidFill>
                </a:uFill>
                <a:latin typeface="Open Sans"/>
                <a:ea typeface="DejaVu Sans"/>
              </a:rPr>
              <a:t> - </a:t>
            </a:r>
            <a:r>
              <a:rPr lang="ru-RU" sz="1800" b="0" strike="noStrike" spc="-1" dirty="0" err="1">
                <a:solidFill>
                  <a:srgbClr val="000000"/>
                </a:solidFill>
                <a:uFill>
                  <a:solidFill>
                    <a:srgbClr val="FFFFFF"/>
                  </a:solidFill>
                </a:uFill>
                <a:latin typeface="Open Sans"/>
                <a:ea typeface="DejaVu Sans"/>
              </a:rPr>
              <a:t>z</a:t>
            </a:r>
            <a:r>
              <a:rPr lang="ru-RU" sz="1800" b="0" strike="noStrike" spc="-1" dirty="0">
                <a:solidFill>
                  <a:srgbClr val="000000"/>
                </a:solidFill>
                <a:uFill>
                  <a:solidFill>
                    <a:srgbClr val="FFFFFF"/>
                  </a:solidFill>
                </a:uFill>
                <a:latin typeface="Open Sans"/>
                <a:ea typeface="DejaVu Sans"/>
              </a:rPr>
              <a:t> , 0 - 9, _ </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a:solidFill>
                  <a:srgbClr val="000000"/>
                </a:solidFill>
                <a:uFill>
                  <a:solidFill>
                    <a:srgbClr val="FFFFFF"/>
                  </a:solidFill>
                </a:uFill>
                <a:latin typeface="Open Sans"/>
                <a:ea typeface="DejaVu Sans"/>
              </a:rPr>
              <a:t>Case-</a:t>
            </a:r>
            <a:r>
              <a:rPr lang="ru-RU" sz="1800" b="0" strike="noStrike" spc="-1" dirty="0" err="1">
                <a:solidFill>
                  <a:srgbClr val="000000"/>
                </a:solidFill>
                <a:uFill>
                  <a:solidFill>
                    <a:srgbClr val="FFFFFF"/>
                  </a:solidFill>
                </a:uFill>
                <a:latin typeface="Open Sans"/>
                <a:ea typeface="DejaVu Sans"/>
              </a:rPr>
              <a:t>sensitive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Must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not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start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with</a:t>
            </a:r>
            <a:r>
              <a:rPr lang="ru-RU" sz="1800" b="0" strike="noStrike" spc="-1" dirty="0">
                <a:solidFill>
                  <a:srgbClr val="000000"/>
                </a:solidFill>
                <a:uFill>
                  <a:solidFill>
                    <a:srgbClr val="FFFFFF"/>
                  </a:solidFill>
                </a:uFill>
                <a:latin typeface="Open Sans"/>
                <a:ea typeface="DejaVu Sans"/>
              </a:rPr>
              <a:t> a </a:t>
            </a:r>
            <a:r>
              <a:rPr lang="ru-RU" sz="1800" b="0" strike="noStrike" spc="-1" dirty="0" err="1">
                <a:solidFill>
                  <a:srgbClr val="000000"/>
                </a:solidFill>
                <a:uFill>
                  <a:solidFill>
                    <a:srgbClr val="FFFFFF"/>
                  </a:solidFill>
                </a:uFill>
                <a:latin typeface="Open Sans"/>
                <a:ea typeface="DejaVu Sans"/>
              </a:rPr>
              <a:t>digit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Comments</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Single-line</a:t>
            </a:r>
            <a:r>
              <a:rPr lang="ru-RU" sz="1800" b="0"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a:t>
            </a:r>
            <a:r>
              <a:rPr lang="ru-RU" sz="1800" b="1" strike="noStrike" spc="-1" dirty="0" err="1">
                <a:solidFill>
                  <a:srgbClr val="000000"/>
                </a:solidFill>
                <a:uFill>
                  <a:solidFill>
                    <a:srgbClr val="FFFFFF"/>
                  </a:solidFill>
                </a:uFill>
                <a:latin typeface="Open Sans"/>
                <a:ea typeface="DejaVu Sans"/>
              </a:rPr>
              <a:t>comment</a:t>
            </a:r>
            <a:r>
              <a:rPr lang="ru-RU" sz="18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Multi-line</a:t>
            </a:r>
            <a:r>
              <a:rPr lang="ru-RU" sz="1800" b="0"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 </a:t>
            </a:r>
            <a:r>
              <a:rPr lang="ru-RU" sz="1800" b="1" strike="noStrike" spc="-1" dirty="0" err="1">
                <a:solidFill>
                  <a:srgbClr val="000000"/>
                </a:solidFill>
                <a:uFill>
                  <a:solidFill>
                    <a:srgbClr val="FFFFFF"/>
                  </a:solidFill>
                </a:uFill>
                <a:latin typeface="Open Sans"/>
                <a:ea typeface="DejaVu Sans"/>
              </a:rPr>
              <a:t>comment</a:t>
            </a:r>
            <a:r>
              <a:rPr lang="ru-RU" sz="1800" b="1"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9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Statements</a:t>
            </a:r>
            <a:endParaRPr lang="ru-RU" sz="1800" b="0" strike="noStrike" spc="-1" dirty="0">
              <a:solidFill>
                <a:srgbClr val="000000"/>
              </a:solidFill>
              <a:uFill>
                <a:solidFill>
                  <a:srgbClr val="FFFFFF"/>
                </a:solidFill>
              </a:uFill>
              <a:latin typeface="Arial"/>
            </a:endParaRPr>
          </a:p>
          <a:p>
            <a:pPr marL="514440" lvl="1" indent="-266040">
              <a:lnSpc>
                <a:spcPct val="90000"/>
              </a:lnSpc>
              <a:buClr>
                <a:srgbClr val="EB571C"/>
              </a:buClr>
              <a:buFont typeface="Arial"/>
              <a:buChar char="­"/>
            </a:pPr>
            <a:r>
              <a:rPr lang="en-US" spc="-1" dirty="0">
                <a:solidFill>
                  <a:srgbClr val="000000"/>
                </a:solidFill>
                <a:uFill>
                  <a:solidFill>
                    <a:srgbClr val="FFFFFF"/>
                  </a:solidFill>
                </a:uFill>
                <a:latin typeface="Open Sans"/>
              </a:rPr>
              <a:t>Each C++ statement is terminated by a semicolon</a:t>
            </a:r>
            <a:r>
              <a:rPr lang="ru-RU" sz="1800" b="0"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9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Compound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statement</a:t>
            </a:r>
            <a:r>
              <a:rPr lang="ru-RU" sz="1800" b="0" strike="noStrike" spc="-1" dirty="0">
                <a:solidFill>
                  <a:srgbClr val="000000"/>
                </a:solidFill>
                <a:uFill>
                  <a:solidFill>
                    <a:srgbClr val="FFFFFF"/>
                  </a:solidFill>
                </a:uFill>
                <a:latin typeface="Open Sans"/>
                <a:ea typeface="DejaVu Sans"/>
              </a:rPr>
              <a:t> – a </a:t>
            </a:r>
            <a:r>
              <a:rPr lang="ru-RU" sz="1800" b="0" strike="noStrike" spc="-1" dirty="0" err="1">
                <a:solidFill>
                  <a:srgbClr val="000000"/>
                </a:solidFill>
                <a:uFill>
                  <a:solidFill>
                    <a:srgbClr val="FFFFFF"/>
                  </a:solidFill>
                </a:uFill>
                <a:latin typeface="Open Sans"/>
                <a:ea typeface="DejaVu Sans"/>
              </a:rPr>
              <a:t>group</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statements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enclosed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a:t>
            </a:r>
            <a:r>
              <a:rPr lang="ru-RU" sz="1800" b="0"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and</a:t>
            </a:r>
            <a:r>
              <a:rPr lang="ru-RU" sz="1800" b="0" strike="noStrike" spc="-1" dirty="0">
                <a:solidFill>
                  <a:srgbClr val="000000"/>
                </a:solidFill>
                <a:uFill>
                  <a:solidFill>
                    <a:srgbClr val="FFFFFF"/>
                  </a:solidFill>
                </a:uFill>
                <a:latin typeface="Open Sans"/>
                <a:ea typeface="DejaVu Sans"/>
              </a:rPr>
              <a:t> </a:t>
            </a:r>
            <a:r>
              <a:rPr lang="ru-RU" sz="3200" b="1"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9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CustomShape 1"/>
          <p:cNvSpPr/>
          <p:nvPr/>
        </p:nvSpPr>
        <p:spPr>
          <a:xfrm>
            <a:off x="457200" y="79560"/>
            <a:ext cx="8225640" cy="6760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Pointer</a:t>
            </a:r>
            <a:endParaRPr lang="ru-RU" sz="1800" b="0" strike="noStrike" spc="-1">
              <a:solidFill>
                <a:srgbClr val="000000"/>
              </a:solidFill>
              <a:uFill>
                <a:solidFill>
                  <a:srgbClr val="FFFFFF"/>
                </a:solidFill>
              </a:uFill>
              <a:latin typeface="Arial"/>
            </a:endParaRPr>
          </a:p>
        </p:txBody>
      </p:sp>
      <p:sp>
        <p:nvSpPr>
          <p:cNvPr id="1091" name="CustomShape 2"/>
          <p:cNvSpPr/>
          <p:nvPr/>
        </p:nvSpPr>
        <p:spPr>
          <a:xfrm>
            <a:off x="428760" y="1928880"/>
            <a:ext cx="8225640" cy="1262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gn="ctr">
              <a:lnSpc>
                <a:spcPct val="100000"/>
              </a:lnSpc>
            </a:pPr>
            <a:r>
              <a:rPr lang="en-US" sz="2100" spc="-1" dirty="0">
                <a:solidFill>
                  <a:srgbClr val="000000"/>
                </a:solidFill>
                <a:uFill>
                  <a:solidFill>
                    <a:srgbClr val="FFFFFF"/>
                  </a:solidFill>
                </a:uFill>
                <a:latin typeface="Open Sans"/>
              </a:rPr>
              <a:t>A pointer is a variable whose value is the address of another variable (i.e. the address of a physical memory location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Pointer definition</a:t>
            </a:r>
            <a:endParaRPr lang="ru-RU" sz="1800" b="0" strike="noStrike" spc="-1">
              <a:solidFill>
                <a:srgbClr val="000000"/>
              </a:solidFill>
              <a:uFill>
                <a:solidFill>
                  <a:srgbClr val="FFFFFF"/>
                </a:solidFill>
              </a:uFill>
              <a:latin typeface="Aria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862013"/>
            <a:ext cx="88487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 name="CustomShape 1"/>
          <p:cNvSpPr/>
          <p:nvPr/>
        </p:nvSpPr>
        <p:spPr>
          <a:xfrm>
            <a:off x="287280" y="274680"/>
            <a:ext cx="8589240" cy="634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Accessing the value stored in a memory location, by (memory) address.</a:t>
            </a:r>
            <a:endParaRPr lang="ru-RU" sz="1800" b="0" strike="noStrike" spc="-1" dirty="0">
              <a:solidFill>
                <a:srgbClr val="000000"/>
              </a:solidFill>
              <a:uFill>
                <a:solidFill>
                  <a:srgbClr val="FFFFFF"/>
                </a:solidFill>
              </a:uFill>
              <a:latin typeface="Aria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179165"/>
            <a:ext cx="74009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Pointer type</a:t>
            </a:r>
            <a:endParaRPr lang="ru-RU" sz="1800" b="0" strike="noStrike" spc="-1">
              <a:solidFill>
                <a:srgbClr val="000000"/>
              </a:solidFill>
              <a:uFill>
                <a:solidFill>
                  <a:srgbClr val="FFFFFF"/>
                </a:solidFill>
              </a:uFill>
              <a:latin typeface="Arial"/>
            </a:endParaRPr>
          </a:p>
        </p:txBody>
      </p:sp>
      <p:sp>
        <p:nvSpPr>
          <p:cNvPr id="1097" name="CustomShape 2"/>
          <p:cNvSpPr/>
          <p:nvPr/>
        </p:nvSpPr>
        <p:spPr>
          <a:xfrm>
            <a:off x="2054880" y="907920"/>
            <a:ext cx="512208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TEST(Module6,</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TypeOfPointer</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a:solidFill>
                  <a:srgbClr val="7F0055"/>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long</a:t>
            </a:r>
            <a:r>
              <a:rPr lang="ru-RU" sz="1800" b="1" strike="noStrike" spc="-1" dirty="0">
                <a:solidFill>
                  <a:srgbClr val="000000"/>
                </a:solidFill>
                <a:uFill>
                  <a:solidFill>
                    <a:srgbClr val="FFFFFF"/>
                  </a:solidFill>
                </a:uFill>
                <a:latin typeface="Consolas"/>
                <a:ea typeface="DejaVu Sans"/>
              </a:rPr>
              <a:t> l = 0x12345678;</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long</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pl</a:t>
            </a:r>
            <a:r>
              <a:rPr lang="ru-RU" sz="1800" b="1" strike="noStrike" spc="-1" dirty="0">
                <a:solidFill>
                  <a:srgbClr val="000000"/>
                </a:solidFill>
                <a:uFill>
                  <a:solidFill>
                    <a:srgbClr val="FFFFFF"/>
                  </a:solidFill>
                </a:uFill>
                <a:latin typeface="Consolas"/>
                <a:ea typeface="DejaVu Sans"/>
              </a:rPr>
              <a:t> = &amp;l;</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a:solidFill>
                  <a:srgbClr val="7F0055"/>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short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pi</a:t>
            </a:r>
            <a:r>
              <a:rPr lang="ru-RU" sz="1800" b="1"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short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&amp;l;</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a:solidFill>
                  <a:srgbClr val="7F0055"/>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char</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pc</a:t>
            </a:r>
            <a:r>
              <a:rPr lang="ru-RU" sz="1800" b="1"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char</a:t>
            </a:r>
            <a:r>
              <a:rPr lang="ru-RU" sz="1800" b="1" strike="noStrike" spc="-1" dirty="0">
                <a:solidFill>
                  <a:srgbClr val="000000"/>
                </a:solidFill>
                <a:uFill>
                  <a:solidFill>
                    <a:srgbClr val="FFFFFF"/>
                  </a:solidFill>
                </a:uFill>
                <a:latin typeface="Consolas"/>
                <a:ea typeface="DejaVu Sans"/>
              </a:rPr>
              <a:t>*)</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&amp;l;</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pl</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&amp;l);</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pi</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&amp;l);</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pc</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&amp;l);</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pl</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0x12345678);</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pi</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0x5678);</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ASSERT_EQ(*</a:t>
            </a:r>
            <a:r>
              <a:rPr lang="ru-RU" sz="1800" b="0" strike="noStrike" spc="-1" dirty="0" err="1">
                <a:solidFill>
                  <a:srgbClr val="000000"/>
                </a:solidFill>
                <a:uFill>
                  <a:solidFill>
                    <a:srgbClr val="FFFFFF"/>
                  </a:solidFill>
                </a:uFill>
                <a:latin typeface="Consolas"/>
                <a:ea typeface="DejaVu Sans"/>
              </a:rPr>
              <a:t>pc</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0x78);</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5" name="Snip Single Corner Rectangle 4"/>
          <p:cNvSpPr/>
          <p:nvPr/>
        </p:nvSpPr>
        <p:spPr>
          <a:xfrm>
            <a:off x="5924192" y="4227934"/>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MemoryManagement.cpp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Constant pointer &amp; pointer to constant</a:t>
            </a:r>
            <a:endParaRPr lang="ru-RU" sz="1800" b="0" strike="noStrike" spc="-1">
              <a:solidFill>
                <a:srgbClr val="000000"/>
              </a:solidFill>
              <a:uFill>
                <a:solidFill>
                  <a:srgbClr val="FFFFFF"/>
                </a:solidFill>
              </a:uFill>
              <a:latin typeface="Arial"/>
            </a:endParaRPr>
          </a:p>
        </p:txBody>
      </p:sp>
      <p:sp>
        <p:nvSpPr>
          <p:cNvPr id="1099" name="CustomShape 2"/>
          <p:cNvSpPr/>
          <p:nvPr/>
        </p:nvSpPr>
        <p:spPr>
          <a:xfrm>
            <a:off x="581040" y="909720"/>
            <a:ext cx="2760840" cy="328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main</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u="sng" strike="noStrike" spc="-1" dirty="0" err="1">
                <a:solidFill>
                  <a:srgbClr val="7F0055"/>
                </a:solidFill>
                <a:uFill>
                  <a:solidFill>
                    <a:srgbClr val="FFFFFF"/>
                  </a:solidFill>
                </a:uFill>
                <a:latin typeface="Consolas"/>
                <a:ea typeface="DejaVu Sans"/>
              </a:rPr>
              <a:t>const</a:t>
            </a:r>
            <a:r>
              <a:rPr lang="ru-RU" sz="1400" b="1" u="sng" strike="noStrike" spc="-1" dirty="0">
                <a:solidFill>
                  <a:srgbClr val="000000"/>
                </a:solidFill>
                <a:uFill>
                  <a:solidFill>
                    <a:srgbClr val="FFFFFF"/>
                  </a:solidFill>
                </a:uFill>
                <a:latin typeface="Consolas"/>
                <a:ea typeface="DejaVu Sans"/>
              </a:rPr>
              <a:t> </a:t>
            </a:r>
            <a:r>
              <a:rPr lang="ru-RU" sz="1400" b="1" u="sng" strike="noStrike" spc="-1" dirty="0" err="1">
                <a:solidFill>
                  <a:srgbClr val="7F0055"/>
                </a:solidFill>
                <a:uFill>
                  <a:solidFill>
                    <a:srgbClr val="FFFFFF"/>
                  </a:solidFill>
                </a:uFill>
                <a:latin typeface="Consolas"/>
                <a:ea typeface="DejaVu Sans"/>
              </a:rPr>
              <a:t>int</a:t>
            </a:r>
            <a:r>
              <a:rPr lang="ru-RU" sz="1400" b="1" u="sng" strike="noStrike" spc="-1" dirty="0">
                <a:solidFill>
                  <a:srgbClr val="000000"/>
                </a:solidFill>
                <a:uFill>
                  <a:solidFill>
                    <a:srgbClr val="FFFFFF"/>
                  </a:solidFill>
                </a:uFill>
                <a:latin typeface="Consolas"/>
                <a:ea typeface="DejaVu Sans"/>
              </a:rPr>
              <a:t> *p</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i=17;</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p = &amp;i;</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sngStrike" spc="-1" dirty="0">
                <a:solidFill>
                  <a:srgbClr val="FF0000"/>
                </a:solidFill>
                <a:uFill>
                  <a:solidFill>
                    <a:srgbClr val="FFFFFF"/>
                  </a:solidFill>
                </a:uFill>
                <a:latin typeface="Consolas"/>
                <a:ea typeface="DejaVu Sans"/>
              </a:rPr>
              <a:t>*p = 29;</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i=17;</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j=29;</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u="sng" strike="noStrike" spc="-1" dirty="0" err="1">
                <a:solidFill>
                  <a:srgbClr val="7F0055"/>
                </a:solidFill>
                <a:uFill>
                  <a:solidFill>
                    <a:srgbClr val="FFFFFF"/>
                  </a:solidFill>
                </a:uFill>
                <a:latin typeface="Consolas"/>
                <a:ea typeface="DejaVu Sans"/>
              </a:rPr>
              <a:t>int</a:t>
            </a:r>
            <a:r>
              <a:rPr lang="ru-RU" sz="1400" b="1" u="sng" strike="noStrike" spc="-1" dirty="0">
                <a:solidFill>
                  <a:srgbClr val="000000"/>
                </a:solidFill>
                <a:uFill>
                  <a:solidFill>
                    <a:srgbClr val="FFFFFF"/>
                  </a:solidFill>
                </a:uFill>
                <a:latin typeface="Consolas"/>
                <a:ea typeface="DejaVu Sans"/>
              </a:rPr>
              <a:t> *</a:t>
            </a:r>
            <a:r>
              <a:rPr lang="ru-RU" sz="1400" b="1" u="sng" strike="noStrike" spc="-1" dirty="0" err="1">
                <a:solidFill>
                  <a:srgbClr val="7F0055"/>
                </a:solidFill>
                <a:uFill>
                  <a:solidFill>
                    <a:srgbClr val="FFFFFF"/>
                  </a:solidFill>
                </a:uFill>
                <a:latin typeface="Consolas"/>
                <a:ea typeface="DejaVu Sans"/>
              </a:rPr>
              <a:t>const</a:t>
            </a:r>
            <a:r>
              <a:rPr lang="ru-RU" sz="1400" b="1" u="sng" strike="noStrike" spc="-1" dirty="0">
                <a:solidFill>
                  <a:srgbClr val="000000"/>
                </a:solidFill>
                <a:uFill>
                  <a:solidFill>
                    <a:srgbClr val="FFFFFF"/>
                  </a:solidFill>
                </a:uFill>
                <a:latin typeface="Consolas"/>
                <a:ea typeface="DejaVu Sans"/>
              </a:rPr>
              <a:t> </a:t>
            </a:r>
            <a:r>
              <a:rPr lang="ru-RU" sz="1400" b="1" u="sng" strike="noStrike" spc="-1" dirty="0" err="1">
                <a:solidFill>
                  <a:srgbClr val="000000"/>
                </a:solidFill>
                <a:uFill>
                  <a:solidFill>
                    <a:srgbClr val="FFFFFF"/>
                  </a:solidFill>
                </a:uFill>
                <a:latin typeface="Consolas"/>
                <a:ea typeface="DejaVu Sans"/>
              </a:rPr>
              <a:t>pk</a:t>
            </a:r>
            <a:r>
              <a:rPr lang="ru-RU" sz="1400" b="1" u="sng"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const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pl</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 &amp;i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pl</a:t>
            </a:r>
            <a:r>
              <a:rPr lang="ru-RU" sz="1400" b="0" strike="noStrike" spc="-1" dirty="0">
                <a:solidFill>
                  <a:srgbClr val="000000"/>
                </a:solidFill>
                <a:uFill>
                  <a:solidFill>
                    <a:srgbClr val="FFFFFF"/>
                  </a:solidFill>
                </a:uFill>
                <a:latin typeface="Consolas"/>
                <a:ea typeface="DejaVu Sans"/>
              </a:rPr>
              <a:t> = 29;</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sngStrike" spc="-1" dirty="0" err="1">
                <a:solidFill>
                  <a:srgbClr val="FF0000"/>
                </a:solidFill>
                <a:uFill>
                  <a:solidFill>
                    <a:srgbClr val="FFFFFF"/>
                  </a:solidFill>
                </a:uFill>
                <a:latin typeface="Consolas"/>
                <a:ea typeface="DejaVu Sans"/>
              </a:rPr>
              <a:t>pl</a:t>
            </a:r>
            <a:r>
              <a:rPr lang="ru-RU" sz="1400" b="1" strike="sngStrike" spc="-1" dirty="0">
                <a:solidFill>
                  <a:srgbClr val="FF0000"/>
                </a:solidFill>
                <a:uFill>
                  <a:solidFill>
                    <a:srgbClr val="FFFFFF"/>
                  </a:solidFill>
                </a:uFill>
                <a:latin typeface="Consolas"/>
                <a:ea typeface="DejaVu Sans"/>
              </a:rPr>
              <a:t> = &amp;j;</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100" name="CustomShape 3"/>
          <p:cNvSpPr/>
          <p:nvPr/>
        </p:nvSpPr>
        <p:spPr>
          <a:xfrm>
            <a:off x="5524200" y="1125360"/>
            <a:ext cx="2755440" cy="285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a:solidFill>
                  <a:srgbClr val="7F0055"/>
                </a:solidFill>
                <a:uFill>
                  <a:solidFill>
                    <a:srgbClr val="FFFFFF"/>
                  </a:solidFill>
                </a:uFill>
                <a:latin typeface="Consolas"/>
                <a:ea typeface="DejaVu Sans"/>
              </a:rPr>
              <a:t>class</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5032"/>
                </a:solidFill>
                <a:uFill>
                  <a:solidFill>
                    <a:srgbClr val="FFFFFF"/>
                  </a:solidFill>
                </a:uFill>
                <a:latin typeface="Consolas"/>
                <a:ea typeface="DejaVu Sans"/>
              </a:rPr>
              <a:t>Foo</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public</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_x</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main( )</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0" strike="noStrike" spc="-1">
                <a:solidFill>
                  <a:srgbClr val="005032"/>
                </a:solidFill>
                <a:uFill>
                  <a:solidFill>
                    <a:srgbClr val="FFFFFF"/>
                  </a:solidFill>
                </a:uFill>
                <a:latin typeface="Consolas"/>
                <a:ea typeface="DejaVu Sans"/>
              </a:rPr>
              <a:t>Foo</a:t>
            </a:r>
            <a:r>
              <a:rPr lang="ru-RU" sz="1400" b="0" strike="noStrike" spc="-1">
                <a:solidFill>
                  <a:srgbClr val="000000"/>
                </a:solidFill>
                <a:uFill>
                  <a:solidFill>
                    <a:srgbClr val="FFFFFF"/>
                  </a:solidFill>
                </a:uFill>
                <a:latin typeface="Consolas"/>
                <a:ea typeface="DejaVu Sans"/>
              </a:rPr>
              <a:t> f;</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u="sng" strike="noStrike" spc="-1">
                <a:solidFill>
                  <a:srgbClr val="7F0055"/>
                </a:solidFill>
                <a:uFill>
                  <a:solidFill>
                    <a:srgbClr val="FFFFFF"/>
                  </a:solidFill>
                </a:uFill>
                <a:latin typeface="Consolas"/>
                <a:ea typeface="DejaVu Sans"/>
              </a:rPr>
              <a:t>const</a:t>
            </a:r>
            <a:r>
              <a:rPr lang="ru-RU" sz="1400" b="1" u="sng" strike="noStrike" spc="-1">
                <a:solidFill>
                  <a:srgbClr val="000000"/>
                </a:solidFill>
                <a:uFill>
                  <a:solidFill>
                    <a:srgbClr val="FFFFFF"/>
                  </a:solidFill>
                </a:uFill>
                <a:latin typeface="Consolas"/>
                <a:ea typeface="DejaVu Sans"/>
              </a:rPr>
              <a:t> </a:t>
            </a:r>
            <a:r>
              <a:rPr lang="ru-RU" sz="1400" b="1" u="sng" strike="noStrike" spc="-1">
                <a:solidFill>
                  <a:srgbClr val="005032"/>
                </a:solidFill>
                <a:uFill>
                  <a:solidFill>
                    <a:srgbClr val="FFFFFF"/>
                  </a:solidFill>
                </a:uFill>
                <a:latin typeface="Consolas"/>
                <a:ea typeface="DejaVu Sans"/>
              </a:rPr>
              <a:t>Foo</a:t>
            </a:r>
            <a:r>
              <a:rPr lang="ru-RU" sz="1400" b="1" u="sng" strike="noStrike" spc="-1">
                <a:solidFill>
                  <a:srgbClr val="000000"/>
                </a:solidFill>
                <a:uFill>
                  <a:solidFill>
                    <a:srgbClr val="FFFFFF"/>
                  </a:solidFill>
                </a:uFill>
                <a:latin typeface="Consolas"/>
                <a:ea typeface="DejaVu Sans"/>
              </a:rPr>
              <a:t> *pf = &amp;f;</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sngStrike" spc="-1">
                <a:solidFill>
                  <a:srgbClr val="FF0000"/>
                </a:solidFill>
                <a:uFill>
                  <a:solidFill>
                    <a:srgbClr val="FFFFFF"/>
                  </a:solidFill>
                </a:uFill>
                <a:latin typeface="Consolas"/>
                <a:ea typeface="DejaVu Sans"/>
              </a:rPr>
              <a:t>pf-&gt;_x = 17;</a:t>
            </a:r>
            <a:r>
              <a:rPr lang="ru-RU" sz="1400" b="0" strike="noStrike" spc="-1">
                <a:solidFill>
                  <a:srgbClr val="000000"/>
                </a:solidFill>
                <a:uFill>
                  <a:solidFill>
                    <a:srgbClr val="FFFFFF"/>
                  </a:solidFill>
                </a:uFill>
                <a:latin typeface="Consolas"/>
                <a:ea typeface="DejaVu Sans"/>
              </a:rPr>
              <a:t>  </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return</a:t>
            </a:r>
            <a:r>
              <a:rPr lang="ru-RU" sz="1400" b="1" strike="noStrike" spc="-1">
                <a:solidFill>
                  <a:srgbClr val="000000"/>
                </a:solidFill>
                <a:uFill>
                  <a:solidFill>
                    <a:srgbClr val="FFFFFF"/>
                  </a:solidFill>
                </a:uFill>
                <a:latin typeface="Consolas"/>
                <a:ea typeface="DejaVu Sans"/>
              </a:rPr>
              <a:t> 0;</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p:txBody>
      </p:sp>
      <p:sp>
        <p:nvSpPr>
          <p:cNvPr id="1101" name="Line 4"/>
          <p:cNvSpPr/>
          <p:nvPr/>
        </p:nvSpPr>
        <p:spPr>
          <a:xfrm flipH="1">
            <a:off x="3915720" y="909720"/>
            <a:ext cx="10800" cy="36622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Pointer</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operations</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510744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r>
              <a:rPr lang="ru-RU" sz="2300" b="1" strike="noStrike" spc="-1">
                <a:solidFill>
                  <a:srgbClr val="4E5761"/>
                </a:solidFill>
                <a:uFill>
                  <a:solidFill>
                    <a:srgbClr val="FFFFFF"/>
                  </a:solidFill>
                </a:uFill>
                <a:latin typeface="Open Sans"/>
                <a:ea typeface="Open Sans"/>
              </a:rPr>
              <a:t>Array vs Pointer</a:t>
            </a:r>
            <a:endParaRPr lang="ru-RU" sz="1800" b="0" strike="noStrike" spc="-1">
              <a:solidFill>
                <a:srgbClr val="000000"/>
              </a:solidFill>
              <a:uFill>
                <a:solidFill>
                  <a:srgbClr val="FFFFFF"/>
                </a:solidFill>
              </a:uFill>
              <a:latin typeface="Arial"/>
            </a:endParaRPr>
          </a:p>
        </p:txBody>
      </p:sp>
      <p:sp>
        <p:nvSpPr>
          <p:cNvPr id="1103" name="CustomShape 2"/>
          <p:cNvSpPr/>
          <p:nvPr/>
        </p:nvSpPr>
        <p:spPr>
          <a:xfrm>
            <a:off x="428760" y="1767960"/>
            <a:ext cx="8225640" cy="2066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An array in C++, is also pointer to the first element of that array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Therefore, the expression </a:t>
            </a:r>
            <a:r>
              <a:rPr lang="en-US" sz="2100" b="1" spc="-1" dirty="0">
                <a:uFill>
                  <a:solidFill>
                    <a:srgbClr val="FFFFFF"/>
                  </a:solidFill>
                </a:uFill>
                <a:latin typeface="Open Sans"/>
              </a:rPr>
              <a:t>A[ i ] </a:t>
            </a:r>
            <a:r>
              <a:rPr lang="en-US" sz="2100" spc="-1" dirty="0">
                <a:solidFill>
                  <a:srgbClr val="000000"/>
                </a:solidFill>
                <a:uFill>
                  <a:solidFill>
                    <a:srgbClr val="FFFFFF"/>
                  </a:solidFill>
                </a:uFill>
                <a:latin typeface="Open Sans"/>
              </a:rPr>
              <a:t>is equivalent to  </a:t>
            </a:r>
            <a:r>
              <a:rPr lang="en-US" sz="2100" b="1" spc="-1" dirty="0">
                <a:uFill>
                  <a:solidFill>
                    <a:srgbClr val="FFFFFF"/>
                  </a:solidFill>
                </a:uFill>
                <a:latin typeface="Open Sans"/>
              </a:rPr>
              <a:t>*(A + i)</a:t>
            </a:r>
            <a:endParaRPr lang="ru-RU" sz="1800" b="1"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CustomShape 1"/>
          <p:cNvSpPr/>
          <p:nvPr/>
        </p:nvSpPr>
        <p:spPr>
          <a:xfrm>
            <a:off x="685800" y="22860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Pointer operations</a:t>
            </a:r>
            <a:endParaRPr lang="ru-RU" sz="1800" b="0" strike="noStrike" spc="-1">
              <a:solidFill>
                <a:srgbClr val="000000"/>
              </a:solidFill>
              <a:uFill>
                <a:solidFill>
                  <a:srgbClr val="FFFFFF"/>
                </a:solidFill>
              </a:uFill>
              <a:latin typeface="Arial"/>
            </a:endParaRPr>
          </a:p>
        </p:txBody>
      </p:sp>
      <p:sp>
        <p:nvSpPr>
          <p:cNvPr id="1105" name="CustomShape 2"/>
          <p:cNvSpPr/>
          <p:nvPr/>
        </p:nvSpPr>
        <p:spPr>
          <a:xfrm>
            <a:off x="1066680" y="1085760"/>
            <a:ext cx="7311240" cy="3768120"/>
          </a:xfrm>
          <a:prstGeom prst="foldedCorner">
            <a:avLst>
              <a:gd name="adj" fmla="val 11306"/>
            </a:avLst>
          </a:prstGeom>
          <a:solidFill>
            <a:srgbClr val="FFFFFF"/>
          </a:solidFill>
          <a:ln w="9360">
            <a:solidFill>
              <a:schemeClr val="tx1"/>
            </a:solidFill>
            <a:round/>
          </a:ln>
          <a:effectLst>
            <a:outerShdw dist="107763" dir="2700000" algn="ctr" rotWithShape="0">
              <a:schemeClr val="bg2"/>
            </a:outerShdw>
          </a:effectLst>
        </p:spPr>
        <p:style>
          <a:lnRef idx="0">
            <a:scrgbClr r="0" g="0" b="0"/>
          </a:lnRef>
          <a:fillRef idx="0">
            <a:scrgbClr r="0" g="0" b="0"/>
          </a:fillRef>
          <a:effectRef idx="0">
            <a:scrgbClr r="0" g="0" b="0"/>
          </a:effectRef>
          <a:fontRef idx="minor"/>
        </p:style>
      </p:sp>
      <p:pic>
        <p:nvPicPr>
          <p:cNvPr id="1106" name="Рисунок 1105"/>
          <p:cNvPicPr/>
          <p:nvPr/>
        </p:nvPicPr>
        <p:blipFill>
          <a:blip r:embed="rId2"/>
          <a:stretch/>
        </p:blipFill>
        <p:spPr>
          <a:xfrm>
            <a:off x="1295280" y="1308240"/>
            <a:ext cx="6854400" cy="3082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CustomShape 1"/>
          <p:cNvSpPr/>
          <p:nvPr/>
        </p:nvSpPr>
        <p:spPr>
          <a:xfrm>
            <a:off x="457200" y="0"/>
            <a:ext cx="8225640" cy="749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Scaling</a:t>
            </a:r>
            <a:endParaRPr lang="ru-RU" sz="1800" b="0" strike="noStrike" spc="-1">
              <a:solidFill>
                <a:srgbClr val="000000"/>
              </a:solidFill>
              <a:uFill>
                <a:solidFill>
                  <a:srgbClr val="FFFFFF"/>
                </a:solidFill>
              </a:uFill>
              <a:latin typeface="Arial"/>
            </a:endParaRPr>
          </a:p>
        </p:txBody>
      </p:sp>
      <p:sp>
        <p:nvSpPr>
          <p:cNvPr id="1108" name="CustomShape 2"/>
          <p:cNvSpPr/>
          <p:nvPr/>
        </p:nvSpPr>
        <p:spPr>
          <a:xfrm>
            <a:off x="251640" y="951480"/>
            <a:ext cx="877428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Previous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example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1" strike="noStrike" spc="-1" dirty="0" err="1">
                <a:solidFill>
                  <a:srgbClr val="000000"/>
                </a:solidFill>
                <a:uFill>
                  <a:solidFill>
                    <a:srgbClr val="FFFFFF"/>
                  </a:solidFill>
                </a:uFill>
                <a:latin typeface="Open Sans"/>
                <a:ea typeface="DejaVu Sans"/>
              </a:rPr>
              <a:t>char</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data </a:t>
            </a:r>
            <a:r>
              <a:rPr lang="ru-RU" sz="21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As an example, given an array of short </a:t>
            </a:r>
            <a:r>
              <a:rPr lang="en-US" sz="2100" spc="-1" dirty="0" err="1">
                <a:solidFill>
                  <a:srgbClr val="000000"/>
                </a:solidFill>
                <a:uFill>
                  <a:solidFill>
                    <a:srgbClr val="FFFFFF"/>
                  </a:solidFill>
                </a:uFill>
                <a:latin typeface="Open Sans"/>
              </a:rPr>
              <a:t>int's</a:t>
            </a:r>
            <a:r>
              <a:rPr lang="en-US" sz="2100" spc="-1" dirty="0">
                <a:solidFill>
                  <a:srgbClr val="000000"/>
                </a:solidFill>
                <a:uFill>
                  <a:solidFill>
                    <a:srgbClr val="FFFFFF"/>
                  </a:solidFill>
                </a:uFill>
                <a:latin typeface="Open Sans"/>
              </a:rPr>
              <a:t>, how can we access the element at index/subscript location 3?</a:t>
            </a:r>
            <a:endParaRPr lang="ru-RU" sz="1800" b="0" strike="noStrike" spc="-1" dirty="0">
              <a:solidFill>
                <a:srgbClr val="000000"/>
              </a:solidFill>
              <a:uFill>
                <a:solidFill>
                  <a:srgbClr val="FFFFFF"/>
                </a:solidFill>
              </a:uFill>
              <a:latin typeface="Arial"/>
            </a:endParaRPr>
          </a:p>
          <a:p>
            <a:pPr marL="3960">
              <a:lnSpc>
                <a:spcPct val="130000"/>
              </a:lnSpc>
              <a:buClr>
                <a:srgbClr val="EB571C"/>
              </a:buClr>
            </a:pPr>
            <a:r>
              <a:rPr lang="en-US" sz="2100" b="0" strike="noStrike" spc="-1" dirty="0">
                <a:solidFill>
                  <a:schemeClr val="accent6"/>
                </a:solidFill>
                <a:uFill>
                  <a:solidFill>
                    <a:srgbClr val="FFFFFF"/>
                  </a:solidFill>
                </a:uFill>
                <a:latin typeface="Open Sans"/>
                <a:ea typeface="DejaVu Sans"/>
              </a:rPr>
              <a:t>	</a:t>
            </a:r>
            <a:r>
              <a:rPr lang="ru-RU" sz="2100" b="1" strike="noStrike" spc="-1" dirty="0">
                <a:uFill>
                  <a:solidFill>
                    <a:srgbClr val="FFFFFF"/>
                  </a:solidFill>
                </a:uFill>
                <a:latin typeface="Open Sans"/>
                <a:ea typeface="DejaVu Sans"/>
              </a:rPr>
              <a:t>*(</a:t>
            </a:r>
            <a:r>
              <a:rPr lang="ru-RU" sz="2100" b="1" strike="noStrike" spc="-1" dirty="0" err="1">
                <a:uFill>
                  <a:solidFill>
                    <a:srgbClr val="FFFFFF"/>
                  </a:solidFill>
                </a:uFill>
                <a:latin typeface="Open Sans"/>
                <a:ea typeface="DejaVu Sans"/>
              </a:rPr>
              <a:t>pA</a:t>
            </a:r>
            <a:r>
              <a:rPr lang="en-US" sz="2100" b="1" strike="noStrike" spc="-1" dirty="0">
                <a:uFill>
                  <a:solidFill>
                    <a:srgbClr val="FFFFFF"/>
                  </a:solidFill>
                </a:uFill>
                <a:latin typeface="Open Sans"/>
                <a:ea typeface="DejaVu Sans"/>
              </a:rPr>
              <a:t>   </a:t>
            </a:r>
            <a:r>
              <a:rPr lang="ru-RU" sz="2100" b="1" strike="noStrike" spc="-1" dirty="0">
                <a:uFill>
                  <a:solidFill>
                    <a:srgbClr val="FFFFFF"/>
                  </a:solidFill>
                </a:uFill>
                <a:latin typeface="Open Sans"/>
                <a:ea typeface="DejaVu Sans"/>
              </a:rPr>
              <a:t>+</a:t>
            </a:r>
            <a:r>
              <a:rPr lang="en-US" sz="2100" b="1" strike="noStrike" spc="-1" dirty="0">
                <a:uFill>
                  <a:solidFill>
                    <a:srgbClr val="FFFFFF"/>
                  </a:solidFill>
                </a:uFill>
                <a:latin typeface="Open Sans"/>
                <a:ea typeface="DejaVu Sans"/>
              </a:rPr>
              <a:t>  </a:t>
            </a:r>
            <a:r>
              <a:rPr lang="ru-RU" sz="2100" b="1" strike="noStrike" spc="-1" dirty="0">
                <a:uFill>
                  <a:solidFill>
                    <a:srgbClr val="FFFFFF"/>
                  </a:solidFill>
                </a:uFill>
                <a:latin typeface="Open Sans"/>
                <a:ea typeface="DejaVu Sans"/>
              </a:rPr>
              <a:t>3)</a:t>
            </a:r>
            <a:endParaRPr lang="ru-RU" sz="1800" b="1" strike="noStrike" spc="-1" dirty="0">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When calculating the result of a pointer arithmetic expression, the compiler always multiplies the integer operand by the "size-of" the object being pointed to. This is called scaling.</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3600" b="0" strike="noStrike" spc="-1" dirty="0">
                <a:solidFill>
                  <a:srgbClr val="0070C0"/>
                </a:solidFill>
                <a:uFill>
                  <a:solidFill>
                    <a:srgbClr val="FFFFFF"/>
                  </a:solidFill>
                </a:uFill>
                <a:latin typeface="Open Sans"/>
                <a:ea typeface="DejaVu Sans"/>
              </a:rPr>
              <a:t>ADR = BASE ± INDEX</a:t>
            </a:r>
            <a:r>
              <a:rPr lang="en-US" sz="3600" b="0" strike="noStrike" spc="-1" dirty="0">
                <a:solidFill>
                  <a:srgbClr val="0070C0"/>
                </a:solidFill>
                <a:uFill>
                  <a:solidFill>
                    <a:srgbClr val="FFFFFF"/>
                  </a:solidFill>
                </a:uFill>
                <a:latin typeface="Open Sans"/>
                <a:ea typeface="DejaVu Sans"/>
              </a:rPr>
              <a:t> </a:t>
            </a:r>
            <a:r>
              <a:rPr lang="ru-RU" sz="3600" b="0" strike="noStrike" spc="-1" dirty="0">
                <a:solidFill>
                  <a:srgbClr val="0070C0"/>
                </a:solidFill>
                <a:uFill>
                  <a:solidFill>
                    <a:srgbClr val="FFFFFF"/>
                  </a:solidFill>
                </a:uFill>
                <a:latin typeface="Open Sans"/>
                <a:ea typeface="DejaVu Sans"/>
              </a:rPr>
              <a:t>*</a:t>
            </a:r>
            <a:r>
              <a:rPr lang="en-US" sz="3600" b="0" strike="noStrike" spc="-1" dirty="0">
                <a:solidFill>
                  <a:srgbClr val="0070C0"/>
                </a:solidFill>
                <a:uFill>
                  <a:solidFill>
                    <a:srgbClr val="FFFFFF"/>
                  </a:solidFill>
                </a:uFill>
                <a:latin typeface="Open Sans"/>
                <a:ea typeface="DejaVu Sans"/>
              </a:rPr>
              <a:t> </a:t>
            </a:r>
            <a:r>
              <a:rPr lang="ru-RU" sz="3600" b="0" strike="noStrike" spc="-1" dirty="0" err="1">
                <a:solidFill>
                  <a:srgbClr val="FF0000"/>
                </a:solidFill>
                <a:uFill>
                  <a:solidFill>
                    <a:srgbClr val="FFFFFF"/>
                  </a:solidFill>
                </a:uFill>
                <a:latin typeface="Open Sans"/>
                <a:ea typeface="DejaVu Sans"/>
              </a:rPr>
              <a:t>sizeof</a:t>
            </a:r>
            <a:r>
              <a:rPr lang="ru-RU" sz="3600" b="0" strike="noStrike" spc="-1" dirty="0">
                <a:solidFill>
                  <a:srgbClr val="FF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p:txBody>
      </p:sp>
      <p:pic>
        <p:nvPicPr>
          <p:cNvPr id="1109" name="Рисунок 1108"/>
          <p:cNvPicPr/>
          <p:nvPr/>
        </p:nvPicPr>
        <p:blipFill>
          <a:blip r:embed="rId2"/>
          <a:stretch/>
        </p:blipFill>
        <p:spPr>
          <a:xfrm>
            <a:off x="4508640" y="2489040"/>
            <a:ext cx="110880" cy="148680"/>
          </a:xfrm>
          <a:prstGeom prst="rect">
            <a:avLst/>
          </a:prstGeom>
          <a:ln>
            <a:noFill/>
          </a:ln>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CustomShape 1"/>
          <p:cNvSpPr/>
          <p:nvPr/>
        </p:nvSpPr>
        <p:spPr>
          <a:xfrm>
            <a:off x="457200" y="5076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When can we use a pointer?</a:t>
            </a:r>
            <a:endParaRPr lang="ru-RU" sz="1800" b="0" strike="noStrike" spc="-1" dirty="0">
              <a:solidFill>
                <a:srgbClr val="000000"/>
              </a:solidFill>
              <a:uFill>
                <a:solidFill>
                  <a:srgbClr val="FFFFFF"/>
                </a:solidFill>
              </a:uFill>
              <a:latin typeface="Arial"/>
            </a:endParaRPr>
          </a:p>
        </p:txBody>
      </p:sp>
      <p:sp>
        <p:nvSpPr>
          <p:cNvPr id="1111" name="CustomShape 2"/>
          <p:cNvSpPr/>
          <p:nvPr/>
        </p:nvSpPr>
        <p:spPr>
          <a:xfrm>
            <a:off x="457200" y="110016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Transfer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complex</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Returning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multiple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Character-sequence processing </a:t>
            </a: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Dynamic</a:t>
            </a:r>
            <a:r>
              <a:rPr lang="ru-RU" sz="2100" b="0" strike="noStrike" spc="-1" dirty="0">
                <a:solidFill>
                  <a:srgbClr val="000000"/>
                </a:solidFill>
                <a:uFill>
                  <a:solidFill>
                    <a:srgbClr val="FFFFFF"/>
                  </a:solidFill>
                </a:uFill>
                <a:latin typeface="Open Sans"/>
                <a:ea typeface="DejaVu Sans"/>
              </a:rPr>
              <a:t> </a:t>
            </a:r>
            <a:r>
              <a:rPr lang="en-US" sz="2100" spc="-1" dirty="0">
                <a:solidFill>
                  <a:srgbClr val="000000"/>
                </a:solidFill>
                <a:uFill>
                  <a:solidFill>
                    <a:srgbClr val="FFFFFF"/>
                  </a:solidFill>
                </a:uFill>
                <a:latin typeface="Open Sans"/>
              </a:rPr>
              <a:t>allocation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destruction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Delayed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construction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patterns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Proxy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Builder</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Implementing interfaces and abstract classes (in the object oriented paradigm)</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Hello, World </a:t>
            </a:r>
            <a:r>
              <a:rPr lang="ru-RU" sz="2300" b="1" strike="noStrike" spc="-1">
                <a:solidFill>
                  <a:srgbClr val="4E5761"/>
                </a:solidFill>
                <a:uFill>
                  <a:solidFill>
                    <a:srgbClr val="FFFFFF"/>
                  </a:solidFill>
                </a:uFill>
                <a:latin typeface="Wingdings"/>
                <a:ea typeface="Open Sans"/>
              </a:rPr>
              <a:t></a:t>
            </a:r>
            <a:endParaRPr lang="ru-RU" sz="1800" b="0" strike="noStrike" spc="-1">
              <a:solidFill>
                <a:srgbClr val="000000"/>
              </a:solidFill>
              <a:uFill>
                <a:solidFill>
                  <a:srgbClr val="FFFFFF"/>
                </a:solidFill>
              </a:uFill>
              <a:latin typeface="Arial"/>
            </a:endParaRPr>
          </a:p>
        </p:txBody>
      </p:sp>
      <p:sp>
        <p:nvSpPr>
          <p:cNvPr id="603" name="CustomShape 2"/>
          <p:cNvSpPr/>
          <p:nvPr/>
        </p:nvSpPr>
        <p:spPr>
          <a:xfrm>
            <a:off x="1592280" y="786240"/>
            <a:ext cx="5649120" cy="389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ru-RU" sz="2000" b="1" strike="noStrike" spc="-1" dirty="0">
                <a:solidFill>
                  <a:srgbClr val="7F0055"/>
                </a:solidFill>
                <a:uFill>
                  <a:solidFill>
                    <a:srgbClr val="FFFFFF"/>
                  </a:solidFill>
                </a:uFill>
                <a:latin typeface="Consolas"/>
                <a:ea typeface="Calibri"/>
              </a:rPr>
              <a:t>#</a:t>
            </a:r>
            <a:r>
              <a:rPr lang="ru-RU" sz="2000" b="1" strike="noStrike" spc="-1" dirty="0" err="1">
                <a:solidFill>
                  <a:srgbClr val="7F0055"/>
                </a:solidFill>
                <a:uFill>
                  <a:solidFill>
                    <a:srgbClr val="FFFFFF"/>
                  </a:solidFill>
                </a:uFill>
                <a:latin typeface="Consolas"/>
                <a:ea typeface="Calibri"/>
              </a:rPr>
              <a:t>include</a:t>
            </a:r>
            <a:r>
              <a:rPr lang="ru-RU" sz="2000" b="0" strike="noStrike" spc="-1" dirty="0">
                <a:solidFill>
                  <a:srgbClr val="000000"/>
                </a:solidFill>
                <a:uFill>
                  <a:solidFill>
                    <a:srgbClr val="FFFFFF"/>
                  </a:solidFill>
                </a:uFill>
                <a:latin typeface="Consolas"/>
                <a:ea typeface="Calibri"/>
              </a:rPr>
              <a:t> </a:t>
            </a:r>
            <a:r>
              <a:rPr lang="ru-RU" sz="2000" b="0" strike="noStrike" spc="-1" dirty="0">
                <a:solidFill>
                  <a:srgbClr val="2A00FF"/>
                </a:solidFill>
                <a:uFill>
                  <a:solidFill>
                    <a:srgbClr val="FFFFFF"/>
                  </a:solidFill>
                </a:uFill>
                <a:latin typeface="Consolas"/>
                <a:ea typeface="Calibri"/>
              </a:rPr>
              <a:t>&lt;</a:t>
            </a:r>
            <a:r>
              <a:rPr lang="ru-RU" sz="2000" b="0" strike="noStrike" spc="-1" dirty="0" err="1">
                <a:solidFill>
                  <a:srgbClr val="2A00FF"/>
                </a:solidFill>
                <a:uFill>
                  <a:solidFill>
                    <a:srgbClr val="FFFFFF"/>
                  </a:solidFill>
                </a:uFill>
                <a:latin typeface="Consolas"/>
                <a:ea typeface="Calibri"/>
              </a:rPr>
              <a:t>stdio.h</a:t>
            </a:r>
            <a:r>
              <a:rPr lang="ru-RU" sz="2000" b="0" strike="noStrike" spc="-1" dirty="0">
                <a:solidFill>
                  <a:srgbClr val="2A00FF"/>
                </a:solidFill>
                <a:uFill>
                  <a:solidFill>
                    <a:srgbClr val="FFFFFF"/>
                  </a:solidFill>
                </a:uFill>
                <a:latin typeface="Consolas"/>
                <a:ea typeface="Calibri"/>
              </a:rPr>
              <a:t>&gt;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3F7F5F"/>
                </a:solidFill>
                <a:uFill>
                  <a:solidFill>
                    <a:srgbClr val="FFFFFF"/>
                  </a:solidFill>
                </a:uFill>
                <a:latin typeface="Consolas"/>
                <a:ea typeface="Calibri"/>
              </a:rPr>
              <a:t>///</a:t>
            </a:r>
            <a:r>
              <a:rPr lang="ru-RU" sz="2000" b="0" strike="noStrike" spc="-1" dirty="0" err="1">
                <a:solidFill>
                  <a:srgbClr val="3F7F5F"/>
                </a:solidFill>
                <a:uFill>
                  <a:solidFill>
                    <a:srgbClr val="FFFFFF"/>
                  </a:solidFill>
                </a:uFill>
                <a:latin typeface="Consolas"/>
                <a:ea typeface="Calibri"/>
              </a:rPr>
              <a:t>Starting</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point</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of</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the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program</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3F7F5F"/>
                </a:solidFill>
                <a:uFill>
                  <a:solidFill>
                    <a:srgbClr val="FFFFFF"/>
                  </a:solidFill>
                </a:uFill>
                <a:latin typeface="Consolas"/>
                <a:ea typeface="Calibri"/>
              </a:rPr>
              <a:t>///</a:t>
            </a:r>
            <a:r>
              <a:rPr lang="ru-RU" sz="2000" b="0" strike="noStrike" spc="-1" dirty="0" err="1">
                <a:solidFill>
                  <a:srgbClr val="3F7F5F"/>
                </a:solidFill>
                <a:uFill>
                  <a:solidFill>
                    <a:srgbClr val="FFFFFF"/>
                  </a:solidFill>
                </a:uFill>
                <a:latin typeface="Consolas"/>
                <a:ea typeface="Calibri"/>
              </a:rPr>
              <a:t>CountArgs</a:t>
            </a:r>
            <a:r>
              <a:rPr lang="ru-RU" sz="2000" b="0" strike="noStrike" spc="-1" dirty="0">
                <a:solidFill>
                  <a:srgbClr val="3F7F5F"/>
                </a:solidFill>
                <a:uFill>
                  <a:solidFill>
                    <a:srgbClr val="FFFFFF"/>
                  </a:solidFill>
                </a:uFill>
                <a:latin typeface="Consolas"/>
                <a:ea typeface="Calibri"/>
              </a:rPr>
              <a:t> – </a:t>
            </a:r>
            <a:r>
              <a:rPr lang="ru-RU" sz="2000" b="0" strike="noStrike" spc="-1" dirty="0" err="1">
                <a:solidFill>
                  <a:srgbClr val="3F7F5F"/>
                </a:solidFill>
                <a:uFill>
                  <a:solidFill>
                    <a:srgbClr val="FFFFFF"/>
                  </a:solidFill>
                </a:uFill>
                <a:latin typeface="Consolas"/>
                <a:ea typeface="Calibri"/>
              </a:rPr>
              <a:t>the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number</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of</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command</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line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arguments</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3F7F5F"/>
                </a:solidFill>
                <a:uFill>
                  <a:solidFill>
                    <a:srgbClr val="FFFFFF"/>
                  </a:solidFill>
                </a:uFill>
                <a:latin typeface="Consolas"/>
                <a:ea typeface="Calibri"/>
              </a:rPr>
              <a:t>///</a:t>
            </a:r>
            <a:r>
              <a:rPr lang="ru-RU" sz="2000" b="0" u="sng" strike="noStrike" spc="-1" dirty="0" err="1">
                <a:solidFill>
                  <a:srgbClr val="3F7F5F"/>
                </a:solidFill>
                <a:uFill>
                  <a:solidFill>
                    <a:srgbClr val="FFFFFF"/>
                  </a:solidFill>
                </a:uFill>
                <a:latin typeface="Consolas"/>
                <a:ea typeface="Calibri"/>
              </a:rPr>
              <a:t>Args</a:t>
            </a:r>
            <a:r>
              <a:rPr lang="ru-RU" sz="2000" b="0" strike="noStrike" spc="-1" dirty="0">
                <a:solidFill>
                  <a:srgbClr val="3F7F5F"/>
                </a:solidFill>
                <a:uFill>
                  <a:solidFill>
                    <a:srgbClr val="FFFFFF"/>
                  </a:solidFill>
                </a:uFill>
                <a:latin typeface="Consolas"/>
                <a:ea typeface="Calibri"/>
              </a:rPr>
              <a:t> – </a:t>
            </a:r>
            <a:r>
              <a:rPr lang="ru-RU" sz="2000" b="0" strike="noStrike" spc="-1" dirty="0" err="1">
                <a:solidFill>
                  <a:srgbClr val="3F7F5F"/>
                </a:solidFill>
                <a:uFill>
                  <a:solidFill>
                    <a:srgbClr val="FFFFFF"/>
                  </a:solidFill>
                </a:uFill>
                <a:latin typeface="Consolas"/>
                <a:ea typeface="Calibri"/>
              </a:rPr>
              <a:t>array</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of</a:t>
            </a:r>
            <a:r>
              <a:rPr lang="ru-RU" sz="2000" b="0" strike="noStrike" spc="-1" dirty="0">
                <a:solidFill>
                  <a:srgbClr val="3F7F5F"/>
                </a:solidFill>
                <a:uFill>
                  <a:solidFill>
                    <a:srgbClr val="FFFFFF"/>
                  </a:solidFill>
                </a:uFill>
                <a:latin typeface="Consolas"/>
                <a:ea typeface="Calibri"/>
              </a:rPr>
              <a:t> NULL-</a:t>
            </a:r>
            <a:r>
              <a:rPr lang="ru-RU" sz="2000" b="0" strike="noStrike" spc="-1" dirty="0" err="1">
                <a:solidFill>
                  <a:srgbClr val="3F7F5F"/>
                </a:solidFill>
                <a:uFill>
                  <a:solidFill>
                    <a:srgbClr val="FFFFFF"/>
                  </a:solidFill>
                </a:uFill>
                <a:latin typeface="Consolas"/>
                <a:ea typeface="Calibri"/>
              </a:rPr>
              <a:t>terminated</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strings</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with</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command</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line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arguments</a:t>
            </a:r>
            <a:endParaRPr lang="ru-RU" sz="1800" b="0" strike="noStrike" spc="-1" dirty="0">
              <a:solidFill>
                <a:srgbClr val="000000"/>
              </a:solidFill>
              <a:uFill>
                <a:solidFill>
                  <a:srgbClr val="FFFFFF"/>
                </a:solidFill>
              </a:uFill>
              <a:latin typeface="Arial"/>
            </a:endParaRPr>
          </a:p>
          <a:p>
            <a:pPr>
              <a:lnSpc>
                <a:spcPct val="115000"/>
              </a:lnSpc>
            </a:pPr>
            <a:r>
              <a:rPr lang="ru-RU" sz="2000" b="1" strike="noStrike" spc="-1" dirty="0" err="1">
                <a:solidFill>
                  <a:srgbClr val="7F0055"/>
                </a:solidFill>
                <a:uFill>
                  <a:solidFill>
                    <a:srgbClr val="FFFFFF"/>
                  </a:solidFill>
                </a:uFill>
                <a:latin typeface="Consolas"/>
                <a:ea typeface="Calibri"/>
              </a:rPr>
              <a:t>int</a:t>
            </a:r>
            <a:r>
              <a:rPr lang="ru-RU" sz="2000" b="0" strike="noStrike" spc="-1" dirty="0">
                <a:solidFill>
                  <a:srgbClr val="000000"/>
                </a:solidFill>
                <a:uFill>
                  <a:solidFill>
                    <a:srgbClr val="FFFFFF"/>
                  </a:solidFill>
                </a:uFill>
                <a:latin typeface="Consolas"/>
                <a:ea typeface="Calibri"/>
              </a:rPr>
              <a:t>  </a:t>
            </a:r>
            <a:r>
              <a:rPr lang="ru-RU" sz="2000" b="1" strike="noStrike" spc="-1" dirty="0" err="1">
                <a:solidFill>
                  <a:srgbClr val="000000"/>
                </a:solidFill>
                <a:uFill>
                  <a:solidFill>
                    <a:srgbClr val="FFFFFF"/>
                  </a:solidFill>
                </a:uFill>
                <a:latin typeface="Consolas"/>
                <a:ea typeface="Calibri"/>
              </a:rPr>
              <a:t>main</a:t>
            </a:r>
            <a:r>
              <a:rPr lang="ru-RU" sz="2000" b="0" strike="noStrike" spc="-1" dirty="0">
                <a:solidFill>
                  <a:srgbClr val="000000"/>
                </a:solidFill>
                <a:uFill>
                  <a:solidFill>
                    <a:srgbClr val="FFFFFF"/>
                  </a:solidFill>
                </a:uFill>
                <a:latin typeface="Consolas"/>
                <a:ea typeface="Calibri"/>
              </a:rPr>
              <a:t>(</a:t>
            </a:r>
            <a:r>
              <a:rPr lang="ru-RU" sz="2000" b="1" strike="noStrike" spc="-1" dirty="0" err="1">
                <a:solidFill>
                  <a:srgbClr val="7F0055"/>
                </a:solidFill>
                <a:uFill>
                  <a:solidFill>
                    <a:srgbClr val="FFFFFF"/>
                  </a:solidFill>
                </a:uFill>
                <a:latin typeface="Consolas"/>
                <a:ea typeface="Calibri"/>
              </a:rPr>
              <a:t>int</a:t>
            </a:r>
            <a:r>
              <a:rPr lang="ru-RU" sz="2000" b="0" strike="noStrike" spc="-1" dirty="0">
                <a:solidFill>
                  <a:srgbClr val="000000"/>
                </a:solidFill>
                <a:uFill>
                  <a:solidFill>
                    <a:srgbClr val="FFFFFF"/>
                  </a:solidFill>
                </a:uFill>
                <a:latin typeface="Consolas"/>
                <a:ea typeface="Calibri"/>
              </a:rPr>
              <a:t> </a:t>
            </a:r>
            <a:r>
              <a:rPr lang="ru-RU" sz="2000" b="0" strike="noStrike" spc="-1" dirty="0" err="1">
                <a:solidFill>
                  <a:srgbClr val="000000"/>
                </a:solidFill>
                <a:uFill>
                  <a:solidFill>
                    <a:srgbClr val="FFFFFF"/>
                  </a:solidFill>
                </a:uFill>
                <a:latin typeface="Consolas"/>
                <a:ea typeface="Calibri"/>
              </a:rPr>
              <a:t>CountArgs</a:t>
            </a:r>
            <a:r>
              <a:rPr lang="ru-RU" sz="2000" b="0" strike="noStrike" spc="-1" dirty="0">
                <a:solidFill>
                  <a:srgbClr val="000000"/>
                </a:solidFill>
                <a:uFill>
                  <a:solidFill>
                    <a:srgbClr val="FFFFFF"/>
                  </a:solidFill>
                </a:uFill>
                <a:latin typeface="Consolas"/>
                <a:ea typeface="Calibri"/>
              </a:rPr>
              <a:t>, </a:t>
            </a:r>
            <a:r>
              <a:rPr lang="ru-RU" sz="2000" b="1" strike="noStrike" spc="-1" dirty="0" err="1">
                <a:solidFill>
                  <a:srgbClr val="7F0055"/>
                </a:solidFill>
                <a:uFill>
                  <a:solidFill>
                    <a:srgbClr val="FFFFFF"/>
                  </a:solidFill>
                </a:uFill>
                <a:latin typeface="Consolas"/>
                <a:ea typeface="Calibri"/>
              </a:rPr>
              <a:t>char</a:t>
            </a:r>
            <a:r>
              <a:rPr lang="ru-RU" sz="2000" b="0" strike="noStrike" spc="-1" dirty="0">
                <a:solidFill>
                  <a:srgbClr val="000000"/>
                </a:solidFill>
                <a:uFill>
                  <a:solidFill>
                    <a:srgbClr val="FFFFFF"/>
                  </a:solidFill>
                </a:uFill>
                <a:latin typeface="Consolas"/>
                <a:ea typeface="Calibri"/>
              </a:rPr>
              <a:t>**</a:t>
            </a:r>
            <a:r>
              <a:rPr lang="ru-RU" sz="2000" b="0" strike="noStrike" spc="-1" dirty="0" err="1">
                <a:solidFill>
                  <a:srgbClr val="000000"/>
                </a:solidFill>
                <a:uFill>
                  <a:solidFill>
                    <a:srgbClr val="FFFFFF"/>
                  </a:solidFill>
                </a:uFill>
                <a:latin typeface="Consolas"/>
                <a:ea typeface="Calibri"/>
              </a:rPr>
              <a:t>Args</a:t>
            </a: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  </a:t>
            </a:r>
            <a:r>
              <a:rPr lang="ru-RU" sz="2000" b="0" strike="noStrike" spc="-1" dirty="0">
                <a:solidFill>
                  <a:srgbClr val="3F7F5F"/>
                </a:solidFill>
                <a:uFill>
                  <a:solidFill>
                    <a:srgbClr val="FFFFFF"/>
                  </a:solidFill>
                </a:uFill>
                <a:latin typeface="Consolas"/>
                <a:ea typeface="Calibri"/>
              </a:rPr>
              <a:t>//</a:t>
            </a:r>
            <a:r>
              <a:rPr lang="ru-RU" sz="2000" b="0" strike="noStrike" spc="-1" dirty="0" err="1">
                <a:solidFill>
                  <a:srgbClr val="3F7F5F"/>
                </a:solidFill>
                <a:uFill>
                  <a:solidFill>
                    <a:srgbClr val="FFFFFF"/>
                  </a:solidFill>
                </a:uFill>
                <a:latin typeface="Consolas"/>
                <a:ea typeface="Calibri"/>
              </a:rPr>
              <a:t>print</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message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for</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the</a:t>
            </a:r>
            <a:r>
              <a:rPr lang="ru-RU" sz="2000" b="0" strike="noStrike" spc="-1" dirty="0">
                <a:solidFill>
                  <a:srgbClr val="3F7F5F"/>
                </a:solidFill>
                <a:uFill>
                  <a:solidFill>
                    <a:srgbClr val="FFFFFF"/>
                  </a:solidFill>
                </a:uFill>
                <a:latin typeface="Consolas"/>
                <a:ea typeface="Calibri"/>
              </a:rPr>
              <a:t> </a:t>
            </a:r>
            <a:r>
              <a:rPr lang="ru-RU" sz="2000" b="0" strike="noStrike" spc="-1" dirty="0" err="1">
                <a:solidFill>
                  <a:srgbClr val="3F7F5F"/>
                </a:solidFill>
                <a:uFill>
                  <a:solidFill>
                    <a:srgbClr val="FFFFFF"/>
                  </a:solidFill>
                </a:uFill>
                <a:latin typeface="Consolas"/>
                <a:ea typeface="Calibri"/>
              </a:rPr>
              <a:t>user</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  </a:t>
            </a:r>
            <a:r>
              <a:rPr lang="ru-RU" sz="2000" b="0" strike="noStrike" spc="-1" dirty="0" err="1">
                <a:solidFill>
                  <a:srgbClr val="000000"/>
                </a:solidFill>
                <a:uFill>
                  <a:solidFill>
                    <a:srgbClr val="FFFFFF"/>
                  </a:solidFill>
                </a:uFill>
                <a:latin typeface="Consolas"/>
                <a:ea typeface="Calibri"/>
              </a:rPr>
              <a:t>printf</a:t>
            </a:r>
            <a:r>
              <a:rPr lang="ru-RU" sz="2000" b="0" strike="noStrike" spc="-1" dirty="0">
                <a:solidFill>
                  <a:srgbClr val="000000"/>
                </a:solidFill>
                <a:uFill>
                  <a:solidFill>
                    <a:srgbClr val="FFFFFF"/>
                  </a:solidFill>
                </a:uFill>
                <a:latin typeface="Consolas"/>
                <a:ea typeface="Calibri"/>
              </a:rPr>
              <a:t>(“</a:t>
            </a:r>
            <a:r>
              <a:rPr lang="ru-RU" sz="2000" b="0" strike="noStrike" spc="-1" dirty="0" err="1">
                <a:solidFill>
                  <a:srgbClr val="000000"/>
                </a:solidFill>
                <a:uFill>
                  <a:solidFill>
                    <a:srgbClr val="FFFFFF"/>
                  </a:solidFill>
                </a:uFill>
                <a:latin typeface="Consolas"/>
                <a:ea typeface="Calibri"/>
              </a:rPr>
              <a:t>Hello</a:t>
            </a:r>
            <a:r>
              <a:rPr lang="ru-RU" sz="2000" b="0" strike="noStrike" spc="-1" dirty="0">
                <a:solidFill>
                  <a:srgbClr val="000000"/>
                </a:solidFill>
                <a:uFill>
                  <a:solidFill>
                    <a:srgbClr val="FFFFFF"/>
                  </a:solidFill>
                </a:uFill>
                <a:latin typeface="Consolas"/>
                <a:ea typeface="Calibri"/>
              </a:rPr>
              <a:t>, </a:t>
            </a:r>
            <a:r>
              <a:rPr lang="ru-RU" sz="2000" b="0" strike="noStrike" spc="-1" dirty="0" err="1">
                <a:solidFill>
                  <a:srgbClr val="000000"/>
                </a:solidFill>
                <a:uFill>
                  <a:solidFill>
                    <a:srgbClr val="FFFFFF"/>
                  </a:solidFill>
                </a:uFill>
                <a:latin typeface="Consolas"/>
                <a:ea typeface="Calibri"/>
              </a:rPr>
              <a:t>World</a:t>
            </a:r>
            <a:r>
              <a:rPr lang="ru-RU" sz="2000" b="0" strike="noStrike" spc="-1" dirty="0">
                <a:solidFill>
                  <a:srgbClr val="000000"/>
                </a:solidFill>
                <a:uFill>
                  <a:solidFill>
                    <a:srgbClr val="FFFFFF"/>
                  </a:solidFill>
                </a:uFill>
                <a:latin typeface="Consolas"/>
                <a:ea typeface="Calibri"/>
              </a:rPr>
              <a:t>”);</a:t>
            </a:r>
          </a:p>
          <a:p>
            <a:pPr>
              <a:lnSpc>
                <a:spcPct val="115000"/>
              </a:lnSpc>
            </a:pPr>
            <a:r>
              <a:rPr lang="ru-RU" b="1" dirty="0">
                <a:solidFill>
                  <a:srgbClr val="7F0055"/>
                </a:solidFill>
                <a:highlight>
                  <a:srgbClr val="E8F2FE"/>
                </a:highlight>
                <a:latin typeface="Consolas"/>
              </a:rPr>
              <a:t>  </a:t>
            </a:r>
            <a:r>
              <a:rPr lang="en-US" b="1" dirty="0">
                <a:solidFill>
                  <a:srgbClr val="7F0055"/>
                </a:solidFill>
                <a:highlight>
                  <a:srgbClr val="E8F2FE"/>
                </a:highlight>
                <a:latin typeface="Consolas"/>
              </a:rPr>
              <a:t>return</a:t>
            </a:r>
            <a:r>
              <a:rPr lang="en-US" b="1" dirty="0">
                <a:solidFill>
                  <a:srgbClr val="000000"/>
                </a:solidFill>
                <a:highlight>
                  <a:srgbClr val="E8F2FE"/>
                </a:highlight>
                <a:latin typeface="Consolas"/>
              </a:rPr>
              <a:t> 0;</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chemeClr val="accent6">
                    <a:lumMod val="75000"/>
                  </a:schemeClr>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510744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CustomShape 1"/>
          <p:cNvSpPr/>
          <p:nvPr/>
        </p:nvSpPr>
        <p:spPr>
          <a:xfrm>
            <a:off x="428760" y="277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Dynamic object creation</a:t>
            </a:r>
            <a:endParaRPr lang="ru-RU" sz="1800" b="0" strike="noStrike" spc="-1">
              <a:solidFill>
                <a:srgbClr val="000000"/>
              </a:solidFill>
              <a:uFill>
                <a:solidFill>
                  <a:srgbClr val="FFFFFF"/>
                </a:solidFill>
              </a:uFill>
              <a:latin typeface="Arial"/>
            </a:endParaRPr>
          </a:p>
        </p:txBody>
      </p:sp>
      <p:pic>
        <p:nvPicPr>
          <p:cNvPr id="1113" name="Picture 2"/>
          <p:cNvPicPr/>
          <p:nvPr/>
        </p:nvPicPr>
        <p:blipFill>
          <a:blip r:embed="rId2"/>
          <a:stretch/>
        </p:blipFill>
        <p:spPr>
          <a:xfrm>
            <a:off x="366840" y="593280"/>
            <a:ext cx="8406720" cy="402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CustomShape 1"/>
          <p:cNvSpPr/>
          <p:nvPr/>
        </p:nvSpPr>
        <p:spPr>
          <a:xfrm>
            <a:off x="457200" y="1944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The advantages of dynamically allocated objects/variables</a:t>
            </a:r>
            <a:endParaRPr lang="ru-RU" sz="1800" b="0" strike="noStrike" spc="-1" dirty="0">
              <a:solidFill>
                <a:srgbClr val="000000"/>
              </a:solidFill>
              <a:uFill>
                <a:solidFill>
                  <a:srgbClr val="FFFFFF"/>
                </a:solidFill>
              </a:uFill>
              <a:latin typeface="Arial"/>
            </a:endParaRPr>
          </a:p>
        </p:txBody>
      </p:sp>
      <p:sp>
        <p:nvSpPr>
          <p:cNvPr id="1115" name="CustomShape 2"/>
          <p:cNvSpPr/>
          <p:nvPr/>
        </p:nvSpPr>
        <p:spPr>
          <a:xfrm>
            <a:off x="457200" y="153972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Dynamically created objects can be created when needed, and then destroyed as necessary (as opposed to normal variables allocated on the stack)</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Dynamic variables are useful when we do not know how many objects are needed in advance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Efficient use of program's memory address space (use only as much as needed)</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115">
                                            <p:txEl>
                                              <p:pRg st="0" end="119"/>
                                            </p:txEl>
                                          </p:spTgt>
                                        </p:tgtEl>
                                        <p:attrNameLst>
                                          <p:attrName>style.visibility</p:attrName>
                                        </p:attrNameLst>
                                      </p:cBhvr>
                                      <p:to>
                                        <p:strVal val="visible"/>
                                      </p:to>
                                    </p:set>
                                    <p:animEffect transition="in" filter="fade">
                                      <p:cBhvr additive="repl">
                                        <p:cTn id="7" dur="2000"/>
                                        <p:tgtEl>
                                          <p:spTgt spid="1115">
                                            <p:txEl>
                                              <p:pRg st="0"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CustomShape 1"/>
          <p:cNvSpPr/>
          <p:nvPr/>
        </p:nvSpPr>
        <p:spPr>
          <a:xfrm>
            <a:off x="457200" y="1044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Scenarios when dynamic memory allocation is ill advised</a:t>
            </a:r>
            <a:endParaRPr lang="ru-RU" sz="1800" b="0" strike="noStrike" spc="-1" dirty="0">
              <a:solidFill>
                <a:srgbClr val="000000"/>
              </a:solidFill>
              <a:uFill>
                <a:solidFill>
                  <a:srgbClr val="FFFFFF"/>
                </a:solidFill>
              </a:uFill>
              <a:latin typeface="Arial"/>
            </a:endParaRPr>
          </a:p>
        </p:txBody>
      </p:sp>
      <p:sp>
        <p:nvSpPr>
          <p:cNvPr id="1117" name="CustomShape 2"/>
          <p:cNvSpPr/>
          <p:nvPr/>
        </p:nvSpPr>
        <p:spPr>
          <a:xfrm>
            <a:off x="395640" y="1536840"/>
            <a:ext cx="8225640" cy="3252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When the size of the data pointed to by the pointer, is equal to (or less than), the size of the pointer</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When the required number of objects are known in advance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117">
                                            <p:txEl>
                                              <p:pRg st="0" end="104"/>
                                            </p:txEl>
                                          </p:spTgt>
                                        </p:tgtEl>
                                        <p:attrNameLst>
                                          <p:attrName>style.visibility</p:attrName>
                                        </p:attrNameLst>
                                      </p:cBhvr>
                                      <p:to>
                                        <p:strVal val="visible"/>
                                      </p:to>
                                    </p:set>
                                    <p:animEffect transition="in" filter="fade">
                                      <p:cBhvr additive="repl">
                                        <p:cTn id="7" dur="2000"/>
                                        <p:tgtEl>
                                          <p:spTgt spid="1117">
                                            <p:txEl>
                                              <p:pRg st="0"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CustomShape 1"/>
          <p:cNvSpPr/>
          <p:nvPr/>
        </p:nvSpPr>
        <p:spPr>
          <a:xfrm>
            <a:off x="428760" y="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Dynamic memory allocation</a:t>
            </a:r>
            <a:endParaRPr lang="ru-RU" sz="1800" b="0" strike="noStrike" spc="-1">
              <a:solidFill>
                <a:srgbClr val="000000"/>
              </a:solidFill>
              <a:uFill>
                <a:solidFill>
                  <a:srgbClr val="FFFFFF"/>
                </a:solidFill>
              </a:uFill>
              <a:latin typeface="Aria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42" y="987574"/>
            <a:ext cx="8753475"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p:cNvSpPr/>
          <p:nvPr/>
        </p:nvSpPr>
        <p:spPr>
          <a:xfrm>
            <a:off x="287280" y="2530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“new operator” vs ”operator new”</a:t>
            </a:r>
            <a:endParaRPr lang="ru-RU" sz="1800" b="0" strike="noStrike" spc="-1">
              <a:solidFill>
                <a:srgbClr val="000000"/>
              </a:solidFill>
              <a:uFill>
                <a:solidFill>
                  <a:srgbClr val="FFFFFF"/>
                </a:solidFill>
              </a:uFill>
              <a:latin typeface="Arial"/>
            </a:endParaRPr>
          </a:p>
        </p:txBody>
      </p:sp>
      <p:sp>
        <p:nvSpPr>
          <p:cNvPr id="1121" name="CustomShape 2"/>
          <p:cNvSpPr/>
          <p:nvPr/>
        </p:nvSpPr>
        <p:spPr>
          <a:xfrm>
            <a:off x="4093560" y="1144440"/>
            <a:ext cx="353160" cy="210240"/>
          </a:xfrm>
          <a:prstGeom prst="ellipse">
            <a:avLst/>
          </a:prstGeom>
          <a:solidFill>
            <a:schemeClr val="accent3">
              <a:lumMod val="75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sp>
      <p:sp>
        <p:nvSpPr>
          <p:cNvPr id="1122" name="CustomShape 3"/>
          <p:cNvSpPr/>
          <p:nvPr/>
        </p:nvSpPr>
        <p:spPr>
          <a:xfrm>
            <a:off x="2507760" y="1638000"/>
            <a:ext cx="3528360" cy="7696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r>
              <a:rPr lang="ru-RU" sz="1400" b="0" strike="noStrike" spc="-1" dirty="0" err="1">
                <a:solidFill>
                  <a:srgbClr val="FFFFFF"/>
                </a:solidFill>
                <a:uFill>
                  <a:solidFill>
                    <a:srgbClr val="FFFFFF"/>
                  </a:solidFill>
                </a:uFill>
                <a:latin typeface="Open Sans"/>
                <a:ea typeface="DejaVu Sans"/>
              </a:rPr>
              <a:t>Call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operator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new</a:t>
            </a:r>
            <a:endParaRPr lang="ru-RU" sz="1800" b="0" strike="noStrike" spc="-1" dirty="0">
              <a:solidFill>
                <a:srgbClr val="000000"/>
              </a:solidFill>
              <a:uFill>
                <a:solidFill>
                  <a:srgbClr val="FFFFFF"/>
                </a:solidFill>
              </a:uFill>
              <a:latin typeface="Arial"/>
            </a:endParaRPr>
          </a:p>
          <a:p>
            <a:pPr algn="ctr">
              <a:lnSpc>
                <a:spcPct val="100000"/>
              </a:lnSpc>
            </a:pP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std</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size_t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size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1123" name="CustomShape 4"/>
          <p:cNvSpPr/>
          <p:nvPr/>
        </p:nvSpPr>
        <p:spPr>
          <a:xfrm rot="16200000" flipH="1">
            <a:off x="4128480" y="1500120"/>
            <a:ext cx="275040" cy="360"/>
          </a:xfrm>
          <a:prstGeom prst="bentConnector3">
            <a:avLst>
              <a:gd name="adj1" fmla="val 50000"/>
            </a:avLst>
          </a:pr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124" name="CustomShape 5"/>
          <p:cNvSpPr/>
          <p:nvPr/>
        </p:nvSpPr>
        <p:spPr>
          <a:xfrm>
            <a:off x="2499480" y="2716200"/>
            <a:ext cx="3528360" cy="7696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Call constructor</a:t>
            </a:r>
            <a:endParaRPr lang="ru-RU" sz="1800" b="0" strike="noStrike" spc="-1">
              <a:solidFill>
                <a:srgbClr val="000000"/>
              </a:solidFill>
              <a:uFill>
                <a:solidFill>
                  <a:srgbClr val="FFFFFF"/>
                </a:solidFill>
              </a:uFill>
              <a:latin typeface="Arial"/>
            </a:endParaRPr>
          </a:p>
        </p:txBody>
      </p:sp>
      <p:sp>
        <p:nvSpPr>
          <p:cNvPr id="1125" name="CustomShape 6"/>
          <p:cNvSpPr/>
          <p:nvPr/>
        </p:nvSpPr>
        <p:spPr>
          <a:xfrm>
            <a:off x="4058280" y="3749040"/>
            <a:ext cx="412920" cy="263880"/>
          </a:xfrm>
          <a:prstGeom prst="ellipse">
            <a:avLst/>
          </a:prstGeom>
          <a:solidFill>
            <a:schemeClr val="accent3">
              <a:lumMod val="75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sp>
      <p:sp>
        <p:nvSpPr>
          <p:cNvPr id="1126" name="CustomShape 7"/>
          <p:cNvSpPr/>
          <p:nvPr/>
        </p:nvSpPr>
        <p:spPr>
          <a:xfrm>
            <a:off x="4146120" y="3812400"/>
            <a:ext cx="234720" cy="145800"/>
          </a:xfrm>
          <a:prstGeom prst="ellipse">
            <a:avLst/>
          </a:prstGeom>
          <a:ln>
            <a:round/>
          </a:ln>
        </p:spPr>
        <p:style>
          <a:lnRef idx="2">
            <a:schemeClr val="accent4"/>
          </a:lnRef>
          <a:fillRef idx="1">
            <a:schemeClr val="lt1"/>
          </a:fillRef>
          <a:effectRef idx="0">
            <a:schemeClr val="accent4"/>
          </a:effectRef>
          <a:fontRef idx="minor"/>
        </p:style>
      </p:sp>
      <p:sp>
        <p:nvSpPr>
          <p:cNvPr id="1127" name="CustomShape 8"/>
          <p:cNvSpPr/>
          <p:nvPr/>
        </p:nvSpPr>
        <p:spPr>
          <a:xfrm rot="5400000">
            <a:off x="4121280" y="2559600"/>
            <a:ext cx="300600" cy="43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128" name="CustomShape 9"/>
          <p:cNvSpPr/>
          <p:nvPr/>
        </p:nvSpPr>
        <p:spPr>
          <a:xfrm rot="16200000" flipH="1">
            <a:off x="4134600" y="3616920"/>
            <a:ext cx="24696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129" name="CustomShape 10"/>
          <p:cNvSpPr/>
          <p:nvPr/>
        </p:nvSpPr>
        <p:spPr>
          <a:xfrm>
            <a:off x="1354680" y="4245840"/>
            <a:ext cx="6188760" cy="681840"/>
          </a:xfrm>
          <a:prstGeom prst="roundRect">
            <a:avLst>
              <a:gd name="adj" fmla="val 16667"/>
            </a:avLst>
          </a:prstGeom>
          <a:solidFill>
            <a:srgbClr val="426F04"/>
          </a:solidFill>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marL="285840" indent="-281880">
              <a:lnSpc>
                <a:spcPct val="100000"/>
              </a:lnSpc>
              <a:buClr>
                <a:srgbClr val="FFFFFF"/>
              </a:buClr>
              <a:buFont typeface="Arial"/>
              <a:buChar char="•"/>
            </a:pPr>
            <a:r>
              <a:rPr lang="ru-RU" sz="1400" b="0" strike="noStrike" spc="-1" dirty="0">
                <a:solidFill>
                  <a:srgbClr val="FFFFFF"/>
                </a:solidFill>
                <a:uFill>
                  <a:solidFill>
                    <a:srgbClr val="FFFFFF"/>
                  </a:solidFill>
                </a:uFill>
                <a:latin typeface="Open Sans"/>
                <a:ea typeface="DejaVu Sans"/>
              </a:rPr>
              <a:t>The </a:t>
            </a:r>
            <a:r>
              <a:rPr lang="ru-RU" sz="1400" b="0" strike="noStrike" spc="-1" dirty="0" err="1">
                <a:solidFill>
                  <a:srgbClr val="FFFFFF"/>
                </a:solidFill>
                <a:uFill>
                  <a:solidFill>
                    <a:srgbClr val="FFFFFF"/>
                  </a:solidFill>
                </a:uFill>
                <a:latin typeface="Open Sans"/>
                <a:ea typeface="DejaVu Sans"/>
              </a:rPr>
              <a:t>operator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new</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has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same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algorithm</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as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operator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new</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CustomShape 1"/>
          <p:cNvSpPr/>
          <p:nvPr/>
        </p:nvSpPr>
        <p:spPr>
          <a:xfrm>
            <a:off x="105840" y="139680"/>
            <a:ext cx="9048600" cy="405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Overloading operators ”</a:t>
            </a:r>
            <a:r>
              <a:rPr lang="ru-RU" sz="2300" b="1" u="sng" strike="noStrike" spc="-1">
                <a:solidFill>
                  <a:srgbClr val="4E5761"/>
                </a:solidFill>
                <a:uFill>
                  <a:solidFill>
                    <a:srgbClr val="FFFFFF"/>
                  </a:solidFill>
                </a:uFill>
                <a:latin typeface="Open Sans"/>
                <a:ea typeface="Open Sans"/>
              </a:rPr>
              <a:t>new</a:t>
            </a:r>
            <a:r>
              <a:rPr lang="ru-RU" sz="2300" b="1" strike="noStrike" spc="-1">
                <a:solidFill>
                  <a:srgbClr val="4E5761"/>
                </a:solidFill>
                <a:uFill>
                  <a:solidFill>
                    <a:srgbClr val="FFFFFF"/>
                  </a:solidFill>
                </a:uFill>
                <a:latin typeface="Open Sans"/>
                <a:ea typeface="Open Sans"/>
              </a:rPr>
              <a:t>” and ”</a:t>
            </a:r>
            <a:r>
              <a:rPr lang="ru-RU" sz="2300" b="1" u="sng" strike="noStrike" spc="-1">
                <a:solidFill>
                  <a:srgbClr val="4E5761"/>
                </a:solidFill>
                <a:uFill>
                  <a:solidFill>
                    <a:srgbClr val="FFFFFF"/>
                  </a:solidFill>
                </a:uFill>
                <a:latin typeface="Open Sans"/>
                <a:ea typeface="Open Sans"/>
              </a:rPr>
              <a:t>delete</a:t>
            </a:r>
            <a:r>
              <a:rPr lang="ru-RU" sz="2300" b="1" strike="noStrike" spc="-1">
                <a:solidFill>
                  <a:srgbClr val="4E5761"/>
                </a:solidFill>
                <a:uFill>
                  <a:solidFill>
                    <a:srgbClr val="FFFFFF"/>
                  </a:solidFill>
                </a:uFill>
                <a:latin typeface="Open Sans"/>
                <a:ea typeface="Open Sans"/>
              </a:rPr>
              <a:t>”</a:t>
            </a:r>
            <a:endParaRPr lang="ru-RU" sz="1800" b="0" strike="noStrike" spc="-1">
              <a:solidFill>
                <a:srgbClr val="000000"/>
              </a:solidFill>
              <a:uFill>
                <a:solidFill>
                  <a:srgbClr val="FFFFFF"/>
                </a:solidFill>
              </a:uFill>
              <a:latin typeface="Arial"/>
            </a:endParaRPr>
          </a:p>
        </p:txBody>
      </p:sp>
      <p:sp>
        <p:nvSpPr>
          <p:cNvPr id="1131" name="CustomShape 2"/>
          <p:cNvSpPr/>
          <p:nvPr/>
        </p:nvSpPr>
        <p:spPr>
          <a:xfrm>
            <a:off x="435600" y="695880"/>
            <a:ext cx="8205120" cy="7520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3200" b="0" strike="noStrike" spc="-1" dirty="0">
                <a:solidFill>
                  <a:srgbClr val="FFFFFF"/>
                </a:solidFill>
                <a:uFill>
                  <a:solidFill>
                    <a:srgbClr val="FFFFFF"/>
                  </a:solidFill>
                </a:uFill>
                <a:latin typeface="Open Sans"/>
                <a:ea typeface="DejaVu Sans"/>
              </a:rPr>
              <a:t>*  </a:t>
            </a:r>
            <a:r>
              <a:rPr lang="ru-RU" sz="3200" b="0" strike="noStrike" spc="-1" dirty="0" err="1">
                <a:solidFill>
                  <a:srgbClr val="FFFFFF"/>
                </a:solidFill>
                <a:uFill>
                  <a:solidFill>
                    <a:srgbClr val="FFFFFF"/>
                  </a:solidFill>
                </a:uFill>
                <a:latin typeface="Open Sans"/>
                <a:ea typeface="DejaVu Sans"/>
              </a:rPr>
              <a:t>operator</a:t>
            </a:r>
            <a:r>
              <a:rPr lang="ru-RU" sz="3200" b="0" strike="noStrike" spc="-1" dirty="0">
                <a:solidFill>
                  <a:srgbClr val="FFFFFF"/>
                </a:solidFill>
                <a:uFill>
                  <a:solidFill>
                    <a:srgbClr val="FFFFFF"/>
                  </a:solidFill>
                </a:uFill>
                <a:latin typeface="Open Sans"/>
                <a:ea typeface="DejaVu Sans"/>
              </a:rPr>
              <a:t>  </a:t>
            </a:r>
            <a:r>
              <a:rPr lang="ru-RU" sz="3200" b="0" strike="noStrike" spc="-1" dirty="0" err="1">
                <a:solidFill>
                  <a:srgbClr val="FFFFFF"/>
                </a:solidFill>
                <a:uFill>
                  <a:solidFill>
                    <a:srgbClr val="FFFFFF"/>
                  </a:solidFill>
                </a:uFill>
                <a:latin typeface="Open Sans"/>
                <a:ea typeface="DejaVu Sans"/>
              </a:rPr>
              <a:t>new</a:t>
            </a:r>
            <a:r>
              <a:rPr lang="ru-RU" sz="3200" b="0" strike="noStrike" spc="-1" dirty="0">
                <a:solidFill>
                  <a:srgbClr val="FFFFFF"/>
                </a:solidFill>
                <a:uFill>
                  <a:solidFill>
                    <a:srgbClr val="FFFFFF"/>
                  </a:solidFill>
                </a:uFill>
                <a:latin typeface="Open Sans"/>
                <a:ea typeface="DejaVu Sans"/>
              </a:rPr>
              <a:t>  (  </a:t>
            </a:r>
            <a:r>
              <a:rPr lang="ru-RU" sz="3200" b="0" strike="noStrike" spc="-1" dirty="0" err="1">
                <a:solidFill>
                  <a:srgbClr val="FFFFFF"/>
                </a:solidFill>
                <a:uFill>
                  <a:solidFill>
                    <a:srgbClr val="FFFFFF"/>
                  </a:solidFill>
                </a:uFill>
                <a:latin typeface="Open Sans"/>
                <a:ea typeface="DejaVu Sans"/>
              </a:rPr>
              <a:t>std</a:t>
            </a:r>
            <a:r>
              <a:rPr lang="ru-RU" sz="3200" b="0" strike="noStrike" spc="-1" dirty="0">
                <a:solidFill>
                  <a:srgbClr val="FFFFFF"/>
                </a:solidFill>
                <a:uFill>
                  <a:solidFill>
                    <a:srgbClr val="FFFFFF"/>
                  </a:solidFill>
                </a:uFill>
                <a:latin typeface="Open Sans"/>
                <a:ea typeface="DejaVu Sans"/>
              </a:rPr>
              <a:t>::</a:t>
            </a:r>
            <a:r>
              <a:rPr lang="ru-RU" sz="3200" b="0" strike="noStrike" spc="-1" dirty="0" err="1">
                <a:solidFill>
                  <a:srgbClr val="FFFFFF"/>
                </a:solidFill>
                <a:uFill>
                  <a:solidFill>
                    <a:srgbClr val="FFFFFF"/>
                  </a:solidFill>
                </a:uFill>
                <a:latin typeface="Open Sans"/>
                <a:ea typeface="DejaVu Sans"/>
              </a:rPr>
              <a:t>size_t</a:t>
            </a:r>
            <a:r>
              <a:rPr lang="ru-RU" sz="32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
        <p:nvSpPr>
          <p:cNvPr id="1132" name="CustomShape 3"/>
          <p:cNvSpPr/>
          <p:nvPr/>
        </p:nvSpPr>
        <p:spPr>
          <a:xfrm>
            <a:off x="512280" y="911880"/>
            <a:ext cx="880920" cy="320040"/>
          </a:xfrm>
          <a:prstGeom prst="roundRect">
            <a:avLst>
              <a:gd name="adj" fmla="val 16667"/>
            </a:avLst>
          </a:prstGeom>
          <a:solidFill>
            <a:schemeClr val="tx1"/>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TYPE</a:t>
            </a:r>
            <a:endParaRPr lang="ru-RU" sz="1800" b="0" strike="noStrike" spc="-1">
              <a:solidFill>
                <a:srgbClr val="000000"/>
              </a:solidFill>
              <a:uFill>
                <a:solidFill>
                  <a:srgbClr val="FFFFFF"/>
                </a:solidFill>
              </a:uFill>
              <a:latin typeface="Arial"/>
            </a:endParaRPr>
          </a:p>
        </p:txBody>
      </p:sp>
      <p:sp>
        <p:nvSpPr>
          <p:cNvPr id="1133" name="CustomShape 4"/>
          <p:cNvSpPr/>
          <p:nvPr/>
        </p:nvSpPr>
        <p:spPr>
          <a:xfrm>
            <a:off x="419760" y="1626480"/>
            <a:ext cx="8205120" cy="6980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void  operator  delete (void*)</a:t>
            </a:r>
            <a:endParaRPr lang="ru-RU" sz="1800" b="0" strike="noStrike" spc="-1">
              <a:solidFill>
                <a:srgbClr val="000000"/>
              </a:solidFill>
              <a:uFill>
                <a:solidFill>
                  <a:srgbClr val="FFFFFF"/>
                </a:solidFill>
              </a:uFill>
              <a:latin typeface="Arial"/>
            </a:endParaRPr>
          </a:p>
        </p:txBody>
      </p:sp>
      <p:sp>
        <p:nvSpPr>
          <p:cNvPr id="1134" name="CustomShape 5"/>
          <p:cNvSpPr/>
          <p:nvPr/>
        </p:nvSpPr>
        <p:spPr>
          <a:xfrm>
            <a:off x="435600" y="2546640"/>
            <a:ext cx="8205120" cy="7520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  operator  new [ ]  (  std::size_t )</a:t>
            </a:r>
            <a:endParaRPr lang="ru-RU" sz="1800" b="0" strike="noStrike" spc="-1">
              <a:solidFill>
                <a:srgbClr val="000000"/>
              </a:solidFill>
              <a:uFill>
                <a:solidFill>
                  <a:srgbClr val="FFFFFF"/>
                </a:solidFill>
              </a:uFill>
              <a:latin typeface="Arial"/>
            </a:endParaRPr>
          </a:p>
        </p:txBody>
      </p:sp>
      <p:sp>
        <p:nvSpPr>
          <p:cNvPr id="1135" name="CustomShape 6"/>
          <p:cNvSpPr/>
          <p:nvPr/>
        </p:nvSpPr>
        <p:spPr>
          <a:xfrm>
            <a:off x="512280" y="2762640"/>
            <a:ext cx="880920" cy="320040"/>
          </a:xfrm>
          <a:prstGeom prst="roundRect">
            <a:avLst>
              <a:gd name="adj" fmla="val 16667"/>
            </a:avLst>
          </a:prstGeom>
          <a:solidFill>
            <a:schemeClr val="tx1"/>
          </a:solidFill>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TYPE</a:t>
            </a:r>
            <a:endParaRPr lang="ru-RU" sz="1800" b="0" strike="noStrike" spc="-1">
              <a:solidFill>
                <a:srgbClr val="000000"/>
              </a:solidFill>
              <a:uFill>
                <a:solidFill>
                  <a:srgbClr val="FFFFFF"/>
                </a:solidFill>
              </a:uFill>
              <a:latin typeface="Arial"/>
            </a:endParaRPr>
          </a:p>
        </p:txBody>
      </p:sp>
      <p:sp>
        <p:nvSpPr>
          <p:cNvPr id="1136" name="CustomShape 7"/>
          <p:cNvSpPr/>
          <p:nvPr/>
        </p:nvSpPr>
        <p:spPr>
          <a:xfrm>
            <a:off x="419760" y="3477240"/>
            <a:ext cx="8205120" cy="6980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void  operator  delete [ ] (void*)</a:t>
            </a:r>
            <a:endParaRPr lang="ru-RU" sz="1800" b="0" strike="noStrike" spc="-1">
              <a:solidFill>
                <a:srgbClr val="000000"/>
              </a:solidFill>
              <a:uFill>
                <a:solidFill>
                  <a:srgbClr val="FFFFFF"/>
                </a:solidFill>
              </a:uFill>
              <a:latin typeface="Arial"/>
            </a:endParaRPr>
          </a:p>
        </p:txBody>
      </p:sp>
      <p:sp>
        <p:nvSpPr>
          <p:cNvPr id="1137" name="CustomShape 8"/>
          <p:cNvSpPr/>
          <p:nvPr/>
        </p:nvSpPr>
        <p:spPr>
          <a:xfrm>
            <a:off x="1763640" y="4515840"/>
            <a:ext cx="5828760" cy="482040"/>
          </a:xfrm>
          <a:prstGeom prst="rect">
            <a:avLst/>
          </a:prstGeom>
          <a:solidFill>
            <a:srgbClr val="426F04"/>
          </a:solidFill>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You can overload global new and delete operators!</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 name="CustomShape 1"/>
          <p:cNvSpPr/>
          <p:nvPr/>
        </p:nvSpPr>
        <p:spPr>
          <a:xfrm>
            <a:off x="287280" y="1778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Operator new overloading</a:t>
            </a:r>
            <a:endParaRPr lang="ru-RU" sz="1800" b="0" strike="noStrike" spc="-1">
              <a:solidFill>
                <a:srgbClr val="000000"/>
              </a:solidFill>
              <a:uFill>
                <a:solidFill>
                  <a:srgbClr val="FFFFFF"/>
                </a:solidFill>
              </a:uFill>
              <a:latin typeface="Arial"/>
            </a:endParaRPr>
          </a:p>
        </p:txBody>
      </p:sp>
      <p:sp>
        <p:nvSpPr>
          <p:cNvPr id="1139" name="CustomShape 2"/>
          <p:cNvSpPr/>
          <p:nvPr/>
        </p:nvSpPr>
        <p:spPr>
          <a:xfrm>
            <a:off x="1511280" y="715320"/>
            <a:ext cx="6197760" cy="43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a:solidFill>
                  <a:srgbClr val="7F0055"/>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include</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2A00FF"/>
                </a:solidFill>
                <a:uFill>
                  <a:solidFill>
                    <a:srgbClr val="FFFFFF"/>
                  </a:solidFill>
                </a:uFill>
                <a:latin typeface="Consolas"/>
                <a:ea typeface="DejaVu Sans"/>
              </a:rPr>
              <a:t>&lt;</a:t>
            </a:r>
            <a:r>
              <a:rPr lang="ru-RU" sz="1400" b="1" strike="noStrike" spc="-1" dirty="0" err="1">
                <a:solidFill>
                  <a:srgbClr val="2A00FF"/>
                </a:solidFill>
                <a:uFill>
                  <a:solidFill>
                    <a:srgbClr val="FFFFFF"/>
                  </a:solidFill>
                </a:uFill>
                <a:latin typeface="Consolas"/>
                <a:ea typeface="DejaVu Sans"/>
              </a:rPr>
              <a:t>iostream</a:t>
            </a:r>
            <a:r>
              <a:rPr lang="ru-RU" sz="1400" b="1" strike="noStrike" spc="-1" dirty="0">
                <a:solidFill>
                  <a:srgbClr val="2A00FF"/>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Test</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Test</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std</a:t>
            </a:r>
            <a:r>
              <a:rPr lang="ru-RU" sz="1400" b="0" strike="noStrike" spc="-1" dirty="0">
                <a:solidFill>
                  <a:srgbClr val="000000"/>
                </a:solidFill>
                <a:uFill>
                  <a:solidFill>
                    <a:srgbClr val="FFFFFF"/>
                  </a:solidFill>
                </a:uFill>
                <a:latin typeface="Consolas"/>
                <a:ea typeface="DejaVu Sans"/>
              </a:rPr>
              <a:t>::</a:t>
            </a:r>
            <a:r>
              <a:rPr lang="ru-RU" sz="1400" b="0" strike="noStrike" spc="-1" dirty="0" err="1">
                <a:solidFill>
                  <a:srgbClr val="000000"/>
                </a:solidFill>
                <a:uFill>
                  <a:solidFill>
                    <a:srgbClr val="FFFFFF"/>
                  </a:solidFill>
                </a:uFill>
                <a:latin typeface="Consolas"/>
                <a:ea typeface="DejaVu Sans"/>
              </a:rPr>
              <a:t>cout</a:t>
            </a:r>
            <a:r>
              <a:rPr lang="ru-RU" sz="1400" b="0" strike="noStrike" spc="-1" dirty="0">
                <a:solidFill>
                  <a:srgbClr val="000000"/>
                </a:solidFill>
                <a:uFill>
                  <a:solidFill>
                    <a:srgbClr val="FFFFFF"/>
                  </a:solidFill>
                </a:uFill>
                <a:latin typeface="Consolas"/>
                <a:ea typeface="DejaVu Sans"/>
              </a:rPr>
              <a:t> &lt;&lt; </a:t>
            </a:r>
            <a:r>
              <a:rPr lang="ru-RU" sz="1400" b="0" strike="noStrike" spc="-1" dirty="0">
                <a:solidFill>
                  <a:srgbClr val="2A00FF"/>
                </a:solidFill>
                <a:uFill>
                  <a:solidFill>
                    <a:srgbClr val="FFFFFF"/>
                  </a:solidFill>
                </a:uFill>
                <a:latin typeface="Consolas"/>
                <a:ea typeface="DejaVu Sans"/>
              </a:rPr>
              <a:t>"</a:t>
            </a:r>
            <a:r>
              <a:rPr lang="ru-RU" sz="1400" b="0" strike="noStrike" spc="-1" dirty="0" err="1">
                <a:solidFill>
                  <a:srgbClr val="2A00FF"/>
                </a:solidFill>
                <a:uFill>
                  <a:solidFill>
                    <a:srgbClr val="FFFFFF"/>
                  </a:solidFill>
                </a:uFill>
                <a:latin typeface="Consolas"/>
                <a:ea typeface="DejaVu Sans"/>
              </a:rPr>
              <a:t>Test</a:t>
            </a:r>
            <a:r>
              <a:rPr lang="ru-RU" sz="1400" b="0" strike="noStrike" spc="-1" dirty="0">
                <a:solidFill>
                  <a:srgbClr val="2A00FF"/>
                </a:solidFill>
                <a:uFill>
                  <a:solidFill>
                    <a:srgbClr val="FFFFFF"/>
                  </a:solidFill>
                </a:uFill>
                <a:latin typeface="Consolas"/>
                <a:ea typeface="DejaVu Sans"/>
              </a:rPr>
              <a:t>::</a:t>
            </a:r>
            <a:r>
              <a:rPr lang="ru-RU" sz="1400" b="0" strike="noStrike" spc="-1" dirty="0" err="1">
                <a:solidFill>
                  <a:srgbClr val="2A00FF"/>
                </a:solidFill>
                <a:uFill>
                  <a:solidFill>
                    <a:srgbClr val="FFFFFF"/>
                  </a:solidFill>
                </a:uFill>
                <a:latin typeface="Consolas"/>
                <a:ea typeface="DejaVu Sans"/>
              </a:rPr>
              <a:t>Test</a:t>
            </a:r>
            <a:r>
              <a:rPr lang="ru-RU" sz="1400" b="0" strike="noStrike" spc="-1" dirty="0">
                <a:solidFill>
                  <a:srgbClr val="2A00FF"/>
                </a:solidFill>
                <a:uFill>
                  <a:solidFill>
                    <a:srgbClr val="FFFFFF"/>
                  </a:solidFill>
                </a:uFill>
                <a:latin typeface="Consolas"/>
                <a:ea typeface="DejaVu Sans"/>
              </a:rPr>
              <a:t>()"</a:t>
            </a:r>
            <a:r>
              <a:rPr lang="ru-RU" sz="1400" b="0" strike="noStrike" spc="-1" dirty="0">
                <a:solidFill>
                  <a:srgbClr val="000000"/>
                </a:solidFill>
                <a:uFill>
                  <a:solidFill>
                    <a:srgbClr val="FFFFFF"/>
                  </a:solidFill>
                </a:uFill>
                <a:latin typeface="Consolas"/>
                <a:ea typeface="DejaVu Sans"/>
              </a:rPr>
              <a:t> &lt;&lt; </a:t>
            </a:r>
            <a:r>
              <a:rPr lang="ru-RU" sz="1400" b="0" strike="noStrike" spc="-1" dirty="0" err="1">
                <a:solidFill>
                  <a:srgbClr val="000000"/>
                </a:solidFill>
                <a:uFill>
                  <a:solidFill>
                    <a:srgbClr val="FFFFFF"/>
                  </a:solidFill>
                </a:uFill>
                <a:latin typeface="Consolas"/>
                <a:ea typeface="DejaVu Sans"/>
              </a:rPr>
              <a:t>std</a:t>
            </a:r>
            <a:r>
              <a:rPr lang="ru-RU" sz="1400" b="0" strike="noStrike" spc="-1" dirty="0">
                <a:solidFill>
                  <a:srgbClr val="000000"/>
                </a:solidFill>
                <a:uFill>
                  <a:solidFill>
                    <a:srgbClr val="FFFFFF"/>
                  </a:solidFill>
                </a:uFill>
                <a:latin typeface="Consolas"/>
                <a:ea typeface="DejaVu Sans"/>
              </a:rPr>
              <a:t>::</a:t>
            </a:r>
            <a:r>
              <a:rPr lang="ru-RU" sz="1400" b="1" strike="noStrike" spc="-1" dirty="0" err="1">
                <a:solidFill>
                  <a:srgbClr val="642880"/>
                </a:solidFill>
                <a:uFill>
                  <a:solidFill>
                    <a:srgbClr val="FFFFFF"/>
                  </a:solidFill>
                </a:uFill>
                <a:latin typeface="Consolas"/>
                <a:ea typeface="DejaVu Sans"/>
              </a:rPr>
              <a:t>endl</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operator</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std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size_t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size</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throw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std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bad_alloc</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std</a:t>
            </a:r>
            <a:r>
              <a:rPr lang="ru-RU" sz="1400" b="0" strike="noStrike" spc="-1" dirty="0">
                <a:solidFill>
                  <a:srgbClr val="000000"/>
                </a:solidFill>
                <a:uFill>
                  <a:solidFill>
                    <a:srgbClr val="FFFFFF"/>
                  </a:solidFill>
                </a:uFill>
                <a:latin typeface="Consolas"/>
                <a:ea typeface="DejaVu Sans"/>
              </a:rPr>
              <a:t>::</a:t>
            </a:r>
            <a:r>
              <a:rPr lang="ru-RU" sz="1400" b="0" strike="noStrike" spc="-1" dirty="0" err="1">
                <a:solidFill>
                  <a:srgbClr val="000000"/>
                </a:solidFill>
                <a:uFill>
                  <a:solidFill>
                    <a:srgbClr val="FFFFFF"/>
                  </a:solidFill>
                </a:uFill>
                <a:latin typeface="Consolas"/>
                <a:ea typeface="DejaVu Sans"/>
              </a:rPr>
              <a:t>cout</a:t>
            </a:r>
            <a:r>
              <a:rPr lang="ru-RU" sz="1400" b="0" strike="noStrike" spc="-1" dirty="0">
                <a:solidFill>
                  <a:srgbClr val="000000"/>
                </a:solidFill>
                <a:uFill>
                  <a:solidFill>
                    <a:srgbClr val="FFFFFF"/>
                  </a:solidFill>
                </a:uFill>
                <a:latin typeface="Consolas"/>
                <a:ea typeface="DejaVu Sans"/>
              </a:rPr>
              <a:t> &lt;&lt; </a:t>
            </a:r>
            <a:r>
              <a:rPr lang="ru-RU" sz="1400" b="0" strike="noStrike" spc="-1" dirty="0">
                <a:solidFill>
                  <a:srgbClr val="2A00FF"/>
                </a:solidFill>
                <a:uFill>
                  <a:solidFill>
                    <a:srgbClr val="FFFFFF"/>
                  </a:solidFill>
                </a:uFill>
                <a:latin typeface="Consolas"/>
                <a:ea typeface="DejaVu Sans"/>
              </a:rPr>
              <a:t>"</a:t>
            </a:r>
            <a:r>
              <a:rPr lang="ru-RU" sz="1400" b="0" strike="noStrike" spc="-1" dirty="0" err="1">
                <a:solidFill>
                  <a:srgbClr val="2A00FF"/>
                </a:solidFill>
                <a:uFill>
                  <a:solidFill>
                    <a:srgbClr val="FFFFFF"/>
                  </a:solidFill>
                </a:uFill>
                <a:latin typeface="Consolas"/>
                <a:ea typeface="DejaVu Sans"/>
              </a:rPr>
              <a:t>Test</a:t>
            </a:r>
            <a:r>
              <a:rPr lang="ru-RU" sz="1400" b="0" strike="noStrike" spc="-1" dirty="0">
                <a:solidFill>
                  <a:srgbClr val="2A00FF"/>
                </a:solidFill>
                <a:uFill>
                  <a:solidFill>
                    <a:srgbClr val="FFFFFF"/>
                  </a:solidFill>
                </a:uFill>
                <a:latin typeface="Consolas"/>
                <a:ea typeface="DejaVu Sans"/>
              </a:rPr>
              <a:t>::</a:t>
            </a:r>
            <a:r>
              <a:rPr lang="ru-RU" sz="1400" b="0" strike="noStrike" spc="-1" dirty="0" err="1">
                <a:solidFill>
                  <a:srgbClr val="2A00FF"/>
                </a:solidFill>
                <a:uFill>
                  <a:solidFill>
                    <a:srgbClr val="FFFFFF"/>
                  </a:solidFill>
                </a:uFill>
                <a:latin typeface="Consolas"/>
                <a:ea typeface="DejaVu Sans"/>
              </a:rPr>
              <a:t>operator</a:t>
            </a:r>
            <a:r>
              <a:rPr lang="ru-RU" sz="1400" b="0" strike="noStrike" spc="-1" dirty="0">
                <a:solidFill>
                  <a:srgbClr val="2A00FF"/>
                </a:solidFill>
                <a:uFill>
                  <a:solidFill>
                    <a:srgbClr val="FFFFFF"/>
                  </a:solidFill>
                </a:uFill>
                <a:latin typeface="Consolas"/>
                <a:ea typeface="DejaVu Sans"/>
              </a:rPr>
              <a:t> </a:t>
            </a:r>
            <a:r>
              <a:rPr lang="ru-RU" sz="1400" b="0" strike="noStrike" spc="-1" dirty="0" err="1">
                <a:solidFill>
                  <a:srgbClr val="2A00FF"/>
                </a:solidFill>
                <a:uFill>
                  <a:solidFill>
                    <a:srgbClr val="FFFFFF"/>
                  </a:solidFill>
                </a:uFill>
                <a:latin typeface="Consolas"/>
                <a:ea typeface="DejaVu Sans"/>
              </a:rPr>
              <a:t>new</a:t>
            </a:r>
            <a:r>
              <a:rPr lang="ru-RU" sz="1400" b="0" strike="noStrike" spc="-1" dirty="0">
                <a:solidFill>
                  <a:srgbClr val="2A00FF"/>
                </a:solidFill>
                <a:uFill>
                  <a:solidFill>
                    <a:srgbClr val="FFFFFF"/>
                  </a:solidFill>
                </a:uFill>
                <a:latin typeface="Consolas"/>
                <a:ea typeface="DejaVu Sans"/>
              </a:rPr>
              <a:t>("</a:t>
            </a:r>
            <a:r>
              <a:rPr lang="ru-RU" sz="1400" b="0" strike="noStrike" spc="-1" dirty="0">
                <a:solidFill>
                  <a:srgbClr val="000000"/>
                </a:solidFill>
                <a:uFill>
                  <a:solidFill>
                    <a:srgbClr val="FFFFFF"/>
                  </a:solidFill>
                </a:uFill>
                <a:latin typeface="Consolas"/>
                <a:ea typeface="DejaVu Sans"/>
              </a:rPr>
              <a:t> &lt;&lt; </a:t>
            </a:r>
            <a:r>
              <a:rPr lang="ru-RU" sz="1400" b="0" strike="noStrike" spc="-1" dirty="0" err="1">
                <a:solidFill>
                  <a:srgbClr val="000000"/>
                </a:solidFill>
                <a:uFill>
                  <a:solidFill>
                    <a:srgbClr val="FFFFFF"/>
                  </a:solidFill>
                </a:uFill>
                <a:latin typeface="Consolas"/>
                <a:ea typeface="DejaVu Sans"/>
              </a:rPr>
              <a:t>size</a:t>
            </a:r>
            <a:r>
              <a:rPr lang="ru-RU" sz="1400" b="0" strike="noStrike" spc="-1" dirty="0">
                <a:solidFill>
                  <a:srgbClr val="000000"/>
                </a:solidFill>
                <a:uFill>
                  <a:solidFill>
                    <a:srgbClr val="FFFFFF"/>
                  </a:solidFill>
                </a:uFill>
                <a:latin typeface="Consolas"/>
                <a:ea typeface="DejaVu Sans"/>
              </a:rPr>
              <a:t> &lt;&lt; </a:t>
            </a:r>
            <a:r>
              <a:rPr lang="ru-RU" sz="1400" b="0" strike="noStrike" spc="-1" dirty="0">
                <a:solidFill>
                  <a:srgbClr val="2A00FF"/>
                </a:solidFill>
                <a:uFill>
                  <a:solidFill>
                    <a:srgbClr val="FFFFFF"/>
                  </a:solidFill>
                </a:uFill>
                <a:latin typeface="Consolas"/>
                <a:ea typeface="DejaVu Sans"/>
              </a:rPr>
              <a:t>")"</a:t>
            </a:r>
            <a:r>
              <a:rPr lang="ru-RU" sz="1400" b="0" strike="noStrike" spc="-1" dirty="0">
                <a:solidFill>
                  <a:srgbClr val="000000"/>
                </a:solidFill>
                <a:uFill>
                  <a:solidFill>
                    <a:srgbClr val="FFFFFF"/>
                  </a:solidFill>
                </a:uFill>
                <a:latin typeface="Consolas"/>
                <a:ea typeface="DejaVu Sans"/>
              </a:rPr>
              <a:t> &lt;&lt; </a:t>
            </a:r>
            <a:r>
              <a:rPr lang="ru-RU" sz="1400" b="0" strike="noStrike" spc="-1" dirty="0" err="1">
                <a:solidFill>
                  <a:srgbClr val="000000"/>
                </a:solidFill>
                <a:uFill>
                  <a:solidFill>
                    <a:srgbClr val="FFFFFF"/>
                  </a:solidFill>
                </a:uFill>
                <a:latin typeface="Consolas"/>
                <a:ea typeface="DejaVu Sans"/>
              </a:rPr>
              <a:t>std</a:t>
            </a:r>
            <a:r>
              <a:rPr lang="ru-RU" sz="1400" b="0" strike="noStrike" spc="-1" dirty="0">
                <a:solidFill>
                  <a:srgbClr val="000000"/>
                </a:solidFill>
                <a:uFill>
                  <a:solidFill>
                    <a:srgbClr val="FFFFFF"/>
                  </a:solidFill>
                </a:uFill>
                <a:latin typeface="Consolas"/>
                <a:ea typeface="DejaVu Sans"/>
              </a:rPr>
              <a:t>::</a:t>
            </a:r>
            <a:r>
              <a:rPr lang="ru-RU" sz="1400" b="1" strike="noStrike" spc="-1" dirty="0" err="1">
                <a:solidFill>
                  <a:srgbClr val="642880"/>
                </a:solidFill>
                <a:uFill>
                  <a:solidFill>
                    <a:srgbClr val="FFFFFF"/>
                  </a:solidFill>
                </a:uFill>
                <a:latin typeface="Consolas"/>
                <a:ea typeface="DejaVu Sans"/>
              </a:rPr>
              <a:t>endl</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642880"/>
                </a:solidFill>
                <a:uFill>
                  <a:solidFill>
                    <a:srgbClr val="FFFFFF"/>
                  </a:solidFill>
                </a:uFill>
                <a:latin typeface="Consolas"/>
                <a:ea typeface="DejaVu Sans"/>
              </a:rPr>
              <a:t>operator</a:t>
            </a:r>
            <a:r>
              <a:rPr lang="ru-RU" sz="1400" b="1" strike="noStrike" spc="-1" dirty="0">
                <a:solidFill>
                  <a:srgbClr val="642880"/>
                </a:solidFill>
                <a:uFill>
                  <a:solidFill>
                    <a:srgbClr val="FFFFFF"/>
                  </a:solidFill>
                </a:uFill>
                <a:latin typeface="Consolas"/>
                <a:ea typeface="DejaVu Sans"/>
              </a:rPr>
              <a:t> </a:t>
            </a:r>
            <a:r>
              <a:rPr lang="ru-RU" sz="1400" b="1" strike="noStrike" spc="-1" dirty="0" err="1">
                <a:solidFill>
                  <a:srgbClr val="642880"/>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size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main</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Test</a:t>
            </a:r>
            <a:r>
              <a:rPr lang="ru-RU" sz="1400" b="0" strike="noStrike" spc="-1" dirty="0">
                <a:solidFill>
                  <a:srgbClr val="000000"/>
                </a:solidFill>
                <a:uFill>
                  <a:solidFill>
                    <a:srgbClr val="FFFFFF"/>
                  </a:solidFill>
                </a:uFill>
                <a:latin typeface="Consolas"/>
                <a:ea typeface="DejaVu Sans"/>
              </a:rPr>
              <a:t> *t =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Test</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*p = </a:t>
            </a:r>
            <a:r>
              <a:rPr lang="ru-RU" sz="1400" b="1" strike="noStrike" spc="-1" dirty="0" err="1">
                <a:solidFill>
                  <a:srgbClr val="005032"/>
                </a:solidFill>
                <a:uFill>
                  <a:solidFill>
                    <a:srgbClr val="FFFFFF"/>
                  </a:solidFill>
                </a:uFill>
                <a:latin typeface="Consolas"/>
                <a:ea typeface="DejaVu Sans"/>
              </a:rPr>
              <a:t>Test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operator</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(100);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Implement custom memory allocators and garbage collection strategies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Custom cache implementation algorithms and designs </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Client-server communications and proxy object implementations</a:t>
            </a:r>
            <a:endParaRPr lang="ru-RU" sz="1800" b="0" strike="noStrike" spc="-1" dirty="0">
              <a:solidFill>
                <a:srgbClr val="000000"/>
              </a:solidFill>
              <a:uFill>
                <a:solidFill>
                  <a:srgbClr val="FFFFFF"/>
                </a:solidFill>
              </a:uFill>
              <a:latin typeface="Arial"/>
            </a:endParaRPr>
          </a:p>
        </p:txBody>
      </p:sp>
      <p:sp>
        <p:nvSpPr>
          <p:cNvPr id="1141" name="CustomShape 2"/>
          <p:cNvSpPr/>
          <p:nvPr/>
        </p:nvSpPr>
        <p:spPr>
          <a:xfrm>
            <a:off x="282600" y="92880"/>
            <a:ext cx="8677800" cy="657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Why overload operators new and delete?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Accessing object fields and methods with pointer</a:t>
            </a:r>
            <a:endParaRPr lang="ru-RU" sz="1800" b="0" strike="noStrike" spc="-1">
              <a:solidFill>
                <a:srgbClr val="000000"/>
              </a:solidFill>
              <a:uFill>
                <a:solidFill>
                  <a:srgbClr val="FFFFFF"/>
                </a:solidFill>
              </a:uFill>
              <a:latin typeface="Aria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7574"/>
            <a:ext cx="846772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Introduction</a:t>
            </a:r>
            <a:endParaRPr lang="ru-RU" sz="1800" b="0" strike="noStrike" spc="-1" dirty="0">
              <a:solidFill>
                <a:srgbClr val="000000"/>
              </a:solidFill>
              <a:uFill>
                <a:solidFill>
                  <a:srgbClr val="FFFFFF"/>
                </a:solidFill>
              </a:uFill>
              <a:latin typeface="Arial"/>
            </a:endParaRPr>
          </a:p>
        </p:txBody>
      </p:sp>
      <p:sp>
        <p:nvSpPr>
          <p:cNvPr id="54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3200" b="0" strike="noStrike" spc="-1" dirty="0">
                <a:solidFill>
                  <a:srgbClr val="000000"/>
                </a:solidFill>
                <a:uFill>
                  <a:solidFill>
                    <a:srgbClr val="FFFFFF"/>
                  </a:solidFill>
                </a:uFill>
                <a:latin typeface="Open Sans"/>
                <a:ea typeface="Avenir Next"/>
              </a:rPr>
              <a:t>Alexander </a:t>
            </a:r>
            <a:r>
              <a:rPr lang="en-US" sz="3200" b="0" strike="noStrike" spc="-1" dirty="0" err="1">
                <a:solidFill>
                  <a:srgbClr val="000000"/>
                </a:solidFill>
                <a:uFill>
                  <a:solidFill>
                    <a:srgbClr val="FFFFFF"/>
                  </a:solidFill>
                </a:uFill>
                <a:latin typeface="Open Sans"/>
                <a:ea typeface="Avenir Next"/>
              </a:rPr>
              <a:t>Kutsan</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1600" b="0" strike="noStrike" spc="-1" dirty="0" err="1">
                <a:solidFill>
                  <a:srgbClr val="000000"/>
                </a:solidFill>
                <a:uFill>
                  <a:solidFill>
                    <a:srgbClr val="FFFFFF"/>
                  </a:solidFill>
                </a:uFill>
                <a:latin typeface="Open Sans"/>
                <a:ea typeface="Avenir Next"/>
                <a:hlinkClick r:id="rId2"/>
              </a:rPr>
              <a:t>akutsan</a:t>
            </a:r>
            <a:r>
              <a:rPr lang="ru-RU" sz="1600" b="0" strike="noStrike" spc="-1" dirty="0">
                <a:solidFill>
                  <a:srgbClr val="000000"/>
                </a:solidFill>
                <a:uFill>
                  <a:solidFill>
                    <a:srgbClr val="FFFFFF"/>
                  </a:solidFill>
                </a:uFill>
                <a:latin typeface="Open Sans"/>
                <a:ea typeface="Avenir Next"/>
                <a:hlinkClick r:id="rId2"/>
              </a:rPr>
              <a:t>@luxoft.com</a:t>
            </a:r>
            <a:endParaRPr lang="ru-RU" sz="1600" b="0" strike="noStrike" spc="-1" dirty="0">
              <a:solidFill>
                <a:srgbClr val="000000"/>
              </a:solidFill>
              <a:uFill>
                <a:solidFill>
                  <a:srgbClr val="FFFFFF"/>
                </a:solidFill>
              </a:uFill>
              <a:latin typeface="Open Sans"/>
              <a:ea typeface="Avenir Next"/>
            </a:endParaRPr>
          </a:p>
          <a:p>
            <a:pPr marL="270000" indent="-266040">
              <a:lnSpc>
                <a:spcPct val="100000"/>
              </a:lnSpc>
              <a:buClr>
                <a:srgbClr val="EB571C"/>
              </a:buClr>
              <a:buFont typeface="Wingdings" charset="2"/>
              <a:buChar char=""/>
            </a:pPr>
            <a:r>
              <a:rPr lang="en-US" sz="1600" b="0" strike="noStrike" spc="-1" dirty="0">
                <a:solidFill>
                  <a:srgbClr val="000000"/>
                </a:solidFill>
                <a:uFill>
                  <a:solidFill>
                    <a:srgbClr val="FFFFFF"/>
                  </a:solidFill>
                </a:uFill>
                <a:latin typeface="Open Sans"/>
                <a:ea typeface="Avenir Next"/>
                <a:hlinkClick r:id="rId3"/>
              </a:rPr>
              <a:t>https://github.com/alexkutsan/luxoft-c002-2022</a:t>
            </a:r>
            <a:endParaRPr lang="en-US" sz="1600" b="0" strike="noStrike" spc="-1" dirty="0">
              <a:solidFill>
                <a:srgbClr val="000000"/>
              </a:solidFill>
              <a:uFill>
                <a:solidFill>
                  <a:srgbClr val="FFFFFF"/>
                </a:solidFill>
              </a:uFill>
              <a:latin typeface="Open Sans"/>
              <a:ea typeface="Avenir Next"/>
            </a:endParaRPr>
          </a:p>
          <a:p>
            <a:pPr marL="270000" indent="-266040">
              <a:lnSpc>
                <a:spcPct val="100000"/>
              </a:lnSpc>
              <a:buClr>
                <a:srgbClr val="EB571C"/>
              </a:buClr>
              <a:buFont typeface="Wingdings" charset="2"/>
              <a:buChar char=""/>
            </a:pPr>
            <a:endParaRPr lang="ru-RU" sz="1600" b="0" u="sng" strike="noStrike" spc="-1" dirty="0">
              <a:solidFill>
                <a:schemeClr val="accent6">
                  <a:lumMod val="75000"/>
                </a:schemeClr>
              </a:solidFill>
              <a:uFill>
                <a:solidFill>
                  <a:srgbClr val="FFFFFF"/>
                </a:solidFill>
              </a:uFill>
              <a:latin typeface="Open Sans"/>
              <a:ea typeface="Avenir Next"/>
            </a:endParaRPr>
          </a:p>
          <a:p>
            <a:pPr marL="270000" indent="-266040">
              <a:lnSpc>
                <a:spcPct val="100000"/>
              </a:lnSpc>
              <a:buClr>
                <a:srgbClr val="EB571C"/>
              </a:buClr>
              <a:buFont typeface="Wingdings" charset="2"/>
              <a:buChar char=""/>
            </a:pPr>
            <a:r>
              <a:rPr lang="ru-RU" sz="1600" b="0" u="sng" strike="noStrike" spc="-1" dirty="0" err="1">
                <a:solidFill>
                  <a:schemeClr val="accent6">
                    <a:lumMod val="75000"/>
                  </a:schemeClr>
                </a:solidFill>
                <a:uFill>
                  <a:solidFill>
                    <a:srgbClr val="FFFFFF"/>
                  </a:solidFill>
                </a:uFill>
                <a:latin typeface="Open Sans"/>
                <a:ea typeface="Avenir Next"/>
              </a:rPr>
              <a:t>http</a:t>
            </a:r>
            <a:r>
              <a:rPr lang="ru-RU" sz="1600" b="0" u="sng" strike="noStrike" spc="-1" dirty="0">
                <a:solidFill>
                  <a:schemeClr val="accent6">
                    <a:lumMod val="75000"/>
                  </a:schemeClr>
                </a:solidFill>
                <a:uFill>
                  <a:solidFill>
                    <a:srgbClr val="FFFFFF"/>
                  </a:solidFill>
                </a:uFill>
                <a:latin typeface="Open Sans"/>
                <a:ea typeface="Avenir Next"/>
              </a:rPr>
              <a:t>://luxoft-training.ru</a:t>
            </a:r>
            <a:endParaRPr lang="ru-RU" sz="1600" b="0" strike="noStrike" spc="-1" dirty="0">
              <a:solidFill>
                <a:schemeClr val="accent6">
                  <a:lumMod val="75000"/>
                </a:schemeClr>
              </a:solidFill>
              <a:uFill>
                <a:solidFill>
                  <a:srgbClr val="FFFFFF"/>
                </a:solidFill>
              </a:uFill>
              <a:latin typeface="Arial"/>
            </a:endParaRPr>
          </a:p>
          <a:p>
            <a:pPr marL="270000" indent="-266040">
              <a:buClr>
                <a:srgbClr val="EB571C"/>
              </a:buClr>
              <a:buFont typeface="Wingdings" charset="2"/>
              <a:buChar char=""/>
            </a:pPr>
            <a:r>
              <a:rPr lang="ru-RU" sz="1600" u="sng" spc="-1" dirty="0">
                <a:solidFill>
                  <a:schemeClr val="accent6">
                    <a:lumMod val="75000"/>
                  </a:schemeClr>
                </a:solidFill>
                <a:uFill>
                  <a:solidFill>
                    <a:srgbClr val="FFFFFF"/>
                  </a:solidFill>
                </a:uFill>
                <a:latin typeface="Open Sans"/>
                <a:ea typeface="Avenir Next"/>
              </a:rPr>
              <a:t>http://</a:t>
            </a:r>
            <a:r>
              <a:rPr lang="ru-RU" sz="1600" u="sng" spc="-1" dirty="0" err="1">
                <a:solidFill>
                  <a:schemeClr val="accent6">
                    <a:lumMod val="75000"/>
                  </a:schemeClr>
                </a:solidFill>
                <a:uFill>
                  <a:solidFill>
                    <a:srgbClr val="FFFFFF"/>
                  </a:solidFill>
                </a:uFill>
                <a:latin typeface="Open Sans"/>
                <a:ea typeface="Avenir Next"/>
              </a:rPr>
              <a:t>luxoft-training.com</a:t>
            </a:r>
            <a:endParaRPr lang="ru-RU" sz="1600" u="sng" spc="-1" dirty="0">
              <a:solidFill>
                <a:schemeClr val="accent6">
                  <a:lumMod val="75000"/>
                </a:schemeClr>
              </a:solidFill>
              <a:uFill>
                <a:solidFill>
                  <a:srgbClr val="FFFFFF"/>
                </a:solidFill>
              </a:uFill>
              <a:latin typeface="Open Sans"/>
              <a:ea typeface="Avenir Next"/>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5" name="Picture 4">
            <a:extLst>
              <a:ext uri="{FF2B5EF4-FFF2-40B4-BE49-F238E27FC236}">
                <a16:creationId xmlns:a16="http://schemas.microsoft.com/office/drawing/2014/main" id="{9C37DC98-24D1-B613-C2DE-194F4CA9D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128" y="495150"/>
            <a:ext cx="2923190" cy="34931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ea typeface="DejaVu Sans"/>
              </a:rPr>
              <a:t>T</a:t>
            </a:r>
            <a:r>
              <a:rPr lang="ru-RU" sz="2100" b="0" strike="noStrike" spc="-1" dirty="0" err="1">
                <a:solidFill>
                  <a:srgbClr val="000000"/>
                </a:solidFill>
                <a:uFill>
                  <a:solidFill>
                    <a:srgbClr val="FFFFFF"/>
                  </a:solidFill>
                </a:uFill>
                <a:latin typeface="Open Sans"/>
                <a:ea typeface="DejaVu Sans"/>
              </a:rPr>
              <a:t>he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Programming </a:t>
            </a:r>
            <a:r>
              <a:rPr lang="ru-RU" sz="2100" b="0" strike="noStrike" spc="-1" dirty="0">
                <a:solidFill>
                  <a:srgbClr val="000000"/>
                </a:solidFill>
                <a:uFill>
                  <a:solidFill>
                    <a:srgbClr val="FFFFFF"/>
                  </a:solidFill>
                </a:uFill>
                <a:latin typeface="Open Sans"/>
                <a:ea typeface="DejaVu Sans"/>
              </a:rPr>
              <a:t>C++ </a:t>
            </a:r>
            <a:r>
              <a:rPr lang="en-US" sz="2100" spc="-1" dirty="0" err="1">
                <a:solidFill>
                  <a:srgbClr val="000000"/>
                </a:solidFill>
                <a:uFill>
                  <a:solidFill>
                    <a:srgbClr val="FFFFFF"/>
                  </a:solidFill>
                </a:uFill>
                <a:latin typeface="Open Sans"/>
                <a:ea typeface="DejaVu Sans"/>
              </a:rPr>
              <a:t>L</a:t>
            </a:r>
            <a:r>
              <a:rPr lang="ru-RU" sz="2100" b="0" strike="noStrike" spc="-1" dirty="0" err="1">
                <a:solidFill>
                  <a:srgbClr val="000000"/>
                </a:solidFill>
                <a:uFill>
                  <a:solidFill>
                    <a:srgbClr val="FFFFFF"/>
                  </a:solidFill>
                </a:uFill>
                <a:latin typeface="Open Sans"/>
                <a:ea typeface="DejaVu Sans"/>
              </a:rPr>
              <a:t>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Components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С++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chemeClr val="accent6">
                    <a:lumMod val="75000"/>
                  </a:schemeClr>
                </a:solidFill>
                <a:uFill>
                  <a:solidFill>
                    <a:srgbClr val="FFFFFF"/>
                  </a:solidFill>
                </a:uFill>
                <a:latin typeface="Open Sans"/>
                <a:ea typeface="DejaVu Sans"/>
              </a:rPr>
              <a:t>The C++ </a:t>
            </a:r>
            <a:r>
              <a:rPr lang="ru-RU" sz="2100" b="0" strike="noStrike" spc="-1" dirty="0" err="1">
                <a:solidFill>
                  <a:schemeClr val="accent6">
                    <a:lumMod val="75000"/>
                  </a:schemeClr>
                </a:solidFill>
                <a:uFill>
                  <a:solidFill>
                    <a:srgbClr val="FFFFFF"/>
                  </a:solidFill>
                </a:uFill>
                <a:latin typeface="Open Sans"/>
                <a:ea typeface="DejaVu Sans"/>
              </a:rPr>
              <a:t>program</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building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process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Preprocessor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directives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55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94016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chemeClr val="accent6">
                    <a:lumMod val="75000"/>
                  </a:schemeClr>
                </a:solidFill>
                <a:uFill>
                  <a:solidFill>
                    <a:srgbClr val="FFFFFF"/>
                  </a:solidFill>
                </a:uFill>
                <a:latin typeface="Open Sans"/>
              </a:rPr>
              <a:t>Pointer to function</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510744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Observer (Callback) pattern</a:t>
            </a:r>
            <a:endParaRPr lang="ru-RU" sz="1800" b="0" strike="noStrike" spc="-1">
              <a:solidFill>
                <a:srgbClr val="000000"/>
              </a:solidFill>
              <a:uFill>
                <a:solidFill>
                  <a:srgbClr val="FFFFFF"/>
                </a:solidFill>
              </a:uFill>
              <a:latin typeface="Arial"/>
            </a:endParaRPr>
          </a:p>
        </p:txBody>
      </p:sp>
      <p:pic>
        <p:nvPicPr>
          <p:cNvPr id="1145" name="Picture 2"/>
          <p:cNvPicPr/>
          <p:nvPr/>
        </p:nvPicPr>
        <p:blipFill>
          <a:blip r:embed="rId2"/>
          <a:stretch/>
        </p:blipFill>
        <p:spPr>
          <a:xfrm>
            <a:off x="528480" y="1090080"/>
            <a:ext cx="8082720" cy="336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CustomShape 1"/>
          <p:cNvSpPr/>
          <p:nvPr/>
        </p:nvSpPr>
        <p:spPr>
          <a:xfrm>
            <a:off x="519480" y="87480"/>
            <a:ext cx="7768440" cy="5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Pointer to a function</a:t>
            </a:r>
            <a:endParaRPr lang="ru-RU" sz="1800" b="0" strike="noStrike" spc="-1">
              <a:solidFill>
                <a:srgbClr val="000000"/>
              </a:solidFill>
              <a:uFill>
                <a:solidFill>
                  <a:srgbClr val="FFFFFF"/>
                </a:solidFill>
              </a:uFill>
              <a:latin typeface="Arial"/>
            </a:endParaRPr>
          </a:p>
        </p:txBody>
      </p:sp>
      <p:pic>
        <p:nvPicPr>
          <p:cNvPr id="1147" name="Picture 2"/>
          <p:cNvPicPr/>
          <p:nvPr/>
        </p:nvPicPr>
        <p:blipFill>
          <a:blip r:embed="rId2"/>
          <a:stretch/>
        </p:blipFill>
        <p:spPr>
          <a:xfrm>
            <a:off x="1097280" y="874080"/>
            <a:ext cx="7052040" cy="3927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CustomShape 1"/>
          <p:cNvSpPr/>
          <p:nvPr/>
        </p:nvSpPr>
        <p:spPr>
          <a:xfrm>
            <a:off x="457200" y="6048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operator typedef</a:t>
            </a:r>
            <a:endParaRPr lang="ru-RU" sz="1800" b="0" strike="noStrike" spc="-1">
              <a:solidFill>
                <a:srgbClr val="000000"/>
              </a:solidFill>
              <a:uFill>
                <a:solidFill>
                  <a:srgbClr val="FFFFFF"/>
                </a:solidFill>
              </a:uFill>
              <a:latin typeface="Arial"/>
            </a:endParaRPr>
          </a:p>
        </p:txBody>
      </p:sp>
      <p:sp>
        <p:nvSpPr>
          <p:cNvPr id="1155" name="CustomShape 2"/>
          <p:cNvSpPr/>
          <p:nvPr/>
        </p:nvSpPr>
        <p:spPr>
          <a:xfrm>
            <a:off x="457200" y="1412280"/>
            <a:ext cx="8225640" cy="15876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Use of user-defined data types can lead to confusion in naming of those data types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C++ </a:t>
            </a:r>
            <a:r>
              <a:rPr lang="en-US" sz="2100" b="1" spc="-1" dirty="0" err="1">
                <a:solidFill>
                  <a:srgbClr val="000000"/>
                </a:solidFill>
                <a:uFill>
                  <a:solidFill>
                    <a:srgbClr val="FFFFFF"/>
                  </a:solidFill>
                </a:uFill>
                <a:latin typeface="Open Sans"/>
              </a:rPr>
              <a:t>typedef</a:t>
            </a:r>
            <a:r>
              <a:rPr lang="en-US" sz="2100" spc="-1" dirty="0">
                <a:solidFill>
                  <a:srgbClr val="000000"/>
                </a:solidFill>
                <a:uFill>
                  <a:solidFill>
                    <a:srgbClr val="FFFFFF"/>
                  </a:solidFill>
                </a:uFill>
                <a:latin typeface="Open Sans"/>
              </a:rPr>
              <a:t> declaration allows the definition and use of custom data types in a simplified manner</a:t>
            </a:r>
            <a:endParaRPr lang="ru-RU" sz="1800" b="0" strike="noStrike" spc="-1" dirty="0">
              <a:solidFill>
                <a:srgbClr val="000000"/>
              </a:solidFill>
              <a:uFill>
                <a:solidFill>
                  <a:srgbClr val="FFFFFF"/>
                </a:solidFill>
              </a:uFill>
              <a:latin typeface="Arial"/>
            </a:endParaRPr>
          </a:p>
        </p:txBody>
      </p:sp>
      <p:pic>
        <p:nvPicPr>
          <p:cNvPr id="1156" name="Picture 2"/>
          <p:cNvPicPr/>
          <p:nvPr/>
        </p:nvPicPr>
        <p:blipFill>
          <a:blip r:embed="rId2"/>
          <a:stretch/>
        </p:blipFill>
        <p:spPr>
          <a:xfrm>
            <a:off x="1560240" y="3317926"/>
            <a:ext cx="6234840" cy="1558080"/>
          </a:xfrm>
          <a:prstGeom prst="rect">
            <a:avLst/>
          </a:prstGeom>
          <a:ln>
            <a:noFill/>
          </a:ln>
        </p:spPr>
      </p:pic>
    </p:spTree>
    <p:extLst>
      <p:ext uri="{BB962C8B-B14F-4D97-AF65-F5344CB8AC3E}">
        <p14:creationId xmlns:p14="http://schemas.microsoft.com/office/powerpoint/2010/main" val="25299501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typedef for function pointer</a:t>
            </a:r>
            <a:endParaRPr lang="ru-RU" sz="1800" b="0" strike="noStrike" spc="-1">
              <a:solidFill>
                <a:srgbClr val="000000"/>
              </a:solidFill>
              <a:uFill>
                <a:solidFill>
                  <a:srgbClr val="FFFFFF"/>
                </a:solidFill>
              </a:uFill>
              <a:latin typeface="Arial"/>
            </a:endParaRPr>
          </a:p>
        </p:txBody>
      </p:sp>
      <p:pic>
        <p:nvPicPr>
          <p:cNvPr id="1158" name="Picture 2"/>
          <p:cNvPicPr/>
          <p:nvPr/>
        </p:nvPicPr>
        <p:blipFill>
          <a:blip r:embed="rId2"/>
          <a:stretch/>
        </p:blipFill>
        <p:spPr>
          <a:xfrm>
            <a:off x="1357200" y="1947960"/>
            <a:ext cx="6425280" cy="124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Pointer to a function</a:t>
            </a:r>
            <a:endParaRPr lang="ru-RU" sz="1800" b="0" strike="noStrike" spc="-1">
              <a:solidFill>
                <a:srgbClr val="000000"/>
              </a:solidFill>
              <a:uFill>
                <a:solidFill>
                  <a:srgbClr val="FFFFFF"/>
                </a:solidFill>
              </a:uFill>
              <a:latin typeface="Arial"/>
            </a:endParaRPr>
          </a:p>
        </p:txBody>
      </p:sp>
      <p:sp>
        <p:nvSpPr>
          <p:cNvPr id="1149" name="CustomShape 2"/>
          <p:cNvSpPr/>
          <p:nvPr/>
        </p:nvSpPr>
        <p:spPr>
          <a:xfrm>
            <a:off x="155880" y="1254960"/>
            <a:ext cx="3346920" cy="25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Func1(</a:t>
            </a:r>
            <a:r>
              <a:rPr lang="ru-RU" sz="2000" b="1" strike="noStrike" spc="-1" dirty="0" err="1">
                <a:solidFill>
                  <a:srgbClr val="7F0055"/>
                </a:solidFill>
                <a:uFill>
                  <a:solidFill>
                    <a:srgbClr val="FFFFFF"/>
                  </a:solidFill>
                </a:uFill>
                <a:latin typeface="Consolas"/>
                <a:ea typeface="DejaVu Sans"/>
              </a:rPr>
              <a:t>const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Func2(</a:t>
            </a:r>
            <a:r>
              <a:rPr lang="ru-RU" sz="2000" b="1" strike="noStrike" spc="-1" dirty="0" err="1">
                <a:solidFill>
                  <a:srgbClr val="7F0055"/>
                </a:solidFill>
                <a:uFill>
                  <a:solidFill>
                    <a:srgbClr val="FFFFFF"/>
                  </a:solidFill>
                </a:uFill>
                <a:latin typeface="Consolas"/>
                <a:ea typeface="DejaVu Sans"/>
              </a:rPr>
              <a:t>const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150" name="CustomShape 3"/>
          <p:cNvSpPr/>
          <p:nvPr/>
        </p:nvSpPr>
        <p:spPr>
          <a:xfrm>
            <a:off x="3507120" y="1007640"/>
            <a:ext cx="5636880" cy="313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typedef</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5032"/>
                </a:solidFill>
                <a:uFill>
                  <a:solidFill>
                    <a:srgbClr val="FFFFFF"/>
                  </a:solidFill>
                </a:uFill>
                <a:latin typeface="Consolas"/>
                <a:ea typeface="DejaVu Sans"/>
              </a:rPr>
              <a:t>FnPtr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TEST(Module6,</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FunctionPointer</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5032"/>
                </a:solidFill>
                <a:uFill>
                  <a:solidFill>
                    <a:srgbClr val="FFFFFF"/>
                  </a:solidFill>
                </a:uFill>
                <a:latin typeface="Consolas"/>
                <a:ea typeface="DejaVu Sans"/>
              </a:rPr>
              <a:t>FnPtr</a:t>
            </a: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callback</a:t>
            </a:r>
            <a:r>
              <a:rPr lang="ru-RU" sz="2000" b="0" strike="noStrike" spc="-1" dirty="0">
                <a:solidFill>
                  <a:srgbClr val="000000"/>
                </a:solidFill>
                <a:uFill>
                  <a:solidFill>
                    <a:srgbClr val="FFFFFF"/>
                  </a:solidFill>
                </a:uFill>
                <a:latin typeface="Consolas"/>
                <a:ea typeface="DejaVu Sans"/>
              </a:rPr>
              <a:t>[] = {Func1,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Func2};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x = 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for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auto</a:t>
            </a:r>
            <a:r>
              <a:rPr lang="ru-RU" sz="2000" b="1" strike="noStrike" spc="-1" dirty="0">
                <a:solidFill>
                  <a:srgbClr val="000000"/>
                </a:solidFill>
                <a:uFill>
                  <a:solidFill>
                    <a:srgbClr val="FFFFFF"/>
                  </a:solidFill>
                </a:uFill>
                <a:latin typeface="Consolas"/>
                <a:ea typeface="DejaVu Sans"/>
              </a:rPr>
              <a:t> c: </a:t>
            </a:r>
            <a:r>
              <a:rPr lang="ru-RU" sz="2000" b="1" strike="noStrike" spc="-1" dirty="0" err="1">
                <a:solidFill>
                  <a:srgbClr val="000000"/>
                </a:solidFill>
                <a:uFill>
                  <a:solidFill>
                    <a:srgbClr val="FFFFFF"/>
                  </a:solidFill>
                </a:uFill>
                <a:latin typeface="Consolas"/>
                <a:ea typeface="DejaVu Sans"/>
              </a:rPr>
              <a:t>callback</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x += c(x);</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ASSERT_EQ(x,</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151" name="Line 4"/>
          <p:cNvSpPr/>
          <p:nvPr/>
        </p:nvSpPr>
        <p:spPr>
          <a:xfrm>
            <a:off x="3506760" y="828000"/>
            <a:ext cx="360" cy="36792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030956" y="4539473"/>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MemoryManagement.cpp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Constraints of a pointer to a function</a:t>
            </a:r>
            <a:endParaRPr lang="ru-RU" sz="1800" b="0" strike="noStrike" spc="-1" dirty="0">
              <a:solidFill>
                <a:srgbClr val="000000"/>
              </a:solidFill>
              <a:uFill>
                <a:solidFill>
                  <a:srgbClr val="FFFFFF"/>
                </a:solidFill>
              </a:uFill>
              <a:latin typeface="Arial"/>
            </a:endParaRPr>
          </a:p>
        </p:txBody>
      </p:sp>
      <p:sp>
        <p:nvSpPr>
          <p:cNvPr id="1153"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pointer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address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static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function pointer definition and signature of the function (number of parameters and return type) it points to, must match (most modern compilers do now allow this rule to be disobeyed, for otherwise, disastrous run-time consequences can ensue)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08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i="1" spc="-1" dirty="0" err="1">
                <a:solidFill>
                  <a:schemeClr val="accent6">
                    <a:lumMod val="75000"/>
                  </a:schemeClr>
                </a:solidFill>
                <a:uFill>
                  <a:solidFill>
                    <a:srgbClr val="FFFFFF"/>
                  </a:solidFill>
                </a:uFill>
                <a:latin typeface="Open Sans"/>
              </a:rPr>
              <a:t>this</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pointer</a:t>
            </a:r>
            <a:endParaRPr lang="ru-RU" sz="2100" spc="-1" dirty="0">
              <a:solidFill>
                <a:schemeClr val="accent6">
                  <a:lumMod val="75000"/>
                </a:schemeClr>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pic>
        <p:nvPicPr>
          <p:cNvPr id="108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925455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CustomShape 1"/>
          <p:cNvSpPr/>
          <p:nvPr/>
        </p:nvSpPr>
        <p:spPr>
          <a:xfrm>
            <a:off x="287280" y="274680"/>
            <a:ext cx="8749216" cy="1000926"/>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Memory</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access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management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endParaRPr lang="ru-RU" sz="1800" b="0" strike="noStrike" spc="-1" dirty="0">
              <a:solidFill>
                <a:srgbClr val="000000"/>
              </a:solidFill>
              <a:uFill>
                <a:solidFill>
                  <a:srgbClr val="FFFFFF"/>
                </a:solidFill>
              </a:uFill>
              <a:latin typeface="Arial"/>
            </a:endParaRPr>
          </a:p>
          <a:p>
            <a:pPr>
              <a:lnSpc>
                <a:spcPct val="100000"/>
              </a:lnSpc>
            </a:pPr>
            <a:r>
              <a:rPr lang="en-US" sz="2300" b="1" strike="noStrike" spc="-1" dirty="0">
                <a:solidFill>
                  <a:srgbClr val="4E5761"/>
                </a:solidFill>
                <a:uFill>
                  <a:solidFill>
                    <a:srgbClr val="FFFFFF"/>
                  </a:solidFill>
                </a:uFill>
                <a:latin typeface="Open Sans"/>
                <a:ea typeface="Open Sans"/>
              </a:rPr>
              <a:t>How member functions access member variables of an object</a:t>
            </a:r>
            <a:endParaRPr lang="ru-RU" sz="1800" b="0" strike="noStrike" spc="-1" dirty="0">
              <a:solidFill>
                <a:srgbClr val="000000"/>
              </a:solidFill>
              <a:uFill>
                <a:solidFill>
                  <a:srgbClr val="FFFFFF"/>
                </a:solidFill>
              </a:uFill>
              <a:latin typeface="Arial"/>
            </a:endParaRPr>
          </a:p>
        </p:txBody>
      </p:sp>
      <p:sp>
        <p:nvSpPr>
          <p:cNvPr id="1160" name="CustomShape 2"/>
          <p:cNvSpPr/>
          <p:nvPr/>
        </p:nvSpPr>
        <p:spPr>
          <a:xfrm>
            <a:off x="286920" y="1473904"/>
            <a:ext cx="8589960" cy="2682022"/>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ea typeface="DejaVu Sans"/>
              </a:rPr>
              <a:t>Member variables of an object are stored in memory allocated for the instance of a class(i.e. an object)</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ea typeface="DejaVu Sans"/>
              </a:rPr>
              <a:t>The address of the object that called the member function is passed to method as a hidden parameter to that member function</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ea typeface="DejaVu Sans"/>
              </a:rPr>
              <a:t>It is accessible using C++ keyword "this"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i="1" spc="-1" dirty="0" err="1">
                <a:solidFill>
                  <a:srgbClr val="000000"/>
                </a:solidFill>
                <a:uFill>
                  <a:solidFill>
                    <a:srgbClr val="FFFFFF"/>
                  </a:solidFill>
                </a:uFill>
                <a:latin typeface="Open Sans"/>
                <a:ea typeface="DejaVu Sans"/>
              </a:rPr>
              <a:t>this</a:t>
            </a:r>
            <a:r>
              <a:rPr lang="ru-RU" sz="2100" spc="-1" dirty="0">
                <a:solidFill>
                  <a:srgbClr val="000000"/>
                </a:solidFill>
                <a:uFill>
                  <a:solidFill>
                    <a:srgbClr val="FFFFFF"/>
                  </a:solidFill>
                </a:uFill>
                <a:latin typeface="Open Sans"/>
                <a:ea typeface="DejaVu Sans"/>
              </a:rPr>
              <a:t> </a:t>
            </a:r>
            <a:r>
              <a:rPr lang="en-US" sz="2100" spc="-1" dirty="0">
                <a:solidFill>
                  <a:srgbClr val="000000"/>
                </a:solidFill>
                <a:uFill>
                  <a:solidFill>
                    <a:srgbClr val="FFFFFF"/>
                  </a:solidFill>
                </a:uFill>
                <a:latin typeface="Open Sans"/>
                <a:ea typeface="DejaVu Sans"/>
              </a:rPr>
              <a:t>is a pointer to an instance of a class(i.e. object)</a:t>
            </a:r>
            <a:endParaRPr lang="ru-RU" sz="2100" spc="-1" dirty="0">
              <a:solidFill>
                <a:srgbClr val="000000"/>
              </a:solidFill>
              <a:uFill>
                <a:solidFill>
                  <a:srgbClr val="FFFFFF"/>
                </a:solidFill>
              </a:uFill>
              <a:latin typeface="Open Sans"/>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r>
              <a:rPr lang="ru-RU" sz="2300" b="1" strike="noStrike" spc="-1">
                <a:solidFill>
                  <a:srgbClr val="4E5761"/>
                </a:solidFill>
                <a:uFill>
                  <a:solidFill>
                    <a:srgbClr val="FFFFFF"/>
                  </a:solidFill>
                </a:uFill>
                <a:latin typeface="Open Sans"/>
                <a:ea typeface="Open Sans"/>
              </a:rPr>
              <a:t>this pointer</a:t>
            </a:r>
            <a:endParaRPr lang="ru-RU" sz="1800" b="0" strike="noStrike" spc="-1">
              <a:solidFill>
                <a:srgbClr val="000000"/>
              </a:solidFill>
              <a:uFill>
                <a:solidFill>
                  <a:srgbClr val="FFFFFF"/>
                </a:solidFill>
              </a:uFill>
              <a:latin typeface="Arial"/>
            </a:endParaRPr>
          </a:p>
        </p:txBody>
      </p:sp>
      <p:sp>
        <p:nvSpPr>
          <p:cNvPr id="1162" name="CustomShape 2"/>
          <p:cNvSpPr/>
          <p:nvPr/>
        </p:nvSpPr>
        <p:spPr>
          <a:xfrm>
            <a:off x="209880" y="765000"/>
            <a:ext cx="379872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a:solidFill>
                  <a:srgbClr val="7F0055"/>
                </a:solidFill>
                <a:uFill>
                  <a:solidFill>
                    <a:srgbClr val="FFFFFF"/>
                  </a:solidFill>
                </a:uFill>
                <a:latin typeface="Consolas"/>
                <a:ea typeface="DejaVu Sans"/>
              </a:rPr>
              <a:t>class</a:t>
            </a:r>
            <a:r>
              <a:rPr lang="ru-RU" sz="2000" b="1" strike="noStrike" spc="-1">
                <a:solidFill>
                  <a:srgbClr val="000000"/>
                </a:solidFill>
                <a:uFill>
                  <a:solidFill>
                    <a:srgbClr val="FFFFFF"/>
                  </a:solidFill>
                </a:uFill>
                <a:latin typeface="Consolas"/>
                <a:ea typeface="DejaVu Sans"/>
              </a:rPr>
              <a:t> </a:t>
            </a:r>
            <a:r>
              <a:rPr lang="ru-RU" sz="2000" b="1" strike="noStrike" spc="-1">
                <a:solidFill>
                  <a:srgbClr val="005032"/>
                </a:solidFill>
                <a:uFill>
                  <a:solidFill>
                    <a:srgbClr val="FFFFFF"/>
                  </a:solidFill>
                </a:uFill>
                <a:latin typeface="Consolas"/>
                <a:ea typeface="DejaVu Sans"/>
              </a:rPr>
              <a:t>FooThis</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1" strike="noStrike" spc="-1">
                <a:solidFill>
                  <a:srgbClr val="7F0055"/>
                </a:solidFill>
                <a:uFill>
                  <a:solidFill>
                    <a:srgbClr val="FFFFFF"/>
                  </a:solidFill>
                </a:uFill>
                <a:latin typeface="Consolas"/>
                <a:ea typeface="DejaVu Sans"/>
              </a:rPr>
              <a:t>public</a:t>
            </a:r>
            <a:r>
              <a:rPr lang="ru-RU" sz="20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5032"/>
                </a:solidFill>
                <a:uFill>
                  <a:solidFill>
                    <a:srgbClr val="FFFFFF"/>
                  </a:solidFill>
                </a:uFill>
                <a:latin typeface="Consolas"/>
                <a:ea typeface="DejaVu Sans"/>
              </a:rPr>
              <a:t>FooThis</a:t>
            </a:r>
            <a:r>
              <a:rPr lang="ru-RU" sz="2000" b="0" strike="noStrike" spc="-1">
                <a:solidFill>
                  <a:srgbClr val="000000"/>
                </a:solidFill>
                <a:uFill>
                  <a:solidFill>
                    <a:srgbClr val="FFFFFF"/>
                  </a:solidFill>
                </a:uFill>
                <a:latin typeface="Consolas"/>
                <a:ea typeface="DejaVu Sans"/>
              </a:rPr>
              <a:t> * </a:t>
            </a:r>
            <a:r>
              <a:rPr lang="ru-RU" sz="2000" b="0" strike="noStrike" spc="-1">
                <a:solidFill>
                  <a:srgbClr val="0000C0"/>
                </a:solidFill>
                <a:uFill>
                  <a:solidFill>
                    <a:srgbClr val="FFFFFF"/>
                  </a:solidFill>
                </a:uFill>
                <a:latin typeface="Consolas"/>
                <a:ea typeface="DejaVu Sans"/>
              </a:rPr>
              <a:t>myAddress</a:t>
            </a: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1" strike="noStrike" spc="-1">
                <a:solidFill>
                  <a:srgbClr val="7F0055"/>
                </a:solidFill>
                <a:uFill>
                  <a:solidFill>
                    <a:srgbClr val="FFFFFF"/>
                  </a:solidFill>
                </a:uFill>
                <a:latin typeface="Consolas"/>
                <a:ea typeface="DejaVu Sans"/>
              </a:rPr>
              <a:t>void</a:t>
            </a:r>
            <a:r>
              <a:rPr lang="ru-RU" sz="2000" b="1" strike="noStrike" spc="-1">
                <a:solidFill>
                  <a:srgbClr val="000000"/>
                </a:solidFill>
                <a:uFill>
                  <a:solidFill>
                    <a:srgbClr val="FFFFFF"/>
                  </a:solidFill>
                </a:uFill>
                <a:latin typeface="Consolas"/>
                <a:ea typeface="DejaVu Sans"/>
              </a:rPr>
              <a:t> SetupAddress();</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2000" b="1" strike="noStrike" spc="-1">
                <a:solidFill>
                  <a:srgbClr val="7F0055"/>
                </a:solidFill>
                <a:uFill>
                  <a:solidFill>
                    <a:srgbClr val="FFFFFF"/>
                  </a:solidFill>
                </a:uFill>
                <a:latin typeface="Consolas"/>
                <a:ea typeface="DejaVu Sans"/>
              </a:rPr>
              <a:t>void</a:t>
            </a:r>
            <a:r>
              <a:rPr lang="ru-RU" sz="2000" b="1" strike="noStrike" spc="-1">
                <a:solidFill>
                  <a:srgbClr val="000000"/>
                </a:solidFill>
                <a:uFill>
                  <a:solidFill>
                    <a:srgbClr val="FFFFFF"/>
                  </a:solidFill>
                </a:uFill>
                <a:latin typeface="Consolas"/>
                <a:ea typeface="DejaVu Sans"/>
              </a:rPr>
              <a:t> FooThis::SetupAddress()</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 </a:t>
            </a:r>
            <a:r>
              <a:rPr lang="ru-RU" sz="2000" b="0" strike="noStrike" spc="-1">
                <a:solidFill>
                  <a:srgbClr val="0000C0"/>
                </a:solidFill>
                <a:uFill>
                  <a:solidFill>
                    <a:srgbClr val="FFFFFF"/>
                  </a:solidFill>
                </a:uFill>
                <a:latin typeface="Consolas"/>
                <a:ea typeface="DejaVu Sans"/>
              </a:rPr>
              <a:t>myAddress</a:t>
            </a:r>
            <a:r>
              <a:rPr lang="ru-RU" sz="2000" b="0" strike="noStrike" spc="-1">
                <a:solidFill>
                  <a:srgbClr val="000000"/>
                </a:solidFill>
                <a:uFill>
                  <a:solidFill>
                    <a:srgbClr val="FFFFFF"/>
                  </a:solidFill>
                </a:uFill>
                <a:latin typeface="Consolas"/>
                <a:ea typeface="DejaVu Sans"/>
              </a:rPr>
              <a:t> = </a:t>
            </a:r>
            <a:r>
              <a:rPr lang="ru-RU" sz="2000" b="1" strike="noStrike" spc="-1">
                <a:solidFill>
                  <a:srgbClr val="7F0055"/>
                </a:solidFill>
                <a:uFill>
                  <a:solidFill>
                    <a:srgbClr val="FFFFFF"/>
                  </a:solidFill>
                </a:uFill>
                <a:latin typeface="Consolas"/>
                <a:ea typeface="DejaVu Sans"/>
              </a:rPr>
              <a:t>this</a:t>
            </a:r>
            <a:r>
              <a:rPr lang="ru-RU" sz="20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p:txBody>
      </p:sp>
      <p:sp>
        <p:nvSpPr>
          <p:cNvPr id="1163" name="CustomShape 3"/>
          <p:cNvSpPr/>
          <p:nvPr/>
        </p:nvSpPr>
        <p:spPr>
          <a:xfrm>
            <a:off x="4281480" y="1244160"/>
            <a:ext cx="4568040" cy="25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TEST(Module6,</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ThisPointer</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FooThis</a:t>
            </a:r>
            <a:r>
              <a:rPr lang="ru-RU" sz="2000" b="0" strike="noStrike" spc="-1" dirty="0">
                <a:solidFill>
                  <a:srgbClr val="000000"/>
                </a:solidFill>
                <a:uFill>
                  <a:solidFill>
                    <a:srgbClr val="FFFFFF"/>
                  </a:solidFill>
                </a:uFill>
                <a:latin typeface="Consolas"/>
                <a:ea typeface="DejaVu Sans"/>
              </a:rPr>
              <a:t> 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b;</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a.SetupAddress</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b.SetupAddress</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a.</a:t>
            </a:r>
            <a:r>
              <a:rPr lang="ru-RU" sz="2000" b="0" strike="noStrike" spc="-1" dirty="0" err="1">
                <a:solidFill>
                  <a:srgbClr val="0000C0"/>
                </a:solidFill>
                <a:uFill>
                  <a:solidFill>
                    <a:srgbClr val="FFFFFF"/>
                  </a:solidFill>
                </a:uFill>
                <a:latin typeface="Consolas"/>
                <a:ea typeface="DejaVu Sans"/>
              </a:rPr>
              <a:t>myAddress</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&amp;a);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b.</a:t>
            </a:r>
            <a:r>
              <a:rPr lang="ru-RU" sz="2000" b="0" strike="noStrike" spc="-1" dirty="0" err="1">
                <a:solidFill>
                  <a:srgbClr val="0000C0"/>
                </a:solidFill>
                <a:uFill>
                  <a:solidFill>
                    <a:srgbClr val="FFFFFF"/>
                  </a:solidFill>
                </a:uFill>
                <a:latin typeface="Consolas"/>
                <a:ea typeface="DejaVu Sans"/>
              </a:rPr>
              <a:t>myAddress</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&amp;b);</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164" name="Line 4"/>
          <p:cNvSpPr/>
          <p:nvPr/>
        </p:nvSpPr>
        <p:spPr>
          <a:xfrm>
            <a:off x="3700440" y="650520"/>
            <a:ext cx="360" cy="40719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24636" y="4665139"/>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MemoryManagement.cpp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500040" y="0"/>
            <a:ext cx="8225640" cy="689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en-US" sz="2300" b="1" spc="-1" dirty="0">
                <a:solidFill>
                  <a:srgbClr val="4E5761"/>
                </a:solidFill>
                <a:uFill>
                  <a:solidFill>
                    <a:srgbClr val="FFFFFF"/>
                  </a:solidFill>
                </a:uFill>
                <a:latin typeface="Open Sans"/>
                <a:ea typeface="Open Sans"/>
              </a:rPr>
              <a:t>The C++ program building process</a:t>
            </a:r>
            <a:endParaRPr lang="ru-RU" sz="1800" b="0" strike="noStrike" spc="-1" dirty="0">
              <a:solidFill>
                <a:srgbClr val="000000"/>
              </a:solidFill>
              <a:uFill>
                <a:solidFill>
                  <a:srgbClr val="FFFFFF"/>
                </a:solidFill>
              </a:uFill>
              <a:latin typeface="Arial"/>
            </a:endParaRPr>
          </a:p>
        </p:txBody>
      </p:sp>
      <p:pic>
        <p:nvPicPr>
          <p:cNvPr id="605" name="Picture 2"/>
          <p:cNvPicPr/>
          <p:nvPr/>
        </p:nvPicPr>
        <p:blipFill>
          <a:blip r:embed="rId2"/>
          <a:stretch/>
        </p:blipFill>
        <p:spPr>
          <a:xfrm>
            <a:off x="978840" y="887400"/>
            <a:ext cx="7129800" cy="3484550"/>
          </a:xfrm>
          <a:prstGeom prst="rect">
            <a:avLst/>
          </a:prstGeom>
          <a:ln>
            <a:noFill/>
          </a:ln>
        </p:spPr>
      </p:pic>
      <p:sp>
        <p:nvSpPr>
          <p:cNvPr id="2" name="TextBox 1">
            <a:extLst>
              <a:ext uri="{FF2B5EF4-FFF2-40B4-BE49-F238E27FC236}">
                <a16:creationId xmlns:a16="http://schemas.microsoft.com/office/drawing/2014/main" id="{485BCD86-4915-C35F-3D7C-6228596567F8}"/>
              </a:ext>
            </a:extLst>
          </p:cNvPr>
          <p:cNvSpPr txBox="1"/>
          <p:nvPr/>
        </p:nvSpPr>
        <p:spPr>
          <a:xfrm>
            <a:off x="978840" y="4343350"/>
            <a:ext cx="6737742" cy="369332"/>
          </a:xfrm>
          <a:prstGeom prst="rect">
            <a:avLst/>
          </a:prstGeom>
          <a:noFill/>
        </p:spPr>
        <p:txBody>
          <a:bodyPr wrap="none" rtlCol="0">
            <a:spAutoFit/>
          </a:bodyPr>
          <a:lstStyle/>
          <a:p>
            <a:r>
              <a:rPr lang="en-UA" dirty="0"/>
              <a:t>Greate back to basics cppcon talk </a:t>
            </a:r>
            <a:r>
              <a:rPr lang="en-GB" dirty="0">
                <a:hlinkClick r:id="rId3"/>
              </a:rPr>
              <a:t>https://youtu.be/ZAji7PkXaKY</a:t>
            </a:r>
            <a:endParaRPr lang="en-GB"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Memory access and management in C++: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Practice exercise 6</a:t>
            </a:r>
            <a:endParaRPr lang="ru-RU" sz="1800" b="0" strike="noStrike" spc="-1">
              <a:solidFill>
                <a:srgbClr val="000000"/>
              </a:solidFill>
              <a:uFill>
                <a:solidFill>
                  <a:srgbClr val="FFFFFF"/>
                </a:solidFill>
              </a:uFill>
              <a:latin typeface="Arial"/>
            </a:endParaRPr>
          </a:p>
        </p:txBody>
      </p:sp>
      <p:sp>
        <p:nvSpPr>
          <p:cNvPr id="1166"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100" spc="-1" dirty="0">
                <a:solidFill>
                  <a:srgbClr val="000000"/>
                </a:solidFill>
                <a:uFill>
                  <a:solidFill>
                    <a:srgbClr val="FFFFFF"/>
                  </a:solidFill>
                </a:uFill>
                <a:latin typeface="Open Sans"/>
              </a:rPr>
              <a:t>Write a program that implements the “Singly linked list” class with the following operations: insert at index, remove by index, output list on screen - using the STL </a:t>
            </a:r>
            <a:r>
              <a:rPr lang="en-US" sz="2100" spc="-1" dirty="0" err="1">
                <a:solidFill>
                  <a:srgbClr val="000000"/>
                </a:solidFill>
                <a:uFill>
                  <a:solidFill>
                    <a:srgbClr val="FFFFFF"/>
                  </a:solidFill>
                </a:uFill>
                <a:latin typeface="Open Sans"/>
              </a:rPr>
              <a:t>iostream</a:t>
            </a:r>
            <a:r>
              <a:rPr lang="en-US" sz="2100" spc="-1" dirty="0">
                <a:solidFill>
                  <a:srgbClr val="000000"/>
                </a:solidFill>
                <a:uFill>
                  <a:solidFill>
                    <a:srgbClr val="FFFFFF"/>
                  </a:solidFill>
                </a:uFill>
                <a:latin typeface="Open Sans"/>
              </a:rPr>
              <a:t> class, by implementing &lt;&lt; operator</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167"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168"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169"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170" name="Picture 7"/>
          <p:cNvPicPr/>
          <p:nvPr/>
        </p:nvPicPr>
        <p:blipFill>
          <a:blip r:embed="rId2"/>
          <a:stretch/>
        </p:blipFill>
        <p:spPr>
          <a:xfrm>
            <a:off x="5976720" y="2138760"/>
            <a:ext cx="1920240" cy="2367720"/>
          </a:xfrm>
          <a:prstGeom prst="rect">
            <a:avLst/>
          </a:prstGeom>
          <a:ln>
            <a:noFill/>
          </a:ln>
        </p:spPr>
      </p:pic>
      <p:sp>
        <p:nvSpPr>
          <p:cNvPr id="1171" name="CustomShape 6"/>
          <p:cNvSpPr/>
          <p:nvPr/>
        </p:nvSpPr>
        <p:spPr>
          <a:xfrm rot="10800000">
            <a:off x="16351560" y="18925200"/>
            <a:ext cx="1414800" cy="1477440"/>
          </a:xfrm>
          <a:prstGeom prst="pie">
            <a:avLst>
              <a:gd name="adj1" fmla="val 5360700"/>
              <a:gd name="adj2" fmla="val 5350944"/>
            </a:avLst>
          </a:prstGeom>
          <a:ln>
            <a:round/>
          </a:ln>
        </p:spPr>
        <p:style>
          <a:lnRef idx="2">
            <a:schemeClr val="accent1">
              <a:shade val="50000"/>
            </a:schemeClr>
          </a:lnRef>
          <a:fillRef idx="1">
            <a:schemeClr val="accent1"/>
          </a:fillRef>
          <a:effectRef idx="0">
            <a:schemeClr val="accent1"/>
          </a:effectRef>
          <a:fontRef idx="minor"/>
        </p:style>
      </p:sp>
      <p:sp>
        <p:nvSpPr>
          <p:cNvPr id="1172" name="CustomShape 7"/>
          <p:cNvSpPr/>
          <p:nvPr/>
        </p:nvSpPr>
        <p:spPr>
          <a:xfrm>
            <a:off x="1228680" y="4351680"/>
            <a:ext cx="3891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1h</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649600"/>
            <a:ext cx="1887840" cy="1577520"/>
          </a:xfrm>
          <a:prstGeom prst="pie">
            <a:avLst>
              <a:gd name="adj1" fmla="val 16150292"/>
              <a:gd name="adj2" fmla="val 16069559"/>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Concept of a pointer</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operations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Working with dynamic objects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Pointer to function</a:t>
            </a:r>
          </a:p>
          <a:p>
            <a:pPr marL="270000" indent="-266040">
              <a:lnSpc>
                <a:spcPct val="130000"/>
              </a:lnSpc>
              <a:buClr>
                <a:srgbClr val="EB571C"/>
              </a:buClr>
              <a:buFont typeface="Wingdings" charset="2"/>
              <a:buChar char=""/>
            </a:pPr>
            <a:r>
              <a:rPr lang="en-US" sz="2100" i="1" spc="-1" dirty="0">
                <a:solidFill>
                  <a:srgbClr val="000000"/>
                </a:solidFill>
                <a:uFill>
                  <a:solidFill>
                    <a:srgbClr val="FFFFFF"/>
                  </a:solidFill>
                </a:uFill>
                <a:latin typeface="Open Sans"/>
              </a:rPr>
              <a:t>this</a:t>
            </a:r>
            <a:r>
              <a:rPr lang="en-US" sz="2100" spc="-1" dirty="0">
                <a:solidFill>
                  <a:srgbClr val="000000"/>
                </a:solidFill>
                <a:uFill>
                  <a:solidFill>
                    <a:srgbClr val="FFFFFF"/>
                  </a:solidFill>
                </a:uFill>
                <a:latin typeface="Open Sans"/>
              </a:rPr>
              <a:t> pointer</a:t>
            </a:r>
          </a:p>
        </p:txBody>
      </p:sp>
      <p:sp>
        <p:nvSpPr>
          <p:cNvPr id="117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Memory access and management in C++: </a:t>
            </a:r>
            <a:r>
              <a:rPr lang="ru-RU" sz="28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pic>
        <p:nvPicPr>
          <p:cNvPr id="1175"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CustomShape 1"/>
          <p:cNvSpPr/>
          <p:nvPr/>
        </p:nvSpPr>
        <p:spPr>
          <a:xfrm>
            <a:off x="833760" y="275112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7</a:t>
            </a:r>
            <a:r>
              <a:rPr lang="en-US" sz="2800" b="0" strike="noStrike" spc="-1" dirty="0">
                <a:solidFill>
                  <a:srgbClr val="4E5761"/>
                </a:solidFill>
                <a:uFill>
                  <a:solidFill>
                    <a:srgbClr val="FFFFFF"/>
                  </a:solidFill>
                </a:uFill>
                <a:latin typeface="Open Sans"/>
                <a:ea typeface="Open Sans"/>
              </a:rPr>
              <a:t>:</a:t>
            </a: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a:solidFill>
                  <a:srgbClr val="4E5761"/>
                </a:solidFill>
                <a:uFill>
                  <a:solidFill>
                    <a:srgbClr val="FFFFFF"/>
                  </a:solidFill>
                </a:uFill>
                <a:latin typeface="Open Sans"/>
                <a:ea typeface="Open Sans"/>
              </a:rPr>
              <a:t>C++ </a:t>
            </a:r>
            <a:r>
              <a:rPr lang="ru-RU" sz="2800" b="0" strike="noStrike" spc="-1" dirty="0" err="1">
                <a:solidFill>
                  <a:srgbClr val="4E5761"/>
                </a:solidFill>
                <a:uFill>
                  <a:solidFill>
                    <a:srgbClr val="FFFFFF"/>
                  </a:solidFill>
                </a:uFill>
                <a:latin typeface="Open Sans"/>
                <a:ea typeface="Open Sans"/>
              </a:rPr>
              <a:t>Object</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Lifecycle</a:t>
            </a:r>
            <a:endParaRPr lang="ru-RU" sz="1800" b="0" strike="noStrike" spc="-1" dirty="0">
              <a:solidFill>
                <a:srgbClr val="000000"/>
              </a:solidFill>
              <a:uFill>
                <a:solidFill>
                  <a:srgbClr val="FFFFFF"/>
                </a:solidFill>
              </a:uFill>
              <a:latin typeface="Arial"/>
            </a:endParaRPr>
          </a:p>
        </p:txBody>
      </p:sp>
      <p:pic>
        <p:nvPicPr>
          <p:cNvPr id="1177" name="Picture 2"/>
          <p:cNvPicPr/>
          <p:nvPr/>
        </p:nvPicPr>
        <p:blipFill>
          <a:blip r:embed="rId3"/>
          <a:srcRect t="8831"/>
          <a:stretch/>
        </p:blipFill>
        <p:spPr>
          <a:xfrm>
            <a:off x="6122160" y="656280"/>
            <a:ext cx="2542320" cy="2326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Creation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Destruction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p:txBody>
      </p:sp>
      <p:sp>
        <p:nvSpPr>
          <p:cNvPr id="11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Object Lifecycle: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180"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Creation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of</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objects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Destruction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p:txBody>
      </p:sp>
      <p:sp>
        <p:nvSpPr>
          <p:cNvPr id="11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Object Lifecycle: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180"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474702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1"/>
          <p:cNvSpPr/>
          <p:nvPr/>
        </p:nvSpPr>
        <p:spPr>
          <a:xfrm>
            <a:off x="457200" y="0"/>
            <a:ext cx="8225640" cy="759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sp>
        <p:nvSpPr>
          <p:cNvPr id="1204" name="CustomShape 2"/>
          <p:cNvSpPr/>
          <p:nvPr/>
        </p:nvSpPr>
        <p:spPr>
          <a:xfrm>
            <a:off x="467640" y="951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values of an object's member variables are stored in random access memory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Each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original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consider</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person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birth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height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weight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sex</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When an object is instantiated using a class, a sequence of </a:t>
            </a:r>
            <a:r>
              <a:rPr lang="en-US" sz="2100" spc="-1" dirty="0" err="1">
                <a:solidFill>
                  <a:srgbClr val="000000"/>
                </a:solidFill>
                <a:uFill>
                  <a:solidFill>
                    <a:srgbClr val="FFFFFF"/>
                  </a:solidFill>
                </a:uFill>
                <a:latin typeface="Open Sans"/>
              </a:rPr>
              <a:t>intialization</a:t>
            </a:r>
            <a:r>
              <a:rPr lang="en-US" sz="2100" spc="-1" dirty="0">
                <a:solidFill>
                  <a:srgbClr val="000000"/>
                </a:solidFill>
                <a:uFill>
                  <a:solidFill>
                    <a:srgbClr val="FFFFFF"/>
                  </a:solidFill>
                </a:uFill>
                <a:latin typeface="Open Sans"/>
              </a:rPr>
              <a:t> routines are performed by the compiler, with the class's base class being called first (similar to a house being built, from ground up)</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CustomShape 1"/>
          <p:cNvSpPr/>
          <p:nvPr/>
        </p:nvSpPr>
        <p:spPr>
          <a:xfrm>
            <a:off x="457200" y="103680"/>
            <a:ext cx="8225640" cy="741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sp>
        <p:nvSpPr>
          <p:cNvPr id="1206" name="CustomShape 2"/>
          <p:cNvSpPr/>
          <p:nvPr/>
        </p:nvSpPr>
        <p:spPr>
          <a:xfrm>
            <a:off x="467640" y="1221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initialize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special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constructor</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constructor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automatically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called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created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Constructor definitions utilize a special syntax, but it is very similar to a standard  member function of class</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a:t>
            </a:r>
            <a:r>
              <a:rPr lang="ru-RU" sz="2300" b="1" strike="noStrike" spc="-1">
                <a:solidFill>
                  <a:srgbClr val="4E5761"/>
                </a:solidFill>
                <a:uFill>
                  <a:solidFill>
                    <a:srgbClr val="FFFFFF"/>
                  </a:solidFill>
                </a:uFill>
                <a:latin typeface="Open Sans"/>
                <a:ea typeface="Open Sans"/>
              </a:rPr>
              <a:t> Constructor declaration</a:t>
            </a:r>
            <a:endParaRPr lang="ru-RU" sz="1800" b="0" strike="noStrike" spc="-1">
              <a:solidFill>
                <a:srgbClr val="000000"/>
              </a:solidFill>
              <a:uFill>
                <a:solidFill>
                  <a:srgbClr val="FFFFFF"/>
                </a:solidFill>
              </a:uFill>
              <a:latin typeface="Aria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233488"/>
            <a:ext cx="88201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Constructor definition</a:t>
            </a:r>
            <a:endParaRPr lang="ru-RU" sz="1800" b="0" strike="noStrike" spc="-1">
              <a:solidFill>
                <a:srgbClr val="000000"/>
              </a:solidFill>
              <a:uFill>
                <a:solidFill>
                  <a:srgbClr val="FFFFFF"/>
                </a:solidFill>
              </a:uFill>
              <a:latin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647700"/>
            <a:ext cx="88201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pic>
        <p:nvPicPr>
          <p:cNvPr id="1212" name="Picture 2"/>
          <p:cNvPicPr/>
          <p:nvPr/>
        </p:nvPicPr>
        <p:blipFill>
          <a:blip r:embed="rId2"/>
          <a:stretch/>
        </p:blipFill>
        <p:spPr>
          <a:xfrm>
            <a:off x="828360" y="650880"/>
            <a:ext cx="7455960" cy="399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ea typeface="DejaVu Sans"/>
              </a:rPr>
              <a:t>T</a:t>
            </a:r>
            <a:r>
              <a:rPr lang="ru-RU" sz="2100" b="0" strike="noStrike" spc="-1" dirty="0" err="1">
                <a:solidFill>
                  <a:srgbClr val="000000"/>
                </a:solidFill>
                <a:uFill>
                  <a:solidFill>
                    <a:srgbClr val="FFFFFF"/>
                  </a:solidFill>
                </a:uFill>
                <a:latin typeface="Open Sans"/>
                <a:ea typeface="DejaVu Sans"/>
              </a:rPr>
              <a:t>he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Programming </a:t>
            </a:r>
            <a:r>
              <a:rPr lang="ru-RU" sz="2100" b="0" strike="noStrike" spc="-1" dirty="0">
                <a:solidFill>
                  <a:srgbClr val="000000"/>
                </a:solidFill>
                <a:uFill>
                  <a:solidFill>
                    <a:srgbClr val="FFFFFF"/>
                  </a:solidFill>
                </a:uFill>
                <a:latin typeface="Open Sans"/>
                <a:ea typeface="DejaVu Sans"/>
              </a:rPr>
              <a:t>C++ </a:t>
            </a:r>
            <a:r>
              <a:rPr lang="en-US" sz="2100" spc="-1" dirty="0" err="1">
                <a:solidFill>
                  <a:srgbClr val="000000"/>
                </a:solidFill>
                <a:uFill>
                  <a:solidFill>
                    <a:srgbClr val="FFFFFF"/>
                  </a:solidFill>
                </a:uFill>
                <a:latin typeface="Open Sans"/>
                <a:ea typeface="DejaVu Sans"/>
              </a:rPr>
              <a:t>L</a:t>
            </a:r>
            <a:r>
              <a:rPr lang="ru-RU" sz="2100" b="0" strike="noStrike" spc="-1" dirty="0" err="1">
                <a:solidFill>
                  <a:srgbClr val="000000"/>
                </a:solidFill>
                <a:uFill>
                  <a:solidFill>
                    <a:srgbClr val="FFFFFF"/>
                  </a:solidFill>
                </a:uFill>
                <a:latin typeface="Open Sans"/>
                <a:ea typeface="DejaVu Sans"/>
              </a:rPr>
              <a:t>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Components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С++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C++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building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process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Preprocessor</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directives</a:t>
            </a:r>
            <a:endParaRPr lang="ru-RU" sz="1800" b="0" strike="noStrike" spc="-1" dirty="0">
              <a:solidFill>
                <a:schemeClr val="accent6">
                  <a:lumMod val="75000"/>
                </a:schemeClr>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55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94016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sp>
        <p:nvSpPr>
          <p:cNvPr id="1214" name="CustomShape 2"/>
          <p:cNvSpPr/>
          <p:nvPr/>
        </p:nvSpPr>
        <p:spPr>
          <a:xfrm>
            <a:off x="201240" y="921240"/>
            <a:ext cx="366768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class</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5032"/>
                </a:solidFill>
                <a:uFill>
                  <a:solidFill>
                    <a:srgbClr val="FFFFFF"/>
                  </a:solidFill>
                </a:uFill>
                <a:latin typeface="Consolas"/>
                <a:ea typeface="DejaVu Sans"/>
              </a:rPr>
              <a:t>FooUniformInit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private</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a:solidFill>
                  <a:srgbClr val="0000C0"/>
                </a:solidFill>
                <a:uFill>
                  <a:solidFill>
                    <a:srgbClr val="FFFFFF"/>
                  </a:solidFill>
                </a:uFill>
                <a:latin typeface="Consolas"/>
                <a:ea typeface="DejaVu Sans"/>
              </a:rPr>
              <a:t>k</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float</a:t>
            </a:r>
            <a:r>
              <a:rPr lang="ru-RU" sz="2000" b="1" strike="noStrike" spc="-1" dirty="0">
                <a:solidFill>
                  <a:srgbClr val="000000"/>
                </a:solidFill>
                <a:uFill>
                  <a:solidFill>
                    <a:srgbClr val="FFFFFF"/>
                  </a:solidFill>
                </a:uFill>
                <a:latin typeface="Consolas"/>
                <a:ea typeface="DejaVu Sans"/>
              </a:rPr>
              <a:t> </a:t>
            </a:r>
            <a:r>
              <a:rPr lang="ru-RU" sz="2000" b="1" strike="noStrike" spc="-1" dirty="0">
                <a:solidFill>
                  <a:srgbClr val="0000C0"/>
                </a:solidFill>
                <a:uFill>
                  <a:solidFill>
                    <a:srgbClr val="FFFFFF"/>
                  </a:solidFill>
                </a:uFill>
                <a:latin typeface="Consolas"/>
                <a:ea typeface="DejaVu Sans"/>
              </a:rPr>
              <a:t>x</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public</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FooUniformInit</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float</a:t>
            </a:r>
            <a:r>
              <a:rPr lang="ru-RU" sz="2000" b="1" strike="noStrike" spc="-1" dirty="0">
                <a:solidFill>
                  <a:srgbClr val="000000"/>
                </a:solidFill>
                <a:uFill>
                  <a:solidFill>
                    <a:srgbClr val="FFFFFF"/>
                  </a:solidFill>
                </a:uFill>
                <a:latin typeface="Consolas"/>
                <a:ea typeface="DejaVu Sans"/>
              </a:rPr>
              <a:t> b</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5.0) : </a:t>
            </a:r>
            <a:r>
              <a:rPr lang="ru-RU" sz="2000" b="1" strike="noStrike" spc="-1" dirty="0">
                <a:solidFill>
                  <a:srgbClr val="0000C0"/>
                </a:solidFill>
                <a:uFill>
                  <a:solidFill>
                    <a:srgbClr val="FFFFFF"/>
                  </a:solidFill>
                </a:uFill>
                <a:latin typeface="Consolas"/>
                <a:ea typeface="DejaVu Sans"/>
              </a:rPr>
              <a:t>k</a:t>
            </a:r>
            <a:r>
              <a:rPr lang="ru-RU" sz="2000" b="1" strike="noStrike" spc="-1" dirty="0">
                <a:solidFill>
                  <a:srgbClr val="000000"/>
                </a:solidFill>
                <a:uFill>
                  <a:solidFill>
                    <a:srgbClr val="FFFFFF"/>
                  </a:solidFill>
                </a:uFill>
                <a:latin typeface="Consolas"/>
                <a:ea typeface="DejaVu Sans"/>
              </a:rPr>
              <a:t>(a),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C0"/>
                </a:solidFill>
                <a:uFill>
                  <a:solidFill>
                    <a:srgbClr val="FFFFFF"/>
                  </a:solidFill>
                </a:uFill>
                <a:latin typeface="Consolas"/>
                <a:ea typeface="DejaVu Sans"/>
              </a:rPr>
              <a:t>x</a:t>
            </a:r>
            <a:r>
              <a:rPr lang="ru-RU" sz="2000" b="1" strike="noStrike" spc="-1" dirty="0">
                <a:solidFill>
                  <a:srgbClr val="000000"/>
                </a:solidFill>
                <a:uFill>
                  <a:solidFill>
                    <a:srgbClr val="FFFFFF"/>
                  </a:solidFill>
                </a:uFill>
                <a:latin typeface="Consolas"/>
                <a:ea typeface="DejaVu Sans"/>
              </a:rPr>
              <a:t>(b) {}</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float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GetSumKX</a:t>
            </a:r>
            <a:r>
              <a:rPr lang="ru-RU" sz="20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a:solidFill>
                  <a:srgbClr val="000000"/>
                </a:solidFill>
                <a:uFill>
                  <a:solidFill>
                    <a:srgbClr val="FFFFFF"/>
                  </a:solidFill>
                </a:uFill>
                <a:latin typeface="Consolas"/>
                <a:ea typeface="DejaVu Sans"/>
              </a:rPr>
              <a:t>    { </a:t>
            </a: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t>
            </a:r>
            <a:r>
              <a:rPr lang="ru-RU" sz="2000" b="1" strike="noStrike" spc="-1" dirty="0">
                <a:solidFill>
                  <a:srgbClr val="0000C0"/>
                </a:solidFill>
                <a:uFill>
                  <a:solidFill>
                    <a:srgbClr val="FFFFFF"/>
                  </a:solidFill>
                </a:uFill>
                <a:latin typeface="Consolas"/>
                <a:ea typeface="DejaVu Sans"/>
              </a:rPr>
              <a:t>k</a:t>
            </a:r>
            <a:r>
              <a:rPr lang="ru-RU" sz="2000" b="1" strike="noStrike" spc="-1" dirty="0">
                <a:solidFill>
                  <a:srgbClr val="000000"/>
                </a:solidFill>
                <a:uFill>
                  <a:solidFill>
                    <a:srgbClr val="FFFFFF"/>
                  </a:solidFill>
                </a:uFill>
                <a:latin typeface="Consolas"/>
                <a:ea typeface="DejaVu Sans"/>
              </a:rPr>
              <a:t> + </a:t>
            </a:r>
            <a:r>
              <a:rPr lang="ru-RU" sz="2000" b="1" strike="noStrike" spc="-1" dirty="0">
                <a:solidFill>
                  <a:srgbClr val="0000C0"/>
                </a:solidFill>
                <a:uFill>
                  <a:solidFill>
                    <a:srgbClr val="FFFFFF"/>
                  </a:solidFill>
                </a:uFill>
                <a:latin typeface="Consolas"/>
                <a:ea typeface="DejaVu Sans"/>
              </a:rPr>
              <a:t>x</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15" name="CustomShape 3"/>
          <p:cNvSpPr/>
          <p:nvPr/>
        </p:nvSpPr>
        <p:spPr>
          <a:xfrm>
            <a:off x="3779912" y="1007640"/>
            <a:ext cx="5256584" cy="313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TEST(Module7,</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UniformInitialization</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FooUniformInit</a:t>
            </a:r>
            <a:r>
              <a:rPr lang="ru-RU" sz="2000" b="0" strike="noStrike" spc="-1" dirty="0">
                <a:solidFill>
                  <a:srgbClr val="000000"/>
                </a:solidFill>
                <a:uFill>
                  <a:solidFill>
                    <a:srgbClr val="FFFFFF"/>
                  </a:solidFill>
                </a:uFill>
                <a:latin typeface="Consolas"/>
                <a:ea typeface="DejaVu Sans"/>
              </a:rPr>
              <a:t> a{1,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2.0},</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b(3,</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1.0),</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c{1},</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d(2);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a.GetSumKX</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3.0);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b.GetSumKX</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c.GetSumKX</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6.0);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d.GetSumKX</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7.0);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16" name="Line 4"/>
          <p:cNvSpPr/>
          <p:nvPr/>
        </p:nvSpPr>
        <p:spPr>
          <a:xfrm flipH="1">
            <a:off x="3732840" y="650520"/>
            <a:ext cx="10800" cy="40561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67476" y="4637888"/>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sp>
        <p:nvSpPr>
          <p:cNvPr id="1216" name="Line 4"/>
          <p:cNvSpPr/>
          <p:nvPr/>
        </p:nvSpPr>
        <p:spPr>
          <a:xfrm flipH="1">
            <a:off x="3732840" y="650520"/>
            <a:ext cx="10800" cy="40561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2" name="Прямоугольник 1"/>
          <p:cNvSpPr/>
          <p:nvPr/>
        </p:nvSpPr>
        <p:spPr>
          <a:xfrm>
            <a:off x="95950" y="1002639"/>
            <a:ext cx="3191172" cy="3693319"/>
          </a:xfrm>
          <a:prstGeom prst="rect">
            <a:avLst/>
          </a:prstGeom>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solidFill>
                  <a:srgbClr val="005032"/>
                </a:solidFill>
                <a:latin typeface="Consolas"/>
              </a:rPr>
              <a:t>U</a:t>
            </a:r>
          </a:p>
          <a:p>
            <a:r>
              <a:rPr lang="ru-RU"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a:t>
            </a:r>
          </a:p>
          <a:p>
            <a:r>
              <a:rPr lang="en-US"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0000C0"/>
                </a:solidFill>
                <a:latin typeface="Consolas"/>
              </a:rPr>
              <a:t>x</a:t>
            </a:r>
            <a:r>
              <a:rPr lang="en-US" b="1" dirty="0">
                <a:solidFill>
                  <a:srgbClr val="000000"/>
                </a:solidFill>
                <a:latin typeface="Consolas"/>
              </a:rPr>
              <a:t>;</a:t>
            </a:r>
          </a:p>
          <a:p>
            <a:r>
              <a:rPr lang="en-US" dirty="0">
                <a:solidFill>
                  <a:srgbClr val="000000"/>
                </a:solidFill>
                <a:latin typeface="Consolas"/>
              </a:rPr>
              <a:t>    </a:t>
            </a:r>
            <a:r>
              <a:rPr lang="en-US" b="1" dirty="0">
                <a:solidFill>
                  <a:srgbClr val="000000"/>
                </a:solidFill>
                <a:latin typeface="Consolas"/>
              </a:rPr>
              <a:t>U(</a:t>
            </a:r>
            <a:r>
              <a:rPr lang="en-US" b="1" dirty="0" err="1">
                <a:solidFill>
                  <a:srgbClr val="7F0055"/>
                </a:solidFill>
                <a:latin typeface="Consolas"/>
              </a:rPr>
              <a:t>int</a:t>
            </a:r>
            <a:r>
              <a:rPr lang="en-US" b="1" dirty="0">
                <a:solidFill>
                  <a:srgbClr val="000000"/>
                </a:solidFill>
                <a:latin typeface="Consolas"/>
              </a:rPr>
              <a:t> x) : </a:t>
            </a:r>
            <a:r>
              <a:rPr lang="en-US" b="1" dirty="0">
                <a:solidFill>
                  <a:srgbClr val="0000C0"/>
                </a:solidFill>
                <a:latin typeface="Consolas"/>
              </a:rPr>
              <a:t>x</a:t>
            </a:r>
            <a:r>
              <a:rPr lang="en-US" b="1" dirty="0">
                <a:solidFill>
                  <a:srgbClr val="000000"/>
                </a:solidFill>
                <a:latin typeface="Consolas"/>
              </a:rPr>
              <a:t>(x) {}</a:t>
            </a:r>
          </a:p>
          <a:p>
            <a:r>
              <a:rPr lang="en-US" dirty="0">
                <a:solidFill>
                  <a:srgbClr val="000000"/>
                </a:solidFill>
                <a:latin typeface="Consolas"/>
              </a:rPr>
              <a:t>    </a:t>
            </a:r>
            <a:r>
              <a:rPr lang="en-US" b="1" dirty="0">
                <a:solidFill>
                  <a:srgbClr val="000000"/>
                </a:solidFill>
                <a:latin typeface="Consolas"/>
              </a:rPr>
              <a:t>U(): </a:t>
            </a:r>
            <a:r>
              <a:rPr lang="en-US" b="1" dirty="0">
                <a:solidFill>
                  <a:srgbClr val="0000C0"/>
                </a:solidFill>
                <a:latin typeface="Consolas"/>
              </a:rPr>
              <a:t>x</a:t>
            </a:r>
            <a:r>
              <a:rPr lang="en-US" b="1" dirty="0">
                <a:solidFill>
                  <a:srgbClr val="000000"/>
                </a:solidFill>
                <a:latin typeface="Consolas"/>
              </a:rPr>
              <a:t>(0) {}</a:t>
            </a:r>
          </a:p>
          <a:p>
            <a:r>
              <a:rPr lang="ru-RU" dirty="0">
                <a:solidFill>
                  <a:srgbClr val="000000"/>
                </a:solidFill>
                <a:latin typeface="Consolas"/>
              </a:rPr>
              <a:t>};</a:t>
            </a:r>
          </a:p>
          <a:p>
            <a:r>
              <a:rPr lang="en-US" b="1" dirty="0">
                <a:solidFill>
                  <a:srgbClr val="7F0055"/>
                </a:solidFill>
                <a:latin typeface="Consolas"/>
              </a:rPr>
              <a:t>class</a:t>
            </a:r>
            <a:r>
              <a:rPr lang="en-US" b="1" dirty="0">
                <a:solidFill>
                  <a:srgbClr val="000000"/>
                </a:solidFill>
                <a:latin typeface="Consolas"/>
              </a:rPr>
              <a:t> </a:t>
            </a:r>
            <a:r>
              <a:rPr lang="en-US" b="1" dirty="0">
                <a:solidFill>
                  <a:srgbClr val="005032"/>
                </a:solidFill>
                <a:latin typeface="Consolas"/>
              </a:rPr>
              <a:t>V</a:t>
            </a:r>
          </a:p>
          <a:p>
            <a:r>
              <a:rPr lang="ru-RU"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a:t>
            </a:r>
          </a:p>
          <a:p>
            <a:r>
              <a:rPr lang="en-US" dirty="0">
                <a:solidFill>
                  <a:srgbClr val="000000"/>
                </a:solidFill>
                <a:latin typeface="Consolas"/>
              </a:rPr>
              <a:t>    </a:t>
            </a:r>
            <a:r>
              <a:rPr lang="en-US" dirty="0">
                <a:solidFill>
                  <a:srgbClr val="005032"/>
                </a:solidFill>
                <a:latin typeface="Consolas"/>
              </a:rPr>
              <a:t>U</a:t>
            </a:r>
            <a:r>
              <a:rPr lang="en-US" dirty="0">
                <a:solidFill>
                  <a:srgbClr val="000000"/>
                </a:solidFill>
                <a:latin typeface="Consolas"/>
              </a:rPr>
              <a:t> </a:t>
            </a:r>
            <a:r>
              <a:rPr lang="en-US" dirty="0">
                <a:solidFill>
                  <a:srgbClr val="0000C0"/>
                </a:solidFill>
                <a:latin typeface="Consolas"/>
              </a:rPr>
              <a:t>b</a:t>
            </a:r>
            <a:r>
              <a:rPr lang="en-US" dirty="0">
                <a:solidFill>
                  <a:srgbClr val="000000"/>
                </a:solidFill>
                <a:latin typeface="Consolas"/>
              </a:rPr>
              <a:t>;</a:t>
            </a:r>
          </a:p>
          <a:p>
            <a:r>
              <a:rPr lang="en-US" dirty="0">
                <a:solidFill>
                  <a:srgbClr val="000000"/>
                </a:solidFill>
                <a:latin typeface="Consolas"/>
              </a:rPr>
              <a:t>    </a:t>
            </a:r>
            <a:r>
              <a:rPr lang="en-US" dirty="0">
                <a:solidFill>
                  <a:srgbClr val="005032"/>
                </a:solidFill>
                <a:latin typeface="Consolas"/>
              </a:rPr>
              <a:t>U</a:t>
            </a:r>
            <a:r>
              <a:rPr lang="en-US" dirty="0">
                <a:solidFill>
                  <a:srgbClr val="000000"/>
                </a:solidFill>
                <a:latin typeface="Consolas"/>
              </a:rPr>
              <a:t> </a:t>
            </a:r>
            <a:r>
              <a:rPr lang="en-US" dirty="0">
                <a:solidFill>
                  <a:srgbClr val="0000C0"/>
                </a:solidFill>
                <a:latin typeface="Consolas"/>
              </a:rPr>
              <a:t>c</a:t>
            </a:r>
            <a:r>
              <a:rPr lang="en-US" dirty="0">
                <a:solidFill>
                  <a:srgbClr val="000000"/>
                </a:solidFill>
                <a:latin typeface="Consolas"/>
              </a:rPr>
              <a:t>;</a:t>
            </a:r>
          </a:p>
          <a:p>
            <a:r>
              <a:rPr lang="ru-RU" dirty="0">
                <a:solidFill>
                  <a:srgbClr val="000000"/>
                </a:solidFill>
                <a:latin typeface="Consolas"/>
              </a:rPr>
              <a:t>};</a:t>
            </a:r>
          </a:p>
        </p:txBody>
      </p:sp>
      <p:sp>
        <p:nvSpPr>
          <p:cNvPr id="3" name="Прямоугольник 2"/>
          <p:cNvSpPr/>
          <p:nvPr/>
        </p:nvSpPr>
        <p:spPr>
          <a:xfrm>
            <a:off x="3993751" y="1203598"/>
            <a:ext cx="4572000" cy="3416320"/>
          </a:xfrm>
          <a:prstGeom prst="rect">
            <a:avLst/>
          </a:prstGeom>
        </p:spPr>
        <p:txBody>
          <a:bodyPr>
            <a:spAutoFit/>
          </a:bodyPr>
          <a:lstStyle/>
          <a:p>
            <a:r>
              <a:rPr lang="en-US" b="1" dirty="0">
                <a:solidFill>
                  <a:srgbClr val="7F0055"/>
                </a:solidFill>
                <a:latin typeface="Consolas"/>
              </a:rPr>
              <a:t>class</a:t>
            </a:r>
            <a:r>
              <a:rPr lang="en-US" b="1" dirty="0">
                <a:solidFill>
                  <a:srgbClr val="000000"/>
                </a:solidFill>
                <a:latin typeface="Consolas"/>
              </a:rPr>
              <a:t> </a:t>
            </a:r>
            <a:r>
              <a:rPr lang="en-US" b="1" dirty="0">
                <a:solidFill>
                  <a:srgbClr val="005032"/>
                </a:solidFill>
                <a:latin typeface="Consolas"/>
              </a:rPr>
              <a:t>G</a:t>
            </a:r>
          </a:p>
          <a:p>
            <a:r>
              <a:rPr lang="ru-RU"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a:t>
            </a:r>
          </a:p>
          <a:p>
            <a:r>
              <a:rPr lang="en-US" dirty="0">
                <a:solidFill>
                  <a:srgbClr val="000000"/>
                </a:solidFill>
                <a:latin typeface="Consolas"/>
              </a:rPr>
              <a:t>    </a:t>
            </a:r>
            <a:r>
              <a:rPr lang="en-US" dirty="0">
                <a:solidFill>
                  <a:srgbClr val="005032"/>
                </a:solidFill>
                <a:latin typeface="Consolas"/>
              </a:rPr>
              <a:t>V</a:t>
            </a:r>
            <a:r>
              <a:rPr lang="en-US" dirty="0">
                <a:solidFill>
                  <a:srgbClr val="000000"/>
                </a:solidFill>
                <a:latin typeface="Consolas"/>
              </a:rPr>
              <a:t> </a:t>
            </a:r>
            <a:r>
              <a:rPr lang="en-US" dirty="0">
                <a:solidFill>
                  <a:srgbClr val="0000C0"/>
                </a:solidFill>
                <a:latin typeface="Consolas"/>
              </a:rPr>
              <a:t>a1</a:t>
            </a:r>
            <a:r>
              <a:rPr lang="en-US" dirty="0">
                <a:solidFill>
                  <a:srgbClr val="000000"/>
                </a:solidFill>
                <a:latin typeface="Consolas"/>
              </a:rPr>
              <a:t>;</a:t>
            </a:r>
          </a:p>
          <a:p>
            <a:r>
              <a:rPr lang="en-US" dirty="0">
                <a:solidFill>
                  <a:srgbClr val="000000"/>
                </a:solidFill>
                <a:latin typeface="Consolas"/>
              </a:rPr>
              <a:t>    </a:t>
            </a:r>
            <a:r>
              <a:rPr lang="en-US" dirty="0">
                <a:solidFill>
                  <a:srgbClr val="005032"/>
                </a:solidFill>
                <a:latin typeface="Consolas"/>
              </a:rPr>
              <a:t>V</a:t>
            </a:r>
            <a:r>
              <a:rPr lang="en-US" dirty="0">
                <a:solidFill>
                  <a:srgbClr val="000000"/>
                </a:solidFill>
                <a:latin typeface="Consolas"/>
              </a:rPr>
              <a:t> </a:t>
            </a:r>
            <a:r>
              <a:rPr lang="en-US" dirty="0">
                <a:solidFill>
                  <a:srgbClr val="0000C0"/>
                </a:solidFill>
                <a:latin typeface="Consolas"/>
              </a:rPr>
              <a:t>a2</a:t>
            </a:r>
            <a:r>
              <a:rPr lang="en-US" dirty="0">
                <a:solidFill>
                  <a:srgbClr val="000000"/>
                </a:solidFill>
                <a:latin typeface="Consolas"/>
              </a:rPr>
              <a:t>;</a:t>
            </a:r>
          </a:p>
          <a:p>
            <a:r>
              <a:rPr lang="en-US" dirty="0">
                <a:solidFill>
                  <a:srgbClr val="000000"/>
                </a:solidFill>
                <a:latin typeface="Consolas"/>
              </a:rPr>
              <a:t>    </a:t>
            </a:r>
            <a:r>
              <a:rPr lang="en-US" dirty="0">
                <a:solidFill>
                  <a:srgbClr val="005032"/>
                </a:solidFill>
                <a:latin typeface="Consolas"/>
              </a:rPr>
              <a:t>V</a:t>
            </a:r>
            <a:r>
              <a:rPr lang="en-US" dirty="0">
                <a:solidFill>
                  <a:srgbClr val="000000"/>
                </a:solidFill>
                <a:latin typeface="Consolas"/>
              </a:rPr>
              <a:t> </a:t>
            </a:r>
            <a:r>
              <a:rPr lang="en-US" dirty="0">
                <a:solidFill>
                  <a:srgbClr val="0000C0"/>
                </a:solidFill>
                <a:latin typeface="Consolas"/>
              </a:rPr>
              <a:t>d</a:t>
            </a:r>
            <a:r>
              <a:rPr lang="en-US" dirty="0">
                <a:solidFill>
                  <a:srgbClr val="000000"/>
                </a:solidFill>
                <a:latin typeface="Consolas"/>
              </a:rPr>
              <a:t>;</a:t>
            </a:r>
          </a:p>
          <a:p>
            <a:r>
              <a:rPr lang="en-US" dirty="0">
                <a:solidFill>
                  <a:srgbClr val="000000"/>
                </a:solidFill>
                <a:latin typeface="Consolas"/>
              </a:rPr>
              <a:t>    </a:t>
            </a:r>
            <a:r>
              <a:rPr lang="en-US" b="1" dirty="0">
                <a:solidFill>
                  <a:srgbClr val="000000"/>
                </a:solidFill>
                <a:latin typeface="Consolas"/>
              </a:rPr>
              <a:t>G() {}</a:t>
            </a:r>
          </a:p>
          <a:p>
            <a:r>
              <a:rPr lang="en-US" dirty="0">
                <a:solidFill>
                  <a:srgbClr val="000000"/>
                </a:solidFill>
                <a:latin typeface="Consolas"/>
              </a:rPr>
              <a:t>    </a:t>
            </a:r>
            <a:r>
              <a:rPr lang="en-US" b="1" dirty="0">
                <a:solidFill>
                  <a:srgbClr val="000000"/>
                </a:solidFill>
                <a:latin typeface="Consolas"/>
              </a:rPr>
              <a:t>G(</a:t>
            </a:r>
            <a:r>
              <a:rPr lang="en-US" b="1" dirty="0" err="1">
                <a:solidFill>
                  <a:srgbClr val="7F0055"/>
                </a:solidFill>
                <a:latin typeface="Consolas"/>
              </a:rPr>
              <a:t>int</a:t>
            </a:r>
            <a:r>
              <a:rPr lang="en-US" b="1" dirty="0">
                <a:solidFill>
                  <a:srgbClr val="000000"/>
                </a:solidFill>
                <a:latin typeface="Consolas"/>
              </a:rPr>
              <a:t> a, </a:t>
            </a:r>
            <a:r>
              <a:rPr lang="en-US" b="1" dirty="0" err="1">
                <a:solidFill>
                  <a:srgbClr val="7F0055"/>
                </a:solidFill>
                <a:latin typeface="Consolas"/>
              </a:rPr>
              <a:t>int</a:t>
            </a:r>
            <a:r>
              <a:rPr lang="en-US" b="1" dirty="0">
                <a:solidFill>
                  <a:srgbClr val="000000"/>
                </a:solidFill>
                <a:latin typeface="Consolas"/>
              </a:rPr>
              <a:t> b, </a:t>
            </a:r>
            <a:r>
              <a:rPr lang="en-US" b="1" dirty="0" err="1">
                <a:solidFill>
                  <a:srgbClr val="7F0055"/>
                </a:solidFill>
                <a:latin typeface="Consolas"/>
              </a:rPr>
              <a:t>int</a:t>
            </a:r>
            <a:r>
              <a:rPr lang="en-US" b="1" dirty="0">
                <a:solidFill>
                  <a:srgbClr val="000000"/>
                </a:solidFill>
                <a:latin typeface="Consolas"/>
              </a:rPr>
              <a:t> c, </a:t>
            </a:r>
            <a:r>
              <a:rPr lang="en-US" b="1" dirty="0" err="1">
                <a:solidFill>
                  <a:srgbClr val="7F0055"/>
                </a:solidFill>
                <a:latin typeface="Consolas"/>
              </a:rPr>
              <a:t>int</a:t>
            </a:r>
            <a:r>
              <a:rPr lang="en-US" b="1" dirty="0">
                <a:solidFill>
                  <a:srgbClr val="000000"/>
                </a:solidFill>
                <a:latin typeface="Consolas"/>
              </a:rPr>
              <a:t> d) {}</a:t>
            </a:r>
          </a:p>
          <a:p>
            <a:r>
              <a:rPr lang="pt-BR" dirty="0">
                <a:solidFill>
                  <a:srgbClr val="000000"/>
                </a:solidFill>
                <a:latin typeface="Consolas"/>
              </a:rPr>
              <a:t>    </a:t>
            </a:r>
            <a:r>
              <a:rPr lang="pt-BR" b="1" dirty="0">
                <a:solidFill>
                  <a:srgbClr val="000000"/>
                </a:solidFill>
                <a:latin typeface="Consolas"/>
              </a:rPr>
              <a:t>G(</a:t>
            </a:r>
            <a:r>
              <a:rPr lang="pt-BR" b="1" dirty="0">
                <a:solidFill>
                  <a:srgbClr val="005032"/>
                </a:solidFill>
                <a:latin typeface="Consolas"/>
              </a:rPr>
              <a:t>V</a:t>
            </a:r>
            <a:r>
              <a:rPr lang="pt-BR" b="1" dirty="0">
                <a:solidFill>
                  <a:srgbClr val="000000"/>
                </a:solidFill>
                <a:latin typeface="Consolas"/>
              </a:rPr>
              <a:t> a1, </a:t>
            </a:r>
            <a:r>
              <a:rPr lang="pt-BR" b="1" dirty="0">
                <a:solidFill>
                  <a:srgbClr val="005032"/>
                </a:solidFill>
                <a:latin typeface="Consolas"/>
              </a:rPr>
              <a:t>V</a:t>
            </a:r>
            <a:r>
              <a:rPr lang="pt-BR" b="1" dirty="0">
                <a:solidFill>
                  <a:srgbClr val="000000"/>
                </a:solidFill>
                <a:latin typeface="Consolas"/>
              </a:rPr>
              <a:t> a2): </a:t>
            </a:r>
            <a:r>
              <a:rPr lang="pt-BR" b="1" dirty="0">
                <a:solidFill>
                  <a:srgbClr val="0000C0"/>
                </a:solidFill>
                <a:latin typeface="Consolas"/>
              </a:rPr>
              <a:t>a1</a:t>
            </a:r>
            <a:r>
              <a:rPr lang="pt-BR" b="1" dirty="0">
                <a:solidFill>
                  <a:srgbClr val="000000"/>
                </a:solidFill>
                <a:latin typeface="Consolas"/>
              </a:rPr>
              <a:t>(a1), </a:t>
            </a:r>
            <a:r>
              <a:rPr lang="pt-BR" b="1" dirty="0">
                <a:solidFill>
                  <a:srgbClr val="0000C0"/>
                </a:solidFill>
                <a:latin typeface="Consolas"/>
              </a:rPr>
              <a:t>a2</a:t>
            </a:r>
            <a:r>
              <a:rPr lang="pt-BR" b="1" dirty="0">
                <a:solidFill>
                  <a:srgbClr val="000000"/>
                </a:solidFill>
                <a:latin typeface="Consolas"/>
              </a:rPr>
              <a:t>(a2) {}</a:t>
            </a:r>
          </a:p>
          <a:p>
            <a:r>
              <a:rPr lang="ru-RU" dirty="0">
                <a:solidFill>
                  <a:srgbClr val="000000"/>
                </a:solidFill>
                <a:latin typeface="Consolas"/>
              </a:rPr>
              <a:t>};</a:t>
            </a:r>
          </a:p>
        </p:txBody>
      </p:sp>
      <p:sp>
        <p:nvSpPr>
          <p:cNvPr id="4" name="Стрелка вправо 3"/>
          <p:cNvSpPr/>
          <p:nvPr/>
        </p:nvSpPr>
        <p:spPr>
          <a:xfrm>
            <a:off x="2843808" y="4155926"/>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Стрелка вниз 4"/>
          <p:cNvSpPr/>
          <p:nvPr/>
        </p:nvSpPr>
        <p:spPr>
          <a:xfrm>
            <a:off x="5940152" y="4096698"/>
            <a:ext cx="432048" cy="563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974903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creation</a:t>
            </a:r>
            <a:endParaRPr lang="ru-RU" sz="1800" b="0" strike="noStrike" spc="-1">
              <a:solidFill>
                <a:srgbClr val="000000"/>
              </a:solidFill>
              <a:uFill>
                <a:solidFill>
                  <a:srgbClr val="FFFFFF"/>
                </a:solidFill>
              </a:uFill>
              <a:latin typeface="Arial"/>
            </a:endParaRPr>
          </a:p>
        </p:txBody>
      </p:sp>
      <p:sp>
        <p:nvSpPr>
          <p:cNvPr id="1216" name="Line 4"/>
          <p:cNvSpPr/>
          <p:nvPr/>
        </p:nvSpPr>
        <p:spPr>
          <a:xfrm flipH="1">
            <a:off x="4572000" y="771550"/>
            <a:ext cx="10800" cy="40561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8" name="Прямоугольник 7"/>
          <p:cNvSpPr/>
          <p:nvPr/>
        </p:nvSpPr>
        <p:spPr>
          <a:xfrm>
            <a:off x="192768" y="771550"/>
            <a:ext cx="4390032" cy="4401205"/>
          </a:xfrm>
          <a:prstGeom prst="rect">
            <a:avLst/>
          </a:prstGeom>
        </p:spPr>
        <p:txBody>
          <a:bodyPr wrap="square">
            <a:spAutoFit/>
          </a:bodyPr>
          <a:lstStyle/>
          <a:p>
            <a:r>
              <a:rPr lang="en-US" sz="1400" dirty="0">
                <a:solidFill>
                  <a:srgbClr val="000000"/>
                </a:solidFill>
                <a:latin typeface="Consolas"/>
              </a:rPr>
              <a:t>TEST(Module7, </a:t>
            </a:r>
            <a:r>
              <a:rPr lang="en-US" sz="1400" dirty="0" err="1">
                <a:solidFill>
                  <a:srgbClr val="000000"/>
                </a:solidFill>
                <a:latin typeface="Consolas"/>
              </a:rPr>
              <a:t>CallConstructorManyBrackets</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5032"/>
                </a:solidFill>
                <a:latin typeface="Consolas"/>
              </a:rPr>
              <a:t>G</a:t>
            </a:r>
            <a:r>
              <a:rPr lang="en-US" sz="1400" dirty="0">
                <a:solidFill>
                  <a:srgbClr val="000000"/>
                </a:solidFill>
                <a:latin typeface="Consolas"/>
              </a:rPr>
              <a:t> </a:t>
            </a:r>
            <a:r>
              <a:rPr lang="en-US" sz="1400" dirty="0" err="1">
                <a:solidFill>
                  <a:srgbClr val="000000"/>
                </a:solidFill>
                <a:latin typeface="Consolas"/>
              </a:rPr>
              <a:t>g</a:t>
            </a:r>
            <a:r>
              <a:rPr lang="en-US" sz="1400" dirty="0">
                <a:solidFill>
                  <a:srgbClr val="000000"/>
                </a:solidFill>
                <a:latin typeface="Consolas"/>
              </a:rPr>
              <a:t> = {{{1}, {2}}, {{3}, {4}}};</a:t>
            </a:r>
          </a:p>
          <a:p>
            <a:endParaRPr lang="ru-RU" sz="1400" dirty="0">
              <a:latin typeface="Consolas"/>
            </a:endParaRPr>
          </a:p>
          <a:p>
            <a:r>
              <a:rPr lang="en-US" sz="1400" dirty="0">
                <a:solidFill>
                  <a:srgbClr val="000000"/>
                </a:solidFill>
                <a:latin typeface="Consolas"/>
              </a:rPr>
              <a:t>ASSERT_EQ(g.</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1);</a:t>
            </a:r>
          </a:p>
          <a:p>
            <a:r>
              <a:rPr lang="en-US" sz="1400" dirty="0">
                <a:solidFill>
                  <a:srgbClr val="000000"/>
                </a:solidFill>
                <a:latin typeface="Consolas"/>
              </a:rPr>
              <a:t>ASSERT_EQ(g.</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2);</a:t>
            </a:r>
          </a:p>
          <a:p>
            <a:r>
              <a:rPr lang="en-US" sz="1400" dirty="0">
                <a:solidFill>
                  <a:srgbClr val="000000"/>
                </a:solidFill>
                <a:latin typeface="Consolas"/>
              </a:rPr>
              <a:t>ASSERT_EQ(g.</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3);</a:t>
            </a:r>
          </a:p>
          <a:p>
            <a:r>
              <a:rPr lang="en-US" sz="1400" dirty="0">
                <a:solidFill>
                  <a:srgbClr val="000000"/>
                </a:solidFill>
                <a:latin typeface="Consolas"/>
              </a:rPr>
              <a:t>ASSERT_EQ(g.</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4);</a:t>
            </a:r>
          </a:p>
          <a:p>
            <a:r>
              <a:rPr lang="ru-RU" sz="1400" dirty="0">
                <a:solidFill>
                  <a:srgbClr val="000000"/>
                </a:solidFill>
                <a:latin typeface="Consolas"/>
              </a:rPr>
              <a:t>}</a:t>
            </a:r>
          </a:p>
          <a:p>
            <a:endParaRPr lang="ru-RU" sz="1400" dirty="0">
              <a:latin typeface="Consolas"/>
            </a:endParaRPr>
          </a:p>
          <a:p>
            <a:r>
              <a:rPr lang="en-US" sz="1400" dirty="0">
                <a:solidFill>
                  <a:srgbClr val="000000"/>
                </a:solidFill>
                <a:latin typeface="Consolas"/>
              </a:rPr>
              <a:t>TEST(Module7, </a:t>
            </a:r>
            <a:r>
              <a:rPr lang="en-US" sz="1400" dirty="0" err="1">
                <a:solidFill>
                  <a:srgbClr val="000000"/>
                </a:solidFill>
                <a:latin typeface="Consolas"/>
              </a:rPr>
              <a:t>CallConstrustorOneBracket</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5032"/>
                </a:solidFill>
                <a:latin typeface="Consolas"/>
              </a:rPr>
              <a:t>G</a:t>
            </a:r>
            <a:r>
              <a:rPr lang="en-US" sz="1400" dirty="0">
                <a:solidFill>
                  <a:srgbClr val="000000"/>
                </a:solidFill>
                <a:latin typeface="Consolas"/>
              </a:rPr>
              <a:t> </a:t>
            </a:r>
            <a:r>
              <a:rPr lang="en-US" sz="1400" dirty="0" err="1">
                <a:solidFill>
                  <a:srgbClr val="000000"/>
                </a:solidFill>
                <a:latin typeface="Consolas"/>
              </a:rPr>
              <a:t>g</a:t>
            </a:r>
            <a:r>
              <a:rPr lang="en-US" sz="1400" dirty="0">
                <a:solidFill>
                  <a:srgbClr val="000000"/>
                </a:solidFill>
                <a:latin typeface="Consolas"/>
              </a:rPr>
              <a:t> = {1, 2, 3, 4};</a:t>
            </a:r>
          </a:p>
          <a:p>
            <a:r>
              <a:rPr lang="en-US" sz="1400" dirty="0">
                <a:solidFill>
                  <a:srgbClr val="000000"/>
                </a:solidFill>
                <a:latin typeface="Consolas"/>
              </a:rPr>
              <a:t>ASSERT_EQ(g.</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a:t>
            </a:r>
            <a:r>
              <a:rPr lang="en-US" sz="1400" dirty="0" err="1">
                <a:solidFill>
                  <a:srgbClr val="000000"/>
                </a:solidFill>
                <a:latin typeface="Consolas"/>
              </a:rPr>
              <a:t>g.</a:t>
            </a:r>
            <a:r>
              <a:rPr lang="en-US" sz="1400" dirty="0" err="1">
                <a:solidFill>
                  <a:srgbClr val="0000C0"/>
                </a:solidFill>
                <a:latin typeface="Consolas"/>
              </a:rPr>
              <a:t>d</a:t>
            </a:r>
            <a:r>
              <a:rPr lang="en-US" sz="1400" dirty="0" err="1">
                <a:solidFill>
                  <a:srgbClr val="000000"/>
                </a:solidFill>
                <a:latin typeface="Consolas"/>
              </a:rPr>
              <a:t>.</a:t>
            </a:r>
            <a:r>
              <a:rPr lang="en-US" sz="1400" dirty="0" err="1">
                <a:solidFill>
                  <a:srgbClr val="0000C0"/>
                </a:solidFill>
                <a:latin typeface="Consolas"/>
              </a:rPr>
              <a:t>b</a:t>
            </a:r>
            <a:r>
              <a:rPr lang="en-US" sz="1400" dirty="0" err="1">
                <a:solidFill>
                  <a:srgbClr val="000000"/>
                </a:solidFill>
                <a:latin typeface="Consolas"/>
              </a:rPr>
              <a:t>.</a:t>
            </a:r>
            <a:r>
              <a:rPr lang="en-US" sz="1400" dirty="0" err="1">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a:t>
            </a:r>
            <a:r>
              <a:rPr lang="en-US" sz="1400" dirty="0" err="1">
                <a:solidFill>
                  <a:srgbClr val="000000"/>
                </a:solidFill>
                <a:latin typeface="Consolas"/>
              </a:rPr>
              <a:t>g.</a:t>
            </a:r>
            <a:r>
              <a:rPr lang="en-US" sz="1400" dirty="0" err="1">
                <a:solidFill>
                  <a:srgbClr val="0000C0"/>
                </a:solidFill>
                <a:latin typeface="Consolas"/>
              </a:rPr>
              <a:t>d</a:t>
            </a:r>
            <a:r>
              <a:rPr lang="en-US" sz="1400" dirty="0" err="1">
                <a:solidFill>
                  <a:srgbClr val="000000"/>
                </a:solidFill>
                <a:latin typeface="Consolas"/>
              </a:rPr>
              <a:t>.</a:t>
            </a:r>
            <a:r>
              <a:rPr lang="en-US" sz="1400" dirty="0" err="1">
                <a:solidFill>
                  <a:srgbClr val="0000C0"/>
                </a:solidFill>
                <a:latin typeface="Consolas"/>
              </a:rPr>
              <a:t>c</a:t>
            </a:r>
            <a:r>
              <a:rPr lang="en-US" sz="1400" dirty="0" err="1">
                <a:solidFill>
                  <a:srgbClr val="000000"/>
                </a:solidFill>
                <a:latin typeface="Consolas"/>
              </a:rPr>
              <a:t>.</a:t>
            </a:r>
            <a:r>
              <a:rPr lang="en-US" sz="1400" dirty="0" err="1">
                <a:solidFill>
                  <a:srgbClr val="0000C0"/>
                </a:solidFill>
                <a:latin typeface="Consolas"/>
              </a:rPr>
              <a:t>x</a:t>
            </a:r>
            <a:r>
              <a:rPr lang="en-US" sz="1400" dirty="0">
                <a:solidFill>
                  <a:srgbClr val="000000"/>
                </a:solidFill>
                <a:latin typeface="Consolas"/>
              </a:rPr>
              <a:t>, 0);</a:t>
            </a:r>
          </a:p>
          <a:p>
            <a:r>
              <a:rPr lang="ru-RU" sz="1400" dirty="0">
                <a:solidFill>
                  <a:srgbClr val="000000"/>
                </a:solidFill>
                <a:latin typeface="Consolas"/>
              </a:rPr>
              <a:t>}</a:t>
            </a:r>
          </a:p>
        </p:txBody>
      </p:sp>
      <p:sp>
        <p:nvSpPr>
          <p:cNvPr id="9" name="Прямоугольник 8"/>
          <p:cNvSpPr/>
          <p:nvPr/>
        </p:nvSpPr>
        <p:spPr>
          <a:xfrm>
            <a:off x="4620083" y="1491630"/>
            <a:ext cx="4230216" cy="2462213"/>
          </a:xfrm>
          <a:prstGeom prst="rect">
            <a:avLst/>
          </a:prstGeom>
        </p:spPr>
        <p:txBody>
          <a:bodyPr wrap="square">
            <a:spAutoFit/>
          </a:bodyPr>
          <a:lstStyle/>
          <a:p>
            <a:endParaRPr lang="ru-RU" sz="1400" dirty="0">
              <a:latin typeface="Consolas"/>
            </a:endParaRPr>
          </a:p>
          <a:p>
            <a:r>
              <a:rPr lang="en-US" sz="1400" dirty="0">
                <a:solidFill>
                  <a:srgbClr val="000000"/>
                </a:solidFill>
                <a:latin typeface="Consolas"/>
              </a:rPr>
              <a:t>TEST(Module7, </a:t>
            </a:r>
            <a:r>
              <a:rPr lang="en-US" sz="1400" dirty="0" err="1">
                <a:solidFill>
                  <a:srgbClr val="000000"/>
                </a:solidFill>
                <a:latin typeface="Consolas"/>
              </a:rPr>
              <a:t>CallConstructorForArray</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5032"/>
                </a:solidFill>
                <a:latin typeface="Consolas"/>
              </a:rPr>
              <a:t>G</a:t>
            </a:r>
            <a:r>
              <a:rPr lang="en-US" sz="1400" dirty="0">
                <a:solidFill>
                  <a:srgbClr val="000000"/>
                </a:solidFill>
                <a:latin typeface="Consolas"/>
              </a:rPr>
              <a:t> g[1];</a:t>
            </a:r>
          </a:p>
          <a:p>
            <a:r>
              <a:rPr lang="en-US" sz="1400" dirty="0">
                <a:solidFill>
                  <a:srgbClr val="000000"/>
                </a:solidFill>
                <a:latin typeface="Consolas"/>
              </a:rPr>
              <a:t>ASSERT_EQ(g[0].</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ASSERT_EQ(g[0].</a:t>
            </a:r>
            <a:r>
              <a:rPr lang="en-US" sz="1400" dirty="0">
                <a:solidFill>
                  <a:srgbClr val="0000C0"/>
                </a:solidFill>
                <a:latin typeface="Consolas"/>
              </a:rPr>
              <a:t>a1</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ASSERT_EQ(g[0].</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b</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ASSERT_EQ(g[0].</a:t>
            </a:r>
            <a:r>
              <a:rPr lang="en-US" sz="1400" dirty="0">
                <a:solidFill>
                  <a:srgbClr val="0000C0"/>
                </a:solidFill>
                <a:latin typeface="Consolas"/>
              </a:rPr>
              <a:t>a2</a:t>
            </a:r>
            <a:r>
              <a:rPr lang="en-US" sz="1400" dirty="0">
                <a:solidFill>
                  <a:srgbClr val="000000"/>
                </a:solidFill>
                <a:latin typeface="Consolas"/>
              </a:rPr>
              <a:t>.</a:t>
            </a:r>
            <a:r>
              <a:rPr lang="en-US" sz="1400" dirty="0">
                <a:solidFill>
                  <a:srgbClr val="0000C0"/>
                </a:solidFill>
                <a:latin typeface="Consolas"/>
              </a:rPr>
              <a:t>c</a:t>
            </a:r>
            <a:r>
              <a:rPr lang="en-US" sz="1400" dirty="0">
                <a:solidFill>
                  <a:srgbClr val="000000"/>
                </a:solidFill>
                <a:latin typeface="Consolas"/>
              </a:rPr>
              <a:t>.</a:t>
            </a:r>
            <a:r>
              <a:rPr lang="en-US" sz="1400" dirty="0">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ASSERT_EQ(g[0].</a:t>
            </a:r>
            <a:r>
              <a:rPr lang="en-US" sz="1400" dirty="0" err="1">
                <a:solidFill>
                  <a:srgbClr val="0000C0"/>
                </a:solidFill>
                <a:latin typeface="Consolas"/>
              </a:rPr>
              <a:t>d</a:t>
            </a:r>
            <a:r>
              <a:rPr lang="en-US" sz="1400" dirty="0" err="1">
                <a:solidFill>
                  <a:srgbClr val="000000"/>
                </a:solidFill>
                <a:latin typeface="Consolas"/>
              </a:rPr>
              <a:t>.</a:t>
            </a:r>
            <a:r>
              <a:rPr lang="en-US" sz="1400" dirty="0" err="1">
                <a:solidFill>
                  <a:srgbClr val="0000C0"/>
                </a:solidFill>
                <a:latin typeface="Consolas"/>
              </a:rPr>
              <a:t>b</a:t>
            </a:r>
            <a:r>
              <a:rPr lang="en-US" sz="1400" dirty="0" err="1">
                <a:solidFill>
                  <a:srgbClr val="000000"/>
                </a:solidFill>
                <a:latin typeface="Consolas"/>
              </a:rPr>
              <a:t>.</a:t>
            </a:r>
            <a:r>
              <a:rPr lang="en-US" sz="1400" dirty="0" err="1">
                <a:solidFill>
                  <a:srgbClr val="0000C0"/>
                </a:solidFill>
                <a:latin typeface="Consolas"/>
              </a:rPr>
              <a:t>x</a:t>
            </a:r>
            <a:r>
              <a:rPr lang="en-US" sz="1400" dirty="0">
                <a:solidFill>
                  <a:srgbClr val="000000"/>
                </a:solidFill>
                <a:latin typeface="Consolas"/>
              </a:rPr>
              <a:t>, 0);</a:t>
            </a:r>
          </a:p>
          <a:p>
            <a:r>
              <a:rPr lang="en-US" sz="1400" dirty="0">
                <a:solidFill>
                  <a:srgbClr val="000000"/>
                </a:solidFill>
                <a:latin typeface="Consolas"/>
              </a:rPr>
              <a:t>ASSERT_EQ(g[0].</a:t>
            </a:r>
            <a:r>
              <a:rPr lang="en-US" sz="1400" dirty="0" err="1">
                <a:solidFill>
                  <a:srgbClr val="0000C0"/>
                </a:solidFill>
                <a:latin typeface="Consolas"/>
              </a:rPr>
              <a:t>d</a:t>
            </a:r>
            <a:r>
              <a:rPr lang="en-US" sz="1400" dirty="0" err="1">
                <a:solidFill>
                  <a:srgbClr val="000000"/>
                </a:solidFill>
                <a:latin typeface="Consolas"/>
              </a:rPr>
              <a:t>.</a:t>
            </a:r>
            <a:r>
              <a:rPr lang="en-US" sz="1400" dirty="0" err="1">
                <a:solidFill>
                  <a:srgbClr val="0000C0"/>
                </a:solidFill>
                <a:latin typeface="Consolas"/>
              </a:rPr>
              <a:t>c</a:t>
            </a:r>
            <a:r>
              <a:rPr lang="en-US" sz="1400" dirty="0" err="1">
                <a:solidFill>
                  <a:srgbClr val="000000"/>
                </a:solidFill>
                <a:latin typeface="Consolas"/>
              </a:rPr>
              <a:t>.</a:t>
            </a:r>
            <a:r>
              <a:rPr lang="en-US" sz="1400" dirty="0" err="1">
                <a:solidFill>
                  <a:srgbClr val="0000C0"/>
                </a:solidFill>
                <a:latin typeface="Consolas"/>
              </a:rPr>
              <a:t>x</a:t>
            </a:r>
            <a:r>
              <a:rPr lang="en-US" sz="1400" dirty="0">
                <a:solidFill>
                  <a:srgbClr val="000000"/>
                </a:solidFill>
                <a:latin typeface="Consolas"/>
              </a:rPr>
              <a:t>, 0);</a:t>
            </a:r>
          </a:p>
          <a:p>
            <a:r>
              <a:rPr lang="ru-RU" sz="1400" dirty="0">
                <a:solidFill>
                  <a:srgbClr val="000000"/>
                </a:solidFill>
                <a:latin typeface="Consolas"/>
              </a:rPr>
              <a:t>}</a:t>
            </a:r>
          </a:p>
        </p:txBody>
      </p:sp>
      <p:sp>
        <p:nvSpPr>
          <p:cNvPr id="7" name="Snip Single Corner Rectangle 6"/>
          <p:cNvSpPr/>
          <p:nvPr/>
        </p:nvSpPr>
        <p:spPr>
          <a:xfrm>
            <a:off x="3095836" y="4611646"/>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extLst>
      <p:ext uri="{BB962C8B-B14F-4D97-AF65-F5344CB8AC3E}">
        <p14:creationId xmlns:p14="http://schemas.microsoft.com/office/powerpoint/2010/main" val="1034900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Constructor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with</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list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initialization</a:t>
            </a:r>
            <a:endParaRPr lang="ru-RU" sz="1800" b="0" strike="noStrike" spc="-1" dirty="0">
              <a:solidFill>
                <a:srgbClr val="000000"/>
              </a:solidFill>
              <a:uFill>
                <a:solidFill>
                  <a:srgbClr val="FFFFFF"/>
                </a:solidFill>
              </a:uFill>
              <a:latin typeface="Arial"/>
            </a:endParaRPr>
          </a:p>
        </p:txBody>
      </p:sp>
      <p:pic>
        <p:nvPicPr>
          <p:cNvPr id="1218" name="Picture 2"/>
          <p:cNvPicPr/>
          <p:nvPr/>
        </p:nvPicPr>
        <p:blipFill>
          <a:blip r:embed="rId2"/>
          <a:stretch/>
        </p:blipFill>
        <p:spPr>
          <a:xfrm>
            <a:off x="162000" y="847800"/>
            <a:ext cx="8816040" cy="3444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Constructor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with</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list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initialization</a:t>
            </a:r>
            <a:endParaRPr lang="ru-RU" sz="1800" b="0" strike="noStrike" spc="-1" dirty="0">
              <a:solidFill>
                <a:srgbClr val="000000"/>
              </a:solidFill>
              <a:uFill>
                <a:solidFill>
                  <a:srgbClr val="FFFFFF"/>
                </a:solidFill>
              </a:uFill>
              <a:latin typeface="Arial"/>
            </a:endParaRPr>
          </a:p>
        </p:txBody>
      </p:sp>
      <p:sp>
        <p:nvSpPr>
          <p:cNvPr id="1220" name="CustomShape 2"/>
          <p:cNvSpPr/>
          <p:nvPr/>
        </p:nvSpPr>
        <p:spPr>
          <a:xfrm>
            <a:off x="287280" y="876960"/>
            <a:ext cx="4011840" cy="349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FooWithInitList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char</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Buf</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FooWithInitList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std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initializer_list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00"/>
                </a:solidFill>
                <a:uFill>
                  <a:solidFill>
                    <a:srgbClr val="FFFFFF"/>
                  </a:solidFill>
                </a:uFill>
                <a:latin typeface="Consolas"/>
                <a:ea typeface="DejaVu Sans"/>
              </a:rPr>
              <a:t>&lt;</a:t>
            </a:r>
            <a:r>
              <a:rPr lang="ru-RU" sz="1400" b="1" strike="noStrike" spc="-1" dirty="0" err="1">
                <a:solidFill>
                  <a:srgbClr val="7F0055"/>
                </a:solidFill>
                <a:uFill>
                  <a:solidFill>
                    <a:srgbClr val="FFFFFF"/>
                  </a:solidFill>
                </a:uFill>
                <a:latin typeface="Consolas"/>
                <a:ea typeface="DejaVu Sans"/>
              </a:rPr>
              <a:t>char</a:t>
            </a:r>
            <a:r>
              <a:rPr lang="ru-RU" sz="1400" b="1" strike="noStrike" spc="-1" dirty="0">
                <a:solidFill>
                  <a:srgbClr val="000000"/>
                </a:solidFill>
                <a:uFill>
                  <a:solidFill>
                    <a:srgbClr val="FFFFFF"/>
                  </a:solidFill>
                </a:uFill>
                <a:latin typeface="Consolas"/>
                <a:ea typeface="DejaVu Sans"/>
              </a:rPr>
              <a:t>&gt; </a:t>
            </a:r>
            <a:r>
              <a:rPr lang="ru-RU" sz="1400" b="1" strike="noStrike" spc="-1" dirty="0" err="1">
                <a:solidFill>
                  <a:srgbClr val="000000"/>
                </a:solidFill>
                <a:uFill>
                  <a:solidFill>
                    <a:srgbClr val="FFFFFF"/>
                  </a:solidFill>
                </a:uFill>
                <a:latin typeface="Consolas"/>
                <a:ea typeface="DejaVu Sans"/>
              </a:rPr>
              <a:t>src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FooWithInitList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FooWithInitList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std</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initializer_list</a:t>
            </a:r>
            <a:r>
              <a:rPr lang="ru-RU" sz="1400" b="1" strike="noStrike" spc="-1" dirty="0">
                <a:solidFill>
                  <a:srgbClr val="000000"/>
                </a:solidFill>
                <a:uFill>
                  <a:solidFill>
                    <a:srgbClr val="FFFFFF"/>
                  </a:solidFill>
                </a:uFill>
                <a:latin typeface="Consolas"/>
                <a:ea typeface="DejaVu Sans"/>
              </a:rPr>
              <a:t>&lt;</a:t>
            </a:r>
            <a:r>
              <a:rPr lang="ru-RU" sz="1400" b="1" strike="noStrike" spc="-1" dirty="0" err="1">
                <a:solidFill>
                  <a:srgbClr val="7F0055"/>
                </a:solidFill>
                <a:uFill>
                  <a:solidFill>
                    <a:srgbClr val="FFFFFF"/>
                  </a:solidFill>
                </a:uFill>
                <a:latin typeface="Consolas"/>
                <a:ea typeface="DejaVu Sans"/>
              </a:rPr>
              <a:t>char</a:t>
            </a:r>
            <a:r>
              <a:rPr lang="ru-RU" sz="1400" b="1" strike="noStrike" spc="-1" dirty="0">
                <a:solidFill>
                  <a:srgbClr val="000000"/>
                </a:solidFill>
                <a:uFill>
                  <a:solidFill>
                    <a:srgbClr val="FFFFFF"/>
                  </a:solidFill>
                </a:uFill>
                <a:latin typeface="Consolas"/>
                <a:ea typeface="DejaVu Sans"/>
              </a:rPr>
              <a:t>&gt; </a:t>
            </a:r>
            <a:r>
              <a:rPr lang="ru-RU" sz="1400" b="1" strike="noStrike" spc="-1" dirty="0" err="1">
                <a:solidFill>
                  <a:srgbClr val="000000"/>
                </a:solidFill>
                <a:uFill>
                  <a:solidFill>
                    <a:srgbClr val="FFFFFF"/>
                  </a:solidFill>
                </a:uFill>
                <a:latin typeface="Consolas"/>
                <a:ea typeface="DejaVu Sans"/>
              </a:rPr>
              <a:t>src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C0"/>
                </a:solidFill>
                <a:uFill>
                  <a:solidFill>
                    <a:srgbClr val="FFFFFF"/>
                  </a:solidFill>
                </a:uFill>
                <a:latin typeface="Consolas"/>
                <a:ea typeface="DejaVu Sans"/>
              </a:rPr>
              <a:t>Buf</a:t>
            </a:r>
            <a:r>
              <a:rPr lang="ru-RU" sz="1400" b="0"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char</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src.size</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i = 0;</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for</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auto</a:t>
            </a:r>
            <a:r>
              <a:rPr lang="ru-RU" sz="1400" b="1" strike="noStrike" spc="-1" dirty="0">
                <a:solidFill>
                  <a:srgbClr val="000000"/>
                </a:solidFill>
                <a:uFill>
                  <a:solidFill>
                    <a:srgbClr val="FFFFFF"/>
                  </a:solidFill>
                </a:uFill>
                <a:latin typeface="Consolas"/>
                <a:ea typeface="DejaVu Sans"/>
              </a:rPr>
              <a:t> c: </a:t>
            </a:r>
            <a:r>
              <a:rPr lang="ru-RU" sz="1400" b="1" strike="noStrike" spc="-1" dirty="0" err="1">
                <a:solidFill>
                  <a:srgbClr val="000000"/>
                </a:solidFill>
                <a:uFill>
                  <a:solidFill>
                    <a:srgbClr val="FFFFFF"/>
                  </a:solidFill>
                </a:uFill>
                <a:latin typeface="Consolas"/>
                <a:ea typeface="DejaVu Sans"/>
              </a:rPr>
              <a:t>src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C0"/>
                </a:solidFill>
                <a:uFill>
                  <a:solidFill>
                    <a:srgbClr val="FFFFFF"/>
                  </a:solidFill>
                </a:uFill>
                <a:latin typeface="Consolas"/>
                <a:ea typeface="DejaVu Sans"/>
              </a:rPr>
              <a:t>Buf</a:t>
            </a:r>
            <a:r>
              <a:rPr lang="ru-RU" sz="1400" b="0" strike="noStrike" spc="-1" dirty="0">
                <a:solidFill>
                  <a:srgbClr val="000000"/>
                </a:solidFill>
                <a:uFill>
                  <a:solidFill>
                    <a:srgbClr val="FFFFFF"/>
                  </a:solidFill>
                </a:uFill>
                <a:latin typeface="Consolas"/>
                <a:ea typeface="DejaVu Sans"/>
              </a:rPr>
              <a:t>[i++] = c;</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C0"/>
                </a:solidFill>
                <a:uFill>
                  <a:solidFill>
                    <a:srgbClr val="FFFFFF"/>
                  </a:solidFill>
                </a:uFill>
                <a:latin typeface="Consolas"/>
                <a:ea typeface="DejaVu Sans"/>
              </a:rPr>
              <a:t>Buf</a:t>
            </a:r>
            <a:r>
              <a:rPr lang="ru-RU" sz="1400" b="0" strike="noStrike" spc="-1" dirty="0">
                <a:solidFill>
                  <a:srgbClr val="000000"/>
                </a:solidFill>
                <a:uFill>
                  <a:solidFill>
                    <a:srgbClr val="FFFFFF"/>
                  </a:solidFill>
                </a:uFill>
                <a:latin typeface="Consolas"/>
                <a:ea typeface="DejaVu Sans"/>
              </a:rPr>
              <a:t>[i] = </a:t>
            </a:r>
            <a:r>
              <a:rPr lang="ru-RU" sz="1400" b="0" strike="noStrike" spc="-1" dirty="0">
                <a:solidFill>
                  <a:srgbClr val="2A00FF"/>
                </a:solidFill>
                <a:uFill>
                  <a:solidFill>
                    <a:srgbClr val="FFFFFF"/>
                  </a:solidFill>
                </a:uFill>
                <a:latin typeface="Consolas"/>
                <a:ea typeface="DejaVu Sans"/>
              </a:rPr>
              <a:t>'\0'</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21" name="CustomShape 3"/>
          <p:cNvSpPr/>
          <p:nvPr/>
        </p:nvSpPr>
        <p:spPr>
          <a:xfrm>
            <a:off x="4695840" y="1320120"/>
            <a:ext cx="4180680" cy="222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TEST(Module7,</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ConstructorWithInitList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FooWithInitList</a:t>
            </a:r>
            <a:r>
              <a:rPr lang="ru-RU" sz="2000" b="0" strike="noStrike" spc="-1" dirty="0">
                <a:solidFill>
                  <a:srgbClr val="000000"/>
                </a:solidFill>
                <a:uFill>
                  <a:solidFill>
                    <a:srgbClr val="FFFFFF"/>
                  </a:solidFill>
                </a:uFill>
                <a:latin typeface="Consolas"/>
                <a:ea typeface="DejaVu Sans"/>
              </a:rPr>
              <a:t> x = </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r>
              <a:rPr lang="ru-RU" sz="2000" b="0" strike="noStrike" spc="-1" dirty="0">
                <a:solidFill>
                  <a:srgbClr val="2A00FF"/>
                </a:solidFill>
                <a:uFill>
                  <a:solidFill>
                    <a:srgbClr val="FFFFFF"/>
                  </a:solidFill>
                </a:uFill>
                <a:latin typeface="Consolas"/>
                <a:ea typeface="DejaVu Sans"/>
              </a:rPr>
              <a:t>'a'</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2A00FF"/>
                </a:solidFill>
                <a:uFill>
                  <a:solidFill>
                    <a:srgbClr val="FFFFFF"/>
                  </a:solidFill>
                </a:uFill>
                <a:latin typeface="Consolas"/>
                <a:ea typeface="DejaVu Sans"/>
              </a:rPr>
              <a:t>'b'</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2A00FF"/>
                </a:solidFill>
                <a:uFill>
                  <a:solidFill>
                    <a:srgbClr val="FFFFFF"/>
                  </a:solidFill>
                </a:uFill>
                <a:latin typeface="Consolas"/>
                <a:ea typeface="DejaVu Sans"/>
              </a:rPr>
              <a:t>'c'</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2A00FF"/>
                </a:solidFill>
                <a:uFill>
                  <a:solidFill>
                    <a:srgbClr val="FFFFFF"/>
                  </a:solidFill>
                </a:uFill>
                <a:latin typeface="Consolas"/>
                <a:ea typeface="DejaVu Sans"/>
              </a:rPr>
              <a:t>'d'</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ASSERT_STREQ(</a:t>
            </a:r>
            <a:r>
              <a:rPr lang="ru-RU" sz="2000" b="0" strike="noStrike" spc="-1" dirty="0" err="1">
                <a:solidFill>
                  <a:srgbClr val="000000"/>
                </a:solidFill>
                <a:uFill>
                  <a:solidFill>
                    <a:srgbClr val="FFFFFF"/>
                  </a:solidFill>
                </a:uFill>
                <a:latin typeface="Consolas"/>
                <a:ea typeface="DejaVu Sans"/>
              </a:rPr>
              <a:t>x.</a:t>
            </a:r>
            <a:r>
              <a:rPr lang="ru-RU" sz="2000" b="0" strike="noStrike" spc="-1" dirty="0" err="1">
                <a:solidFill>
                  <a:srgbClr val="0000C0"/>
                </a:solidFill>
                <a:uFill>
                  <a:solidFill>
                    <a:srgbClr val="FFFFFF"/>
                  </a:solidFill>
                </a:uFill>
                <a:latin typeface="Consolas"/>
                <a:ea typeface="DejaVu Sans"/>
              </a:rPr>
              <a:t>Buf</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2A00FF"/>
                </a:solidFill>
                <a:uFill>
                  <a:solidFill>
                    <a:srgbClr val="FFFFFF"/>
                  </a:solidFill>
                </a:uFill>
                <a:latin typeface="Consolas"/>
                <a:ea typeface="DejaVu Sans"/>
              </a:rPr>
              <a:t>"</a:t>
            </a:r>
            <a:r>
              <a:rPr lang="ru-RU" sz="2000" b="0" strike="noStrike" spc="-1" dirty="0" err="1">
                <a:solidFill>
                  <a:srgbClr val="2A00FF"/>
                </a:solidFill>
                <a:uFill>
                  <a:solidFill>
                    <a:srgbClr val="FFFFFF"/>
                  </a:solidFill>
                </a:uFill>
                <a:latin typeface="Consolas"/>
                <a:ea typeface="DejaVu Sans"/>
              </a:rPr>
              <a:t>abcd</a:t>
            </a:r>
            <a:r>
              <a:rPr lang="ru-RU" sz="2000" b="0" strike="noStrike" spc="-1" dirty="0">
                <a:solidFill>
                  <a:srgbClr val="2A00FF"/>
                </a:solidFill>
                <a:uFill>
                  <a:solidFill>
                    <a:srgbClr val="FFFFFF"/>
                  </a:solidFill>
                </a:uFill>
                <a:latin typeface="Consolas"/>
                <a:ea typeface="DejaVu Sans"/>
              </a:rPr>
              <a: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22" name="Line 4"/>
          <p:cNvSpPr/>
          <p:nvPr/>
        </p:nvSpPr>
        <p:spPr>
          <a:xfrm>
            <a:off x="4378320" y="876960"/>
            <a:ext cx="21240" cy="38347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923396" y="4599777"/>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Explicitly specify default constructors</a:t>
            </a:r>
            <a:endParaRPr lang="ru-RU" sz="1800" b="0" strike="noStrike" spc="-1">
              <a:solidFill>
                <a:srgbClr val="000000"/>
              </a:solidFill>
              <a:uFill>
                <a:solidFill>
                  <a:srgbClr val="FFFFFF"/>
                </a:solidFill>
              </a:uFill>
              <a:latin typeface="Arial"/>
            </a:endParaRPr>
          </a:p>
        </p:txBody>
      </p:sp>
      <p:sp>
        <p:nvSpPr>
          <p:cNvPr id="1224"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you</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define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least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constructor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default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constructors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not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generated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compiler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However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you</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explicitly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ask</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compiler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generate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them</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Explicitly specify default constructors</a:t>
            </a:r>
            <a:endParaRPr lang="ru-RU" sz="1800" b="0" strike="noStrike" spc="-1">
              <a:solidFill>
                <a:srgbClr val="000000"/>
              </a:solidFill>
              <a:uFill>
                <a:solidFill>
                  <a:srgbClr val="FFFFFF"/>
                </a:solidFill>
              </a:uFill>
              <a:latin typeface="Arial"/>
            </a:endParaRPr>
          </a:p>
        </p:txBody>
      </p:sp>
      <p:sp>
        <p:nvSpPr>
          <p:cNvPr id="1226" name="CustomShape 2"/>
          <p:cNvSpPr/>
          <p:nvPr/>
        </p:nvSpPr>
        <p:spPr>
          <a:xfrm>
            <a:off x="177480" y="1373040"/>
            <a:ext cx="4568040" cy="221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FooExplicitySpecifyDefault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private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FooExplicitySpecifyDefault</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default</a:t>
            </a:r>
            <a:r>
              <a:rPr lang="ru-RU" sz="1400" b="1" strike="noStrike" spc="-1" dirty="0">
                <a:solidFill>
                  <a:srgbClr val="426F04"/>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FooExplicitySpecifyDefault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GetK</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27" name="CustomShape 3"/>
          <p:cNvSpPr/>
          <p:nvPr/>
        </p:nvSpPr>
        <p:spPr>
          <a:xfrm>
            <a:off x="4437720" y="1276560"/>
            <a:ext cx="4568040" cy="25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TEST(Module7,</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ExplicitySpecifyDefault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5032"/>
                </a:solidFill>
                <a:uFill>
                  <a:solidFill>
                    <a:srgbClr val="FFFFFF"/>
                  </a:solidFill>
                </a:uFill>
                <a:latin typeface="Consolas"/>
                <a:ea typeface="DejaVu Sans"/>
              </a:rPr>
              <a:t>FooExplicitySpecifyDefault</a:t>
            </a:r>
            <a:r>
              <a:rPr lang="ru-RU" sz="2000" b="0" strike="noStrike" spc="-1" dirty="0">
                <a:solidFill>
                  <a:srgbClr val="000000"/>
                </a:solidFill>
                <a:uFill>
                  <a:solidFill>
                    <a:srgbClr val="FFFFFF"/>
                  </a:solidFill>
                </a:uFill>
                <a:latin typeface="Consolas"/>
                <a:ea typeface="DejaVu Sans"/>
              </a:rPr>
              <a:t> 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b{2};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a:solidFill>
                  <a:srgbClr val="3F7F5F"/>
                </a:solidFill>
                <a:uFill>
                  <a:solidFill>
                    <a:srgbClr val="FFFFFF"/>
                  </a:solidFill>
                </a:uFill>
                <a:latin typeface="Consolas"/>
                <a:ea typeface="DejaVu Sans"/>
              </a:rPr>
              <a:t>//ASSERT_EQ(</a:t>
            </a:r>
            <a:r>
              <a:rPr lang="ru-RU" sz="2000" b="0" strike="noStrike" spc="-1" dirty="0" err="1">
                <a:solidFill>
                  <a:srgbClr val="3F7F5F"/>
                </a:solidFill>
                <a:uFill>
                  <a:solidFill>
                    <a:srgbClr val="FFFFFF"/>
                  </a:solidFill>
                </a:uFill>
                <a:latin typeface="Consolas"/>
                <a:ea typeface="DejaVu Sans"/>
              </a:rPr>
              <a:t>a.GetK</a:t>
            </a:r>
            <a:r>
              <a:rPr lang="ru-RU" sz="2000" b="0" strike="noStrike" spc="-1" dirty="0">
                <a:solidFill>
                  <a:srgbClr val="3F7F5F"/>
                </a:solidFill>
                <a:uFill>
                  <a:solidFill>
                    <a:srgbClr val="FFFFFF"/>
                  </a:solidFill>
                </a:uFill>
                <a:latin typeface="Consolas"/>
                <a:ea typeface="DejaVu Sans"/>
              </a:rPr>
              <a:t>(),</a:t>
            </a:r>
            <a:r>
              <a:rPr lang="en-US" sz="2000" b="0" strike="noStrike" spc="-1" dirty="0">
                <a:solidFill>
                  <a:srgbClr val="3F7F5F"/>
                </a:solidFill>
                <a:uFill>
                  <a:solidFill>
                    <a:srgbClr val="FFFFFF"/>
                  </a:solidFill>
                </a:uFill>
                <a:latin typeface="Consolas"/>
                <a:ea typeface="DejaVu Sans"/>
              </a:rPr>
              <a:t> </a:t>
            </a:r>
            <a:r>
              <a:rPr lang="ru-RU" sz="2000" b="0" strike="noStrike" spc="-1" dirty="0">
                <a:solidFill>
                  <a:srgbClr val="3F7F5F"/>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ASSERT_EQ(</a:t>
            </a:r>
            <a:r>
              <a:rPr lang="ru-RU" sz="2000" b="0" strike="noStrike" spc="-1" dirty="0" err="1">
                <a:solidFill>
                  <a:srgbClr val="000000"/>
                </a:solidFill>
                <a:uFill>
                  <a:solidFill>
                    <a:srgbClr val="FFFFFF"/>
                  </a:solidFill>
                </a:uFill>
                <a:latin typeface="Consolas"/>
                <a:ea typeface="DejaVu Sans"/>
              </a:rPr>
              <a:t>b.GetK</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28" name="Line 4"/>
          <p:cNvSpPr/>
          <p:nvPr/>
        </p:nvSpPr>
        <p:spPr>
          <a:xfrm>
            <a:off x="4184640" y="806760"/>
            <a:ext cx="10800" cy="38725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1229" name="CustomShape 5"/>
          <p:cNvSpPr/>
          <p:nvPr/>
        </p:nvSpPr>
        <p:spPr>
          <a:xfrm>
            <a:off x="1333022" y="3552431"/>
            <a:ext cx="2717640" cy="1060920"/>
          </a:xfrm>
          <a:prstGeom prst="wedgeRoundRectCallout">
            <a:avLst>
              <a:gd name="adj1" fmla="val 3746"/>
              <a:gd name="adj2" fmla="val -135881"/>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dirty="0" err="1">
                <a:solidFill>
                  <a:srgbClr val="FFFFFF"/>
                </a:solidFill>
                <a:uFill>
                  <a:solidFill>
                    <a:srgbClr val="FFFFFF"/>
                  </a:solidFill>
                </a:uFill>
                <a:latin typeface="Open Sans"/>
                <a:ea typeface="DejaVu Sans"/>
              </a:rPr>
              <a:t>Build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fails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you</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comment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line</a:t>
            </a:r>
            <a:endParaRPr lang="ru-RU" sz="1800" b="0" strike="noStrike" spc="-1" dirty="0">
              <a:solidFill>
                <a:srgbClr val="000000"/>
              </a:solidFill>
              <a:uFill>
                <a:solidFill>
                  <a:srgbClr val="FFFFFF"/>
                </a:solidFill>
              </a:uFill>
              <a:latin typeface="Arial"/>
            </a:endParaRPr>
          </a:p>
        </p:txBody>
      </p:sp>
      <p:sp>
        <p:nvSpPr>
          <p:cNvPr id="1230" name="CustomShape 6"/>
          <p:cNvSpPr/>
          <p:nvPr/>
        </p:nvSpPr>
        <p:spPr>
          <a:xfrm>
            <a:off x="4754345" y="3540262"/>
            <a:ext cx="2717640" cy="1060920"/>
          </a:xfrm>
          <a:prstGeom prst="wedgeRoundRectCallout">
            <a:avLst>
              <a:gd name="adj1" fmla="val -46392"/>
              <a:gd name="adj2" fmla="val -99241"/>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dirty="0" err="1">
                <a:solidFill>
                  <a:srgbClr val="FFFFFF"/>
                </a:solidFill>
                <a:uFill>
                  <a:solidFill>
                    <a:srgbClr val="FFFFFF"/>
                  </a:solidFill>
                </a:uFill>
                <a:latin typeface="Open Sans"/>
                <a:ea typeface="DejaVu Sans"/>
              </a:rPr>
              <a:t>Test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fails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you</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uncomment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line</a:t>
            </a:r>
            <a:endParaRPr lang="ru-RU" sz="1800" b="0" strike="noStrike" spc="-1" dirty="0">
              <a:solidFill>
                <a:srgbClr val="000000"/>
              </a:solidFill>
              <a:uFill>
                <a:solidFill>
                  <a:srgbClr val="FFFFFF"/>
                </a:solidFill>
              </a:uFill>
              <a:latin typeface="Arial"/>
            </a:endParaRPr>
          </a:p>
        </p:txBody>
      </p:sp>
      <p:sp>
        <p:nvSpPr>
          <p:cNvPr id="8" name="Snip Single Corner Rectangle 7"/>
          <p:cNvSpPr/>
          <p:nvPr/>
        </p:nvSpPr>
        <p:spPr>
          <a:xfrm>
            <a:off x="2971304" y="4613351"/>
            <a:ext cx="2448272"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Preventing constructors usage</a:t>
            </a:r>
            <a:endParaRPr lang="ru-RU" sz="1800" b="0" strike="noStrike" spc="-1">
              <a:solidFill>
                <a:srgbClr val="000000"/>
              </a:solidFill>
              <a:uFill>
                <a:solidFill>
                  <a:srgbClr val="FFFFFF"/>
                </a:solidFill>
              </a:uFill>
              <a:latin typeface="Arial"/>
            </a:endParaRPr>
          </a:p>
        </p:txBody>
      </p:sp>
      <p:sp>
        <p:nvSpPr>
          <p:cNvPr id="1234" name="CustomShape 2"/>
          <p:cNvSpPr/>
          <p:nvPr/>
        </p:nvSpPr>
        <p:spPr>
          <a:xfrm>
            <a:off x="126000" y="2009974"/>
            <a:ext cx="4568040" cy="221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FooWithoutCopyConstructor</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FooWithoutCopyConstructor</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3F7F5F"/>
                </a:solidFill>
                <a:uFill>
                  <a:solidFill>
                    <a:srgbClr val="FFFFFF"/>
                  </a:solidFill>
                </a:uFill>
                <a:latin typeface="Consolas"/>
                <a:ea typeface="DejaVu Sans"/>
              </a:rPr>
              <a:t>//</a:t>
            </a:r>
            <a:r>
              <a:rPr lang="ru-RU" sz="1400" b="0" strike="noStrike" spc="-1" dirty="0" err="1">
                <a:solidFill>
                  <a:srgbClr val="3F7F5F"/>
                </a:solidFill>
                <a:uFill>
                  <a:solidFill>
                    <a:srgbClr val="FFFFFF"/>
                  </a:solidFill>
                </a:uFill>
                <a:latin typeface="Consolas"/>
                <a:ea typeface="DejaVu Sans"/>
              </a:rPr>
              <a:t>FooWithoutCopyConstructor</a:t>
            </a:r>
            <a:r>
              <a:rPr lang="ru-RU" sz="1400" b="0" strike="noStrike" spc="-1" dirty="0">
                <a:solidFill>
                  <a:srgbClr val="3F7F5F"/>
                </a:solidFill>
                <a:uFill>
                  <a:solidFill>
                    <a:srgbClr val="FFFFFF"/>
                  </a:solidFill>
                </a:uFill>
                <a:latin typeface="Consolas"/>
                <a:ea typeface="DejaVu Sans"/>
              </a:rPr>
              <a:t>(</a:t>
            </a:r>
            <a:r>
              <a:rPr lang="ru-RU" sz="1400" b="0" u="sng" strike="noStrike" spc="-1" dirty="0" err="1">
                <a:solidFill>
                  <a:srgbClr val="3F7F5F"/>
                </a:solidFill>
                <a:uFill>
                  <a:solidFill>
                    <a:srgbClr val="FFFFFF"/>
                  </a:solidFill>
                </a:uFill>
                <a:latin typeface="Consolas"/>
                <a:ea typeface="DejaVu Sans"/>
              </a:rPr>
              <a:t>const</a:t>
            </a:r>
            <a:r>
              <a:rPr lang="ru-RU" sz="1400" b="0" u="sng" strike="noStrike" spc="-1" dirty="0">
                <a:solidFill>
                  <a:srgbClr val="3F7F5F"/>
                </a:solidFill>
                <a:uFill>
                  <a:solidFill>
                    <a:srgbClr val="FFFFFF"/>
                  </a:solidFill>
                </a:uFill>
                <a:latin typeface="Consolas"/>
                <a:ea typeface="DejaVu Sans"/>
              </a:rPr>
              <a:t> </a:t>
            </a:r>
            <a:r>
              <a:rPr lang="ru-RU" sz="1400" b="0" u="sng" strike="noStrike" spc="-1" dirty="0" err="1">
                <a:solidFill>
                  <a:srgbClr val="3F7F5F"/>
                </a:solidFill>
                <a:uFill>
                  <a:solidFill>
                    <a:srgbClr val="FFFFFF"/>
                  </a:solidFill>
                </a:uFill>
                <a:latin typeface="Consolas"/>
                <a:ea typeface="DejaVu Sans"/>
              </a:rPr>
              <a:t>FooWithoutCopyConstructor</a:t>
            </a:r>
            <a:r>
              <a:rPr lang="ru-RU" sz="1400" b="0" u="sng" strike="noStrike" spc="-1" dirty="0">
                <a:solidFill>
                  <a:srgbClr val="3F7F5F"/>
                </a:solidFill>
                <a:uFill>
                  <a:solidFill>
                    <a:srgbClr val="FFFFFF"/>
                  </a:solidFill>
                </a:uFill>
                <a:latin typeface="Consolas"/>
                <a:ea typeface="DejaVu Sans"/>
              </a:rPr>
              <a:t> &amp; ) = </a:t>
            </a:r>
            <a:r>
              <a:rPr lang="ru-RU" sz="1400" b="0" u="sng" strike="noStrike" spc="-1" dirty="0" err="1">
                <a:solidFill>
                  <a:srgbClr val="3F7F5F"/>
                </a:solidFill>
                <a:uFill>
                  <a:solidFill>
                    <a:srgbClr val="FFFFFF"/>
                  </a:solidFill>
                </a:uFill>
                <a:latin typeface="Consolas"/>
                <a:ea typeface="DejaVu Sans"/>
              </a:rPr>
              <a:t>delete</a:t>
            </a:r>
            <a:r>
              <a:rPr lang="ru-RU" sz="1400" b="0" u="sng" strike="noStrike" spc="-1" dirty="0">
                <a:solidFill>
                  <a:srgbClr val="3F7F5F"/>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GetK</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k</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35" name="CustomShape 3"/>
          <p:cNvSpPr/>
          <p:nvPr/>
        </p:nvSpPr>
        <p:spPr>
          <a:xfrm>
            <a:off x="4698000" y="2128774"/>
            <a:ext cx="4223880" cy="157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TEST(Module7,PreventToUseCopyConstructor)</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FooWithoutCopyConstructor</a:t>
            </a:r>
            <a:r>
              <a:rPr lang="ru-RU" sz="1400" b="0" strike="noStrike" spc="-1" dirty="0">
                <a:solidFill>
                  <a:srgbClr val="000000"/>
                </a:solidFill>
                <a:uFill>
                  <a:solidFill>
                    <a:srgbClr val="FFFFFF"/>
                  </a:solidFill>
                </a:uFill>
                <a:latin typeface="Consolas"/>
                <a:ea typeface="DejaVu Sans"/>
              </a:rPr>
              <a:t> x(2);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FooWithoutCopyConstructor</a:t>
            </a:r>
            <a:r>
              <a:rPr lang="ru-RU" sz="1400" b="0" strike="noStrike" spc="-1" dirty="0">
                <a:solidFill>
                  <a:srgbClr val="000000"/>
                </a:solidFill>
                <a:uFill>
                  <a:solidFill>
                    <a:srgbClr val="FFFFFF"/>
                  </a:solidFill>
                </a:uFill>
                <a:latin typeface="Consolas"/>
                <a:ea typeface="DejaVu Sans"/>
              </a:rPr>
              <a:t> y = x;</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x.GetK</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y.GetK</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36" name="Line 4"/>
          <p:cNvSpPr/>
          <p:nvPr/>
        </p:nvSpPr>
        <p:spPr>
          <a:xfrm>
            <a:off x="4271040" y="1707654"/>
            <a:ext cx="0" cy="2950386"/>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1237" name="CustomShape 5"/>
          <p:cNvSpPr/>
          <p:nvPr/>
        </p:nvSpPr>
        <p:spPr>
          <a:xfrm>
            <a:off x="5724128" y="3697474"/>
            <a:ext cx="2717640" cy="1060920"/>
          </a:xfrm>
          <a:prstGeom prst="wedgeRoundRectCallout">
            <a:avLst>
              <a:gd name="adj1" fmla="val -109999"/>
              <a:gd name="adj2" fmla="val -52391"/>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Build fails if you uncomment this line</a:t>
            </a:r>
            <a:endParaRPr lang="ru-RU" sz="1800" b="0" strike="noStrike" spc="-1">
              <a:solidFill>
                <a:srgbClr val="000000"/>
              </a:solidFill>
              <a:uFill>
                <a:solidFill>
                  <a:srgbClr val="FFFFFF"/>
                </a:solidFill>
              </a:uFill>
              <a:latin typeface="Arial"/>
            </a:endParaRPr>
          </a:p>
        </p:txBody>
      </p:sp>
      <p:sp>
        <p:nvSpPr>
          <p:cNvPr id="7" name="CustomShape 2"/>
          <p:cNvSpPr/>
          <p:nvPr/>
        </p:nvSpPr>
        <p:spPr>
          <a:xfrm>
            <a:off x="158504" y="897840"/>
            <a:ext cx="8589960" cy="95383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You can prevent use or invocation of a constructor, when situations demand it.</a:t>
            </a:r>
            <a:endParaRPr lang="ru-RU" sz="2100" spc="-1" dirty="0">
              <a:solidFill>
                <a:srgbClr val="000000"/>
              </a:solidFill>
              <a:uFill>
                <a:solidFill>
                  <a:srgbClr val="FFFFFF"/>
                </a:solidFill>
              </a:uFill>
              <a:latin typeface="Open Sans"/>
            </a:endParaRPr>
          </a:p>
        </p:txBody>
      </p:sp>
      <p:sp>
        <p:nvSpPr>
          <p:cNvPr id="8" name="Snip Single Corner Rectangle 7"/>
          <p:cNvSpPr/>
          <p:nvPr/>
        </p:nvSpPr>
        <p:spPr>
          <a:xfrm>
            <a:off x="3046904" y="4613351"/>
            <a:ext cx="2448272"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Delegating Constructors</a:t>
            </a:r>
            <a:endParaRPr lang="ru-RU" sz="1800" b="0" strike="noStrike" spc="-1">
              <a:solidFill>
                <a:srgbClr val="000000"/>
              </a:solidFill>
              <a:uFill>
                <a:solidFill>
                  <a:srgbClr val="FFFFFF"/>
                </a:solidFill>
              </a:uFill>
              <a:latin typeface="Arial"/>
            </a:endParaRPr>
          </a:p>
        </p:txBody>
      </p:sp>
      <p:sp>
        <p:nvSpPr>
          <p:cNvPr id="1241" name="CustomShape 2"/>
          <p:cNvSpPr/>
          <p:nvPr/>
        </p:nvSpPr>
        <p:spPr>
          <a:xfrm>
            <a:off x="83552" y="2156894"/>
            <a:ext cx="4776480" cy="243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FooWithConstructorDelegation</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x</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FooWithConstructorDelegation</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 </a:t>
            </a:r>
            <a:r>
              <a:rPr lang="ru-RU" sz="1400" b="1" strike="noStrike" spc="-1" dirty="0">
                <a:solidFill>
                  <a:srgbClr val="0000C0"/>
                </a:solidFill>
                <a:uFill>
                  <a:solidFill>
                    <a:srgbClr val="FFFFFF"/>
                  </a:solidFill>
                </a:uFill>
                <a:latin typeface="Consolas"/>
                <a:ea typeface="DejaVu Sans"/>
              </a:rPr>
              <a:t>x</a:t>
            </a:r>
            <a:r>
              <a:rPr lang="ru-RU" sz="1400" b="1" strike="noStrike" spc="-1" dirty="0">
                <a:solidFill>
                  <a:srgbClr val="000000"/>
                </a:solidFill>
                <a:uFill>
                  <a:solidFill>
                    <a:srgbClr val="FFFFFF"/>
                  </a:solidFill>
                </a:uFill>
                <a:latin typeface="Consolas"/>
                <a:ea typeface="DejaVu Sans"/>
              </a:rPr>
              <a:t>(a</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2),</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(a</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7)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FooWithConstructorDelegation</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000000"/>
                </a:solidFill>
                <a:uFill>
                  <a:solidFill>
                    <a:srgbClr val="FFFFFF"/>
                  </a:solidFill>
                </a:uFill>
                <a:latin typeface="Consolas"/>
                <a:ea typeface="DejaVu Sans"/>
              </a:rPr>
              <a:t>FooWithConstructorDelegation</a:t>
            </a:r>
            <a:r>
              <a:rPr lang="ru-RU" sz="1400" b="1" strike="noStrike" spc="-1" dirty="0">
                <a:solidFill>
                  <a:srgbClr val="000000"/>
                </a:solidFill>
                <a:uFill>
                  <a:solidFill>
                    <a:srgbClr val="FFFFFF"/>
                  </a:solidFill>
                </a:uFill>
                <a:latin typeface="Consolas"/>
                <a:ea typeface="DejaVu Sans"/>
              </a:rPr>
              <a:t>(1){ </a:t>
            </a:r>
            <a:r>
              <a:rPr lang="ru-RU" sz="1400" b="1" strike="noStrike" spc="-1" dirty="0">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GetXY</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x</a:t>
            </a:r>
            <a:r>
              <a:rPr lang="ru-RU" sz="1400" b="1" strike="noStrike" spc="-1" dirty="0" err="1">
                <a:solidFill>
                  <a:srgbClr val="000000"/>
                </a:solidFill>
                <a:uFill>
                  <a:solidFill>
                    <a:srgbClr val="FFFFFF"/>
                  </a:solidFill>
                </a:uFill>
                <a:latin typeface="Consolas"/>
                <a:ea typeface="DejaVu Sans"/>
              </a:rPr>
              <a:t>+</a:t>
            </a:r>
            <a:r>
              <a:rPr lang="ru-RU" sz="1400" b="1" strike="noStrike" spc="-1" dirty="0" err="1">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42" name="CustomShape 3"/>
          <p:cNvSpPr/>
          <p:nvPr/>
        </p:nvSpPr>
        <p:spPr>
          <a:xfrm>
            <a:off x="4932360" y="2480174"/>
            <a:ext cx="3944160" cy="157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TEST(Module7,</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ConstructorDelegation</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FooWithConstructorDelegation</a:t>
            </a:r>
            <a:r>
              <a:rPr lang="ru-RU" sz="1400" b="0" strike="noStrike" spc="-1" dirty="0">
                <a:solidFill>
                  <a:srgbClr val="000000"/>
                </a:solidFill>
                <a:uFill>
                  <a:solidFill>
                    <a:srgbClr val="FFFFFF"/>
                  </a:solidFill>
                </a:uFill>
                <a:latin typeface="Consolas"/>
                <a:ea typeface="DejaVu Sans"/>
              </a:rPr>
              <a:t> a(2);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FooWithConstructorDelegation</a:t>
            </a:r>
            <a:r>
              <a:rPr lang="ru-RU" sz="1400" b="0" strike="noStrike" spc="-1" dirty="0">
                <a:solidFill>
                  <a:srgbClr val="000000"/>
                </a:solidFill>
                <a:uFill>
                  <a:solidFill>
                    <a:srgbClr val="FFFFFF"/>
                  </a:solidFill>
                </a:uFill>
                <a:latin typeface="Consolas"/>
                <a:ea typeface="DejaVu Sans"/>
              </a:rPr>
              <a:t> b;</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ASSERT_EQ(</a:t>
            </a:r>
            <a:r>
              <a:rPr lang="ru-RU" sz="1400" b="0" strike="noStrike" spc="-1" dirty="0" err="1">
                <a:solidFill>
                  <a:srgbClr val="000000"/>
                </a:solidFill>
                <a:uFill>
                  <a:solidFill>
                    <a:srgbClr val="FFFFFF"/>
                  </a:solidFill>
                </a:uFill>
                <a:latin typeface="Consolas"/>
                <a:ea typeface="DejaVu Sans"/>
              </a:rPr>
              <a:t>a.GetXY</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13);</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ASSERT_EQ(</a:t>
            </a:r>
            <a:r>
              <a:rPr lang="ru-RU" sz="1400" b="0" strike="noStrike" spc="-1" dirty="0" err="1">
                <a:solidFill>
                  <a:srgbClr val="000000"/>
                </a:solidFill>
                <a:uFill>
                  <a:solidFill>
                    <a:srgbClr val="FFFFFF"/>
                  </a:solidFill>
                </a:uFill>
                <a:latin typeface="Consolas"/>
                <a:ea typeface="DejaVu Sans"/>
              </a:rPr>
              <a:t>b.GetXY</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43" name="Line 4"/>
          <p:cNvSpPr/>
          <p:nvPr/>
        </p:nvSpPr>
        <p:spPr>
          <a:xfrm>
            <a:off x="4723920" y="1851670"/>
            <a:ext cx="10620" cy="273077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CustomShape 2"/>
          <p:cNvSpPr/>
          <p:nvPr/>
        </p:nvSpPr>
        <p:spPr>
          <a:xfrm>
            <a:off x="258107" y="825832"/>
            <a:ext cx="8589960" cy="1025838"/>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If several constructors have a common code, delegating constructors may be utilized</a:t>
            </a:r>
            <a:endParaRPr lang="ru-RU" sz="2100" spc="-1" dirty="0">
              <a:solidFill>
                <a:srgbClr val="000000"/>
              </a:solidFill>
              <a:uFill>
                <a:solidFill>
                  <a:srgbClr val="FFFFFF"/>
                </a:solidFill>
              </a:uFill>
              <a:latin typeface="Open Sans"/>
            </a:endParaRPr>
          </a:p>
        </p:txBody>
      </p:sp>
      <p:sp>
        <p:nvSpPr>
          <p:cNvPr id="7" name="Snip Single Corner Rectangle 6"/>
          <p:cNvSpPr/>
          <p:nvPr/>
        </p:nvSpPr>
        <p:spPr>
          <a:xfrm>
            <a:off x="3505094" y="4603187"/>
            <a:ext cx="2448272"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Object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construction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order</a:t>
            </a:r>
            <a:endParaRPr lang="ru-RU" sz="1800" b="0" strike="noStrike" spc="-1" dirty="0">
              <a:solidFill>
                <a:srgbClr val="000000"/>
              </a:solidFill>
              <a:uFill>
                <a:solidFill>
                  <a:srgbClr val="FFFFFF"/>
                </a:solidFill>
              </a:uFill>
              <a:latin typeface="Arial"/>
            </a:endParaRPr>
          </a:p>
        </p:txBody>
      </p:sp>
      <p:sp>
        <p:nvSpPr>
          <p:cNvPr id="1245"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Object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fields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initialized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order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field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compound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has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constructor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called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well</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Object constructor itself is executed after the object's member variables are initialized</a:t>
            </a:r>
            <a:endParaRPr lang="ru-RU" sz="2100" spc="-1" dirty="0">
              <a:solidFill>
                <a:srgbClr val="000000"/>
              </a:solidFill>
              <a:uFill>
                <a:solidFill>
                  <a:srgbClr val="FFFFFF"/>
                </a:solidFill>
              </a:uFill>
              <a:latin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762120" y="17136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include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directive</a:t>
            </a:r>
            <a:endParaRPr lang="ru-RU" sz="1800" b="0" strike="noStrike" spc="-1" dirty="0">
              <a:solidFill>
                <a:srgbClr val="000000"/>
              </a:solidFill>
              <a:uFill>
                <a:solidFill>
                  <a:srgbClr val="FFFFFF"/>
                </a:solidFill>
              </a:uFill>
              <a:latin typeface="Arial"/>
            </a:endParaRPr>
          </a:p>
        </p:txBody>
      </p:sp>
      <p:sp>
        <p:nvSpPr>
          <p:cNvPr id="607" name="CustomShape 2"/>
          <p:cNvSpPr/>
          <p:nvPr/>
        </p:nvSpPr>
        <p:spPr>
          <a:xfrm>
            <a:off x="1447920" y="1314360"/>
            <a:ext cx="6168240" cy="1939320"/>
          </a:xfrm>
          <a:prstGeom prst="roundRect">
            <a:avLst>
              <a:gd name="adj" fmla="val 16667"/>
            </a:avLst>
          </a:prstGeom>
          <a:solidFill>
            <a:schemeClr val="accent3">
              <a:lumMod val="50000"/>
            </a:schemeClr>
          </a:solidFill>
          <a:ln>
            <a:solidFill>
              <a:srgbClr val="7D5FA0"/>
            </a:solidFill>
            <a:roun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wrap="none" lIns="90000" tIns="45000" rIns="90000" bIns="45000" anchor="ctr"/>
          <a:lstStyle/>
          <a:p>
            <a:pPr algn="ctr">
              <a:lnSpc>
                <a:spcPct val="100000"/>
              </a:lnSpc>
            </a:pPr>
            <a:r>
              <a:rPr lang="ru-RU" sz="3200" b="0" strike="noStrike" spc="-1" dirty="0">
                <a:solidFill>
                  <a:srgbClr val="FFFFFF"/>
                </a:solidFill>
                <a:uFill>
                  <a:solidFill>
                    <a:srgbClr val="FFFFFF"/>
                  </a:solidFill>
                </a:uFill>
                <a:latin typeface="Open Sans"/>
                <a:ea typeface="DejaVu Sans"/>
              </a:rPr>
              <a:t>#</a:t>
            </a:r>
            <a:r>
              <a:rPr lang="ru-RU" sz="3200" b="0" strike="noStrike" spc="-1" dirty="0" err="1">
                <a:solidFill>
                  <a:srgbClr val="FFFFFF"/>
                </a:solidFill>
                <a:uFill>
                  <a:solidFill>
                    <a:srgbClr val="FFFFFF"/>
                  </a:solidFill>
                </a:uFill>
                <a:latin typeface="Open Sans"/>
                <a:ea typeface="DejaVu Sans"/>
              </a:rPr>
              <a:t>include</a:t>
            </a:r>
            <a:r>
              <a:rPr lang="ru-RU" sz="3200" b="0" strike="noStrike" spc="-1" dirty="0">
                <a:solidFill>
                  <a:srgbClr val="FFFFFF"/>
                </a:solidFill>
                <a:uFill>
                  <a:solidFill>
                    <a:srgbClr val="FFFFFF"/>
                  </a:solidFill>
                </a:uFill>
                <a:latin typeface="Open Sans"/>
                <a:ea typeface="DejaVu Sans"/>
              </a:rPr>
              <a:t> &lt;</a:t>
            </a:r>
            <a:r>
              <a:rPr lang="ru-RU" sz="3200" b="0" strike="noStrike" spc="-1" dirty="0">
                <a:solidFill>
                  <a:srgbClr val="FFFF00"/>
                </a:solidFill>
                <a:uFill>
                  <a:solidFill>
                    <a:srgbClr val="FFFFFF"/>
                  </a:solidFill>
                </a:uFill>
                <a:latin typeface="Open Sans"/>
                <a:ea typeface="DejaVu Sans"/>
              </a:rPr>
              <a:t>FILE NAME</a:t>
            </a:r>
            <a:r>
              <a:rPr lang="ru-RU" sz="3200" b="0" strike="noStrike" spc="-1" dirty="0">
                <a:solidFill>
                  <a:srgbClr val="FFFFFF"/>
                </a:solidFill>
                <a:uFill>
                  <a:solidFill>
                    <a:srgbClr val="FFFFFF"/>
                  </a:solidFill>
                </a:uFill>
                <a:latin typeface="Open Sans"/>
                <a:ea typeface="DejaVu Sans"/>
              </a:rPr>
              <a:t>&gt;</a:t>
            </a:r>
            <a:endParaRPr lang="ru-RU" sz="1800" b="0" strike="noStrike" spc="-1" dirty="0">
              <a:solidFill>
                <a:srgbClr val="000000"/>
              </a:solidFill>
              <a:uFill>
                <a:solidFill>
                  <a:srgbClr val="FFFFFF"/>
                </a:solidFill>
              </a:uFill>
              <a:latin typeface="Arial"/>
            </a:endParaRPr>
          </a:p>
          <a:p>
            <a:pPr algn="ctr">
              <a:lnSpc>
                <a:spcPct val="100000"/>
              </a:lnSpc>
            </a:pPr>
            <a:endParaRPr lang="ru-RU" sz="1800" b="0" strike="noStrike" spc="-1" dirty="0">
              <a:solidFill>
                <a:srgbClr val="000000"/>
              </a:solidFill>
              <a:uFill>
                <a:solidFill>
                  <a:srgbClr val="FFFFFF"/>
                </a:solidFill>
              </a:uFill>
              <a:latin typeface="Arial"/>
            </a:endParaRPr>
          </a:p>
          <a:p>
            <a:pPr algn="ctr">
              <a:lnSpc>
                <a:spcPct val="100000"/>
              </a:lnSpc>
            </a:pPr>
            <a:r>
              <a:rPr lang="ru-RU" sz="3200" b="0" strike="noStrike" spc="-1" dirty="0">
                <a:solidFill>
                  <a:srgbClr val="FFFFFF"/>
                </a:solidFill>
                <a:uFill>
                  <a:solidFill>
                    <a:srgbClr val="FFFFFF"/>
                  </a:solidFill>
                </a:uFill>
                <a:latin typeface="Open Sans"/>
                <a:ea typeface="DejaVu Sans"/>
              </a:rPr>
              <a:t>#</a:t>
            </a:r>
            <a:r>
              <a:rPr lang="ru-RU" sz="3200" b="0" strike="noStrike" spc="-1" dirty="0" err="1">
                <a:solidFill>
                  <a:srgbClr val="FFFFFF"/>
                </a:solidFill>
                <a:uFill>
                  <a:solidFill>
                    <a:srgbClr val="FFFFFF"/>
                  </a:solidFill>
                </a:uFill>
                <a:latin typeface="Open Sans"/>
                <a:ea typeface="DejaVu Sans"/>
              </a:rPr>
              <a:t>include</a:t>
            </a:r>
            <a:r>
              <a:rPr lang="ru-RU" sz="3200" b="0" strike="noStrike" spc="-1" dirty="0">
                <a:solidFill>
                  <a:srgbClr val="FFFFFF"/>
                </a:solidFill>
                <a:uFill>
                  <a:solidFill>
                    <a:srgbClr val="FFFFFF"/>
                  </a:solidFill>
                </a:uFill>
                <a:latin typeface="Open Sans"/>
                <a:ea typeface="DejaVu Sans"/>
              </a:rPr>
              <a:t> “</a:t>
            </a:r>
            <a:r>
              <a:rPr lang="ru-RU" sz="3200" b="0" strike="noStrike" spc="-1" dirty="0">
                <a:solidFill>
                  <a:srgbClr val="FFFF00"/>
                </a:solidFill>
                <a:uFill>
                  <a:solidFill>
                    <a:srgbClr val="FFFFFF"/>
                  </a:solidFill>
                </a:uFill>
                <a:latin typeface="Open Sans"/>
                <a:ea typeface="DejaVu Sans"/>
              </a:rPr>
              <a:t>FILE NAME</a:t>
            </a:r>
            <a:r>
              <a:rPr lang="ru-RU" sz="32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57120" y="21420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Simple explanation…</a:t>
            </a:r>
            <a:endParaRPr lang="ru-RU" sz="1800" b="0" strike="noStrike" spc="-1">
              <a:solidFill>
                <a:srgbClr val="000000"/>
              </a:solidFill>
              <a:uFill>
                <a:solidFill>
                  <a:srgbClr val="FFFFFF"/>
                </a:solidFill>
              </a:uFill>
              <a:latin typeface="Arial"/>
            </a:endParaRPr>
          </a:p>
        </p:txBody>
      </p:sp>
      <p:sp>
        <p:nvSpPr>
          <p:cNvPr id="1247" name="CustomShape 2"/>
          <p:cNvSpPr/>
          <p:nvPr/>
        </p:nvSpPr>
        <p:spPr>
          <a:xfrm>
            <a:off x="4286160" y="198252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248" name="CustomShape 3"/>
          <p:cNvSpPr/>
          <p:nvPr/>
        </p:nvSpPr>
        <p:spPr>
          <a:xfrm>
            <a:off x="4642920" y="217584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49" name="CustomShape 4"/>
          <p:cNvSpPr/>
          <p:nvPr/>
        </p:nvSpPr>
        <p:spPr>
          <a:xfrm>
            <a:off x="6286680" y="198252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250" name="CustomShape 5"/>
          <p:cNvSpPr/>
          <p:nvPr/>
        </p:nvSpPr>
        <p:spPr>
          <a:xfrm>
            <a:off x="6643080" y="217584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51" name="CustomShape 6"/>
          <p:cNvSpPr/>
          <p:nvPr/>
        </p:nvSpPr>
        <p:spPr>
          <a:xfrm>
            <a:off x="4286160" y="316116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252" name="CustomShape 7"/>
          <p:cNvSpPr/>
          <p:nvPr/>
        </p:nvSpPr>
        <p:spPr>
          <a:xfrm>
            <a:off x="4642920" y="335448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53" name="CustomShape 8"/>
          <p:cNvSpPr/>
          <p:nvPr/>
        </p:nvSpPr>
        <p:spPr>
          <a:xfrm>
            <a:off x="6286680" y="3161160"/>
            <a:ext cx="199188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254" name="CustomShape 9"/>
          <p:cNvSpPr/>
          <p:nvPr/>
        </p:nvSpPr>
        <p:spPr>
          <a:xfrm>
            <a:off x="6643080" y="3354480"/>
            <a:ext cx="56556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55" name="CustomShape 10"/>
          <p:cNvSpPr/>
          <p:nvPr/>
        </p:nvSpPr>
        <p:spPr>
          <a:xfrm>
            <a:off x="7286760" y="3321720"/>
            <a:ext cx="496080" cy="960480"/>
          </a:xfrm>
          <a:prstGeom prst="rect">
            <a:avLst/>
          </a:prstGeom>
          <a:gradFill>
            <a:gsLst>
              <a:gs pos="0">
                <a:srgbClr val="FFEFD1"/>
              </a:gs>
              <a:gs pos="64999">
                <a:srgbClr val="F0EBD5"/>
              </a:gs>
              <a:gs pos="100000">
                <a:srgbClr val="D1C39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56" name="CustomShape 11"/>
          <p:cNvSpPr/>
          <p:nvPr/>
        </p:nvSpPr>
        <p:spPr>
          <a:xfrm>
            <a:off x="3714840" y="1393200"/>
            <a:ext cx="5211000" cy="585360"/>
          </a:xfrm>
          <a:prstGeom prst="triangle">
            <a:avLst>
              <a:gd name="adj" fmla="val 50000"/>
            </a:avLst>
          </a:prstGeom>
          <a:gradFill>
            <a:gsLst>
              <a:gs pos="0">
                <a:srgbClr val="D6B19C"/>
              </a:gs>
              <a:gs pos="30000">
                <a:srgbClr val="D49E6C"/>
              </a:gs>
              <a:gs pos="70000">
                <a:srgbClr val="A65528"/>
              </a:gs>
              <a:gs pos="100000">
                <a:srgbClr val="663012"/>
              </a:gs>
            </a:gsLst>
            <a:lin ang="2700000"/>
          </a:gradFill>
          <a:ln>
            <a:round/>
          </a:ln>
        </p:spPr>
        <p:style>
          <a:lnRef idx="2">
            <a:schemeClr val="accent1">
              <a:shade val="50000"/>
            </a:schemeClr>
          </a:lnRef>
          <a:fillRef idx="1">
            <a:schemeClr val="accent1"/>
          </a:fillRef>
          <a:effectRef idx="0">
            <a:schemeClr val="accent1"/>
          </a:effectRef>
          <a:fontRef idx="minor"/>
        </p:style>
      </p:sp>
      <p:sp>
        <p:nvSpPr>
          <p:cNvPr id="1257" name="CustomShape 12"/>
          <p:cNvSpPr/>
          <p:nvPr/>
        </p:nvSpPr>
        <p:spPr>
          <a:xfrm>
            <a:off x="318600" y="1301040"/>
            <a:ext cx="3539160" cy="342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0000" indent="-266040">
              <a:lnSpc>
                <a:spcPct val="130000"/>
              </a:lnSpc>
              <a:buClr>
                <a:srgbClr val="EB571C"/>
              </a:buClr>
              <a:buSzPct val="80000"/>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house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SzPct val="80000"/>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house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consists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panels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SzPct val="80000"/>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panels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house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first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create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panels</a:t>
            </a:r>
            <a:endParaRPr lang="ru-RU" sz="2100" spc="-1" dirty="0">
              <a:solidFill>
                <a:srgbClr val="000000"/>
              </a:solidFill>
              <a:uFill>
                <a:solidFill>
                  <a:srgbClr val="FFFFFF"/>
                </a:solidFill>
              </a:uFill>
              <a:latin typeface="Open Sans"/>
            </a:endParaRPr>
          </a:p>
        </p:txBody>
      </p:sp>
      <p:sp>
        <p:nvSpPr>
          <p:cNvPr id="1258" name="CustomShape 13"/>
          <p:cNvSpPr/>
          <p:nvPr/>
        </p:nvSpPr>
        <p:spPr>
          <a:xfrm rot="5400000">
            <a:off x="4703760" y="213300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259" name="CustomShape 14"/>
          <p:cNvSpPr/>
          <p:nvPr/>
        </p:nvSpPr>
        <p:spPr>
          <a:xfrm rot="16200000" flipH="1">
            <a:off x="5325480" y="215928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260" name="CustomShape 15"/>
          <p:cNvSpPr/>
          <p:nvPr/>
        </p:nvSpPr>
        <p:spPr>
          <a:xfrm rot="5400000">
            <a:off x="6719040" y="212328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261" name="CustomShape 16"/>
          <p:cNvSpPr/>
          <p:nvPr/>
        </p:nvSpPr>
        <p:spPr>
          <a:xfrm rot="16200000" flipH="1">
            <a:off x="7319160" y="216252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262" name="CustomShape 17"/>
          <p:cNvSpPr/>
          <p:nvPr/>
        </p:nvSpPr>
        <p:spPr>
          <a:xfrm rot="5400000">
            <a:off x="4718160" y="331776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263" name="CustomShape 18"/>
          <p:cNvSpPr/>
          <p:nvPr/>
        </p:nvSpPr>
        <p:spPr>
          <a:xfrm rot="16200000" flipH="1">
            <a:off x="5316480" y="334512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264" name="CustomShape 19"/>
          <p:cNvSpPr/>
          <p:nvPr/>
        </p:nvSpPr>
        <p:spPr>
          <a:xfrm>
            <a:off x="6567120" y="3204000"/>
            <a:ext cx="1639080" cy="159480"/>
          </a:xfrm>
          <a:prstGeom prst="trapezoid">
            <a:avLst>
              <a:gd name="adj" fmla="val 25000"/>
            </a:avLst>
          </a:prstGeom>
          <a:gradFill>
            <a:gsLst>
              <a:gs pos="0">
                <a:srgbClr val="D6B19C"/>
              </a:gs>
              <a:gs pos="30000">
                <a:srgbClr val="D49E6C"/>
              </a:gs>
              <a:gs pos="70000">
                <a:srgbClr val="A65528"/>
              </a:gs>
              <a:gs pos="100000">
                <a:srgbClr val="663012"/>
              </a:gs>
            </a:gsLst>
            <a:lin ang="2700000"/>
          </a:gra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1"/>
                                        </p:tgtEl>
                                        <p:attrNameLst>
                                          <p:attrName>style.visibility</p:attrName>
                                        </p:attrNameLst>
                                      </p:cBhvr>
                                      <p:to>
                                        <p:strVal val="visible"/>
                                      </p:to>
                                    </p:set>
                                    <p:anim calcmode="lin" valueType="num">
                                      <p:cBhvr additive="base">
                                        <p:cTn id="7" dur="500" fill="hold"/>
                                        <p:tgtEl>
                                          <p:spTgt spid="1251"/>
                                        </p:tgtEl>
                                        <p:attrNameLst>
                                          <p:attrName>ppt_x</p:attrName>
                                        </p:attrNameLst>
                                      </p:cBhvr>
                                      <p:tavLst>
                                        <p:tav tm="0">
                                          <p:val>
                                            <p:strVal val="#ppt_x"/>
                                          </p:val>
                                        </p:tav>
                                        <p:tav tm="100000">
                                          <p:val>
                                            <p:strVal val="#ppt_x"/>
                                          </p:val>
                                        </p:tav>
                                      </p:tavLst>
                                    </p:anim>
                                    <p:anim calcmode="lin" valueType="num">
                                      <p:cBhvr additive="base">
                                        <p:cTn id="8" dur="500" fill="hold"/>
                                        <p:tgtEl>
                                          <p:spTgt spid="12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2"/>
                                        </p:tgtEl>
                                        <p:attrNameLst>
                                          <p:attrName>style.visibility</p:attrName>
                                        </p:attrNameLst>
                                      </p:cBhvr>
                                      <p:to>
                                        <p:strVal val="visible"/>
                                      </p:to>
                                    </p:set>
                                    <p:anim calcmode="lin" valueType="num">
                                      <p:cBhvr additive="base">
                                        <p:cTn id="11" dur="500" fill="hold"/>
                                        <p:tgtEl>
                                          <p:spTgt spid="1252"/>
                                        </p:tgtEl>
                                        <p:attrNameLst>
                                          <p:attrName>ppt_x</p:attrName>
                                        </p:attrNameLst>
                                      </p:cBhvr>
                                      <p:tavLst>
                                        <p:tav tm="0">
                                          <p:val>
                                            <p:strVal val="#ppt_x"/>
                                          </p:val>
                                        </p:tav>
                                        <p:tav tm="100000">
                                          <p:val>
                                            <p:strVal val="#ppt_x"/>
                                          </p:val>
                                        </p:tav>
                                      </p:tavLst>
                                    </p:anim>
                                    <p:anim calcmode="lin" valueType="num">
                                      <p:cBhvr additive="base">
                                        <p:cTn id="12" dur="500" fill="hold"/>
                                        <p:tgtEl>
                                          <p:spTgt spid="125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53"/>
                                        </p:tgtEl>
                                        <p:attrNameLst>
                                          <p:attrName>style.visibility</p:attrName>
                                        </p:attrNameLst>
                                      </p:cBhvr>
                                      <p:to>
                                        <p:strVal val="visible"/>
                                      </p:to>
                                    </p:set>
                                    <p:anim calcmode="lin" valueType="num">
                                      <p:cBhvr additive="base">
                                        <p:cTn id="16" dur="500" fill="hold"/>
                                        <p:tgtEl>
                                          <p:spTgt spid="1253"/>
                                        </p:tgtEl>
                                        <p:attrNameLst>
                                          <p:attrName>ppt_x</p:attrName>
                                        </p:attrNameLst>
                                      </p:cBhvr>
                                      <p:tavLst>
                                        <p:tav tm="0">
                                          <p:val>
                                            <p:strVal val="#ppt_x"/>
                                          </p:val>
                                        </p:tav>
                                        <p:tav tm="100000">
                                          <p:val>
                                            <p:strVal val="#ppt_x"/>
                                          </p:val>
                                        </p:tav>
                                      </p:tavLst>
                                    </p:anim>
                                    <p:anim calcmode="lin" valueType="num">
                                      <p:cBhvr additive="base">
                                        <p:cTn id="17" dur="500" fill="hold"/>
                                        <p:tgtEl>
                                          <p:spTgt spid="125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54"/>
                                        </p:tgtEl>
                                        <p:attrNameLst>
                                          <p:attrName>style.visibility</p:attrName>
                                        </p:attrNameLst>
                                      </p:cBhvr>
                                      <p:to>
                                        <p:strVal val="visible"/>
                                      </p:to>
                                    </p:set>
                                    <p:anim calcmode="lin" valueType="num">
                                      <p:cBhvr additive="base">
                                        <p:cTn id="20" dur="500" fill="hold"/>
                                        <p:tgtEl>
                                          <p:spTgt spid="1254"/>
                                        </p:tgtEl>
                                        <p:attrNameLst>
                                          <p:attrName>ppt_x</p:attrName>
                                        </p:attrNameLst>
                                      </p:cBhvr>
                                      <p:tavLst>
                                        <p:tav tm="0">
                                          <p:val>
                                            <p:strVal val="#ppt_x"/>
                                          </p:val>
                                        </p:tav>
                                        <p:tav tm="100000">
                                          <p:val>
                                            <p:strVal val="#ppt_x"/>
                                          </p:val>
                                        </p:tav>
                                      </p:tavLst>
                                    </p:anim>
                                    <p:anim calcmode="lin" valueType="num">
                                      <p:cBhvr additive="base">
                                        <p:cTn id="21" dur="500" fill="hold"/>
                                        <p:tgtEl>
                                          <p:spTgt spid="125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55"/>
                                        </p:tgtEl>
                                        <p:attrNameLst>
                                          <p:attrName>style.visibility</p:attrName>
                                        </p:attrNameLst>
                                      </p:cBhvr>
                                      <p:to>
                                        <p:strVal val="visible"/>
                                      </p:to>
                                    </p:set>
                                    <p:anim calcmode="lin" valueType="num">
                                      <p:cBhvr additive="base">
                                        <p:cTn id="24" dur="500" fill="hold"/>
                                        <p:tgtEl>
                                          <p:spTgt spid="1255"/>
                                        </p:tgtEl>
                                        <p:attrNameLst>
                                          <p:attrName>ppt_x</p:attrName>
                                        </p:attrNameLst>
                                      </p:cBhvr>
                                      <p:tavLst>
                                        <p:tav tm="0">
                                          <p:val>
                                            <p:strVal val="#ppt_x"/>
                                          </p:val>
                                        </p:tav>
                                        <p:tav tm="100000">
                                          <p:val>
                                            <p:strVal val="#ppt_x"/>
                                          </p:val>
                                        </p:tav>
                                      </p:tavLst>
                                    </p:anim>
                                    <p:anim calcmode="lin" valueType="num">
                                      <p:cBhvr additive="base">
                                        <p:cTn id="25" dur="500" fill="hold"/>
                                        <p:tgtEl>
                                          <p:spTgt spid="125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247"/>
                                        </p:tgtEl>
                                        <p:attrNameLst>
                                          <p:attrName>style.visibility</p:attrName>
                                        </p:attrNameLst>
                                      </p:cBhvr>
                                      <p:to>
                                        <p:strVal val="visible"/>
                                      </p:to>
                                    </p:set>
                                    <p:anim calcmode="lin" valueType="num">
                                      <p:cBhvr additive="base">
                                        <p:cTn id="29" dur="500" fill="hold"/>
                                        <p:tgtEl>
                                          <p:spTgt spid="1247"/>
                                        </p:tgtEl>
                                        <p:attrNameLst>
                                          <p:attrName>ppt_x</p:attrName>
                                        </p:attrNameLst>
                                      </p:cBhvr>
                                      <p:tavLst>
                                        <p:tav tm="0">
                                          <p:val>
                                            <p:strVal val="#ppt_x"/>
                                          </p:val>
                                        </p:tav>
                                        <p:tav tm="100000">
                                          <p:val>
                                            <p:strVal val="#ppt_x"/>
                                          </p:val>
                                        </p:tav>
                                      </p:tavLst>
                                    </p:anim>
                                    <p:anim calcmode="lin" valueType="num">
                                      <p:cBhvr additive="base">
                                        <p:cTn id="30" dur="500" fill="hold"/>
                                        <p:tgtEl>
                                          <p:spTgt spid="124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48"/>
                                        </p:tgtEl>
                                        <p:attrNameLst>
                                          <p:attrName>style.visibility</p:attrName>
                                        </p:attrNameLst>
                                      </p:cBhvr>
                                      <p:to>
                                        <p:strVal val="visible"/>
                                      </p:to>
                                    </p:set>
                                    <p:anim calcmode="lin" valueType="num">
                                      <p:cBhvr additive="base">
                                        <p:cTn id="33" dur="500" fill="hold"/>
                                        <p:tgtEl>
                                          <p:spTgt spid="1248"/>
                                        </p:tgtEl>
                                        <p:attrNameLst>
                                          <p:attrName>ppt_x</p:attrName>
                                        </p:attrNameLst>
                                      </p:cBhvr>
                                      <p:tavLst>
                                        <p:tav tm="0">
                                          <p:val>
                                            <p:strVal val="#ppt_x"/>
                                          </p:val>
                                        </p:tav>
                                        <p:tav tm="100000">
                                          <p:val>
                                            <p:strVal val="#ppt_x"/>
                                          </p:val>
                                        </p:tav>
                                      </p:tavLst>
                                    </p:anim>
                                    <p:anim calcmode="lin" valueType="num">
                                      <p:cBhvr additive="base">
                                        <p:cTn id="34" dur="500" fill="hold"/>
                                        <p:tgtEl>
                                          <p:spTgt spid="1248"/>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1249"/>
                                        </p:tgtEl>
                                        <p:attrNameLst>
                                          <p:attrName>style.visibility</p:attrName>
                                        </p:attrNameLst>
                                      </p:cBhvr>
                                      <p:to>
                                        <p:strVal val="visible"/>
                                      </p:to>
                                    </p:set>
                                    <p:anim calcmode="lin" valueType="num">
                                      <p:cBhvr additive="base">
                                        <p:cTn id="38" dur="500" fill="hold"/>
                                        <p:tgtEl>
                                          <p:spTgt spid="1249"/>
                                        </p:tgtEl>
                                        <p:attrNameLst>
                                          <p:attrName>ppt_x</p:attrName>
                                        </p:attrNameLst>
                                      </p:cBhvr>
                                      <p:tavLst>
                                        <p:tav tm="0">
                                          <p:val>
                                            <p:strVal val="#ppt_x"/>
                                          </p:val>
                                        </p:tav>
                                        <p:tav tm="100000">
                                          <p:val>
                                            <p:strVal val="#ppt_x"/>
                                          </p:val>
                                        </p:tav>
                                      </p:tavLst>
                                    </p:anim>
                                    <p:anim calcmode="lin" valueType="num">
                                      <p:cBhvr additive="base">
                                        <p:cTn id="39" dur="500" fill="hold"/>
                                        <p:tgtEl>
                                          <p:spTgt spid="124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50"/>
                                        </p:tgtEl>
                                        <p:attrNameLst>
                                          <p:attrName>style.visibility</p:attrName>
                                        </p:attrNameLst>
                                      </p:cBhvr>
                                      <p:to>
                                        <p:strVal val="visible"/>
                                      </p:to>
                                    </p:set>
                                    <p:anim calcmode="lin" valueType="num">
                                      <p:cBhvr additive="base">
                                        <p:cTn id="42" dur="500" fill="hold"/>
                                        <p:tgtEl>
                                          <p:spTgt spid="1250"/>
                                        </p:tgtEl>
                                        <p:attrNameLst>
                                          <p:attrName>ppt_x</p:attrName>
                                        </p:attrNameLst>
                                      </p:cBhvr>
                                      <p:tavLst>
                                        <p:tav tm="0">
                                          <p:val>
                                            <p:strVal val="#ppt_x"/>
                                          </p:val>
                                        </p:tav>
                                        <p:tav tm="100000">
                                          <p:val>
                                            <p:strVal val="#ppt_x"/>
                                          </p:val>
                                        </p:tav>
                                      </p:tavLst>
                                    </p:anim>
                                    <p:anim calcmode="lin" valueType="num">
                                      <p:cBhvr additive="base">
                                        <p:cTn id="43" dur="500" fill="hold"/>
                                        <p:tgtEl>
                                          <p:spTgt spid="1250"/>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nodeType="afterEffect">
                                  <p:stCondLst>
                                    <p:cond delay="0"/>
                                  </p:stCondLst>
                                  <p:childTnLst>
                                    <p:set>
                                      <p:cBhvr>
                                        <p:cTn id="46" dur="1" fill="hold">
                                          <p:stCondLst>
                                            <p:cond delay="0"/>
                                          </p:stCondLst>
                                        </p:cTn>
                                        <p:tgtEl>
                                          <p:spTgt spid="1256"/>
                                        </p:tgtEl>
                                        <p:attrNameLst>
                                          <p:attrName>style.visibility</p:attrName>
                                        </p:attrNameLst>
                                      </p:cBhvr>
                                      <p:to>
                                        <p:strVal val="visible"/>
                                      </p:to>
                                    </p:set>
                                    <p:anim calcmode="lin" valueType="num">
                                      <p:cBhvr additive="base">
                                        <p:cTn id="47" dur="500" fill="hold"/>
                                        <p:tgtEl>
                                          <p:spTgt spid="1256"/>
                                        </p:tgtEl>
                                        <p:attrNameLst>
                                          <p:attrName>ppt_x</p:attrName>
                                        </p:attrNameLst>
                                      </p:cBhvr>
                                      <p:tavLst>
                                        <p:tav tm="0">
                                          <p:val>
                                            <p:strVal val="#ppt_x"/>
                                          </p:val>
                                        </p:tav>
                                        <p:tav tm="100000">
                                          <p:val>
                                            <p:strVal val="#ppt_x"/>
                                          </p:val>
                                        </p:tav>
                                      </p:tavLst>
                                    </p:anim>
                                    <p:anim calcmode="lin" valueType="num">
                                      <p:cBhvr additive="base">
                                        <p:cTn id="48" dur="500" fill="hold"/>
                                        <p:tgtEl>
                                          <p:spTgt spid="1256"/>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262"/>
                                        </p:tgtEl>
                                        <p:attrNameLst>
                                          <p:attrName>style.visibility</p:attrName>
                                        </p:attrNameLst>
                                      </p:cBhvr>
                                      <p:to>
                                        <p:strVal val="visible"/>
                                      </p:to>
                                    </p:set>
                                    <p:animEffect transition="in" filter="fade">
                                      <p:cBhvr>
                                        <p:cTn id="52" dur="500"/>
                                        <p:tgtEl>
                                          <p:spTgt spid="1262"/>
                                        </p:tgtEl>
                                      </p:cBhvr>
                                    </p:animEffect>
                                  </p:childTnLst>
                                </p:cTn>
                              </p:par>
                              <p:par>
                                <p:cTn id="53" presetID="10" presetClass="entr" presetSubtype="0" fill="hold" nodeType="withEffect">
                                  <p:stCondLst>
                                    <p:cond delay="0"/>
                                  </p:stCondLst>
                                  <p:childTnLst>
                                    <p:set>
                                      <p:cBhvr>
                                        <p:cTn id="54" dur="1" fill="hold">
                                          <p:stCondLst>
                                            <p:cond delay="0"/>
                                          </p:stCondLst>
                                        </p:cTn>
                                        <p:tgtEl>
                                          <p:spTgt spid="1263"/>
                                        </p:tgtEl>
                                        <p:attrNameLst>
                                          <p:attrName>style.visibility</p:attrName>
                                        </p:attrNameLst>
                                      </p:cBhvr>
                                      <p:to>
                                        <p:strVal val="visible"/>
                                      </p:to>
                                    </p:set>
                                    <p:animEffect transition="in" filter="fade">
                                      <p:cBhvr>
                                        <p:cTn id="55" dur="500"/>
                                        <p:tgtEl>
                                          <p:spTgt spid="1263"/>
                                        </p:tgtEl>
                                      </p:cBhvr>
                                    </p:animEffect>
                                  </p:childTnLst>
                                </p:cTn>
                              </p:par>
                              <p:par>
                                <p:cTn id="56" presetID="10" presetClass="entr" presetSubtype="0" fill="hold" nodeType="withEffect">
                                  <p:stCondLst>
                                    <p:cond delay="0"/>
                                  </p:stCondLst>
                                  <p:childTnLst>
                                    <p:set>
                                      <p:cBhvr>
                                        <p:cTn id="57" dur="1" fill="hold">
                                          <p:stCondLst>
                                            <p:cond delay="0"/>
                                          </p:stCondLst>
                                        </p:cTn>
                                        <p:tgtEl>
                                          <p:spTgt spid="1264"/>
                                        </p:tgtEl>
                                        <p:attrNameLst>
                                          <p:attrName>style.visibility</p:attrName>
                                        </p:attrNameLst>
                                      </p:cBhvr>
                                      <p:to>
                                        <p:strVal val="visible"/>
                                      </p:to>
                                    </p:set>
                                    <p:animEffect transition="in" filter="fade">
                                      <p:cBhvr>
                                        <p:cTn id="58" dur="500"/>
                                        <p:tgtEl>
                                          <p:spTgt spid="1264"/>
                                        </p:tgtEl>
                                      </p:cBhvr>
                                    </p:animEffect>
                                  </p:childTnLst>
                                </p:cTn>
                              </p:par>
                              <p:par>
                                <p:cTn id="59" presetID="10" presetClass="entr" presetSubtype="0" fill="hold" nodeType="withEffect">
                                  <p:stCondLst>
                                    <p:cond delay="0"/>
                                  </p:stCondLst>
                                  <p:childTnLst>
                                    <p:set>
                                      <p:cBhvr>
                                        <p:cTn id="60" dur="1" fill="hold">
                                          <p:stCondLst>
                                            <p:cond delay="0"/>
                                          </p:stCondLst>
                                        </p:cTn>
                                        <p:tgtEl>
                                          <p:spTgt spid="1258"/>
                                        </p:tgtEl>
                                        <p:attrNameLst>
                                          <p:attrName>style.visibility</p:attrName>
                                        </p:attrNameLst>
                                      </p:cBhvr>
                                      <p:to>
                                        <p:strVal val="visible"/>
                                      </p:to>
                                    </p:set>
                                    <p:animEffect transition="in" filter="fade">
                                      <p:cBhvr>
                                        <p:cTn id="61" dur="500"/>
                                        <p:tgtEl>
                                          <p:spTgt spid="1258"/>
                                        </p:tgtEl>
                                      </p:cBhvr>
                                    </p:animEffect>
                                  </p:childTnLst>
                                </p:cTn>
                              </p:par>
                              <p:par>
                                <p:cTn id="62" presetID="10" presetClass="entr" presetSubtype="0" fill="hold" nodeType="withEffect">
                                  <p:stCondLst>
                                    <p:cond delay="0"/>
                                  </p:stCondLst>
                                  <p:childTnLst>
                                    <p:set>
                                      <p:cBhvr>
                                        <p:cTn id="63" dur="1" fill="hold">
                                          <p:stCondLst>
                                            <p:cond delay="0"/>
                                          </p:stCondLst>
                                        </p:cTn>
                                        <p:tgtEl>
                                          <p:spTgt spid="1259"/>
                                        </p:tgtEl>
                                        <p:attrNameLst>
                                          <p:attrName>style.visibility</p:attrName>
                                        </p:attrNameLst>
                                      </p:cBhvr>
                                      <p:to>
                                        <p:strVal val="visible"/>
                                      </p:to>
                                    </p:set>
                                    <p:animEffect transition="in" filter="fade">
                                      <p:cBhvr>
                                        <p:cTn id="64" dur="500"/>
                                        <p:tgtEl>
                                          <p:spTgt spid="1259"/>
                                        </p:tgtEl>
                                      </p:cBhvr>
                                    </p:animEffect>
                                  </p:childTnLst>
                                </p:cTn>
                              </p:par>
                              <p:par>
                                <p:cTn id="65" presetID="10" presetClass="entr" presetSubtype="0" fill="hold" nodeType="withEffect">
                                  <p:stCondLst>
                                    <p:cond delay="0"/>
                                  </p:stCondLst>
                                  <p:childTnLst>
                                    <p:set>
                                      <p:cBhvr>
                                        <p:cTn id="66" dur="1" fill="hold">
                                          <p:stCondLst>
                                            <p:cond delay="0"/>
                                          </p:stCondLst>
                                        </p:cTn>
                                        <p:tgtEl>
                                          <p:spTgt spid="1260"/>
                                        </p:tgtEl>
                                        <p:attrNameLst>
                                          <p:attrName>style.visibility</p:attrName>
                                        </p:attrNameLst>
                                      </p:cBhvr>
                                      <p:to>
                                        <p:strVal val="visible"/>
                                      </p:to>
                                    </p:set>
                                    <p:animEffect transition="in" filter="fade">
                                      <p:cBhvr>
                                        <p:cTn id="67" dur="500"/>
                                        <p:tgtEl>
                                          <p:spTgt spid="1260"/>
                                        </p:tgtEl>
                                      </p:cBhvr>
                                    </p:animEffect>
                                  </p:childTnLst>
                                </p:cTn>
                              </p:par>
                              <p:par>
                                <p:cTn id="68" presetID="10" presetClass="entr" presetSubtype="0" fill="hold" nodeType="withEffect">
                                  <p:stCondLst>
                                    <p:cond delay="0"/>
                                  </p:stCondLst>
                                  <p:childTnLst>
                                    <p:set>
                                      <p:cBhvr>
                                        <p:cTn id="69" dur="1" fill="hold">
                                          <p:stCondLst>
                                            <p:cond delay="0"/>
                                          </p:stCondLst>
                                        </p:cTn>
                                        <p:tgtEl>
                                          <p:spTgt spid="1261"/>
                                        </p:tgtEl>
                                        <p:attrNameLst>
                                          <p:attrName>style.visibility</p:attrName>
                                        </p:attrNameLst>
                                      </p:cBhvr>
                                      <p:to>
                                        <p:strVal val="visible"/>
                                      </p:to>
                                    </p:set>
                                    <p:animEffect transition="in" filter="fade">
                                      <p:cBhvr>
                                        <p:cTn id="70" dur="500"/>
                                        <p:tgtEl>
                                          <p:spTgt spid="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57120" y="33513"/>
            <a:ext cx="8225640" cy="738037"/>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Order constructor call</a:t>
            </a:r>
            <a:endParaRPr lang="ru-RU" sz="1800" b="0" strike="noStrike" spc="-1" dirty="0">
              <a:solidFill>
                <a:srgbClr val="000000"/>
              </a:solidFill>
              <a:uFill>
                <a:solidFill>
                  <a:srgbClr val="FFFFFF"/>
                </a:solidFill>
              </a:uFill>
              <a:latin typeface="Arial"/>
            </a:endParaRPr>
          </a:p>
        </p:txBody>
      </p:sp>
      <p:sp>
        <p:nvSpPr>
          <p:cNvPr id="2" name="Прямоугольник 1"/>
          <p:cNvSpPr/>
          <p:nvPr/>
        </p:nvSpPr>
        <p:spPr>
          <a:xfrm>
            <a:off x="107504" y="680740"/>
            <a:ext cx="4362436" cy="3970318"/>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endParaRPr lang="ru-RU" sz="1400" dirty="0">
              <a:latin typeface="Consolas"/>
            </a:endParaRPr>
          </a:p>
          <a:p>
            <a:r>
              <a:rPr lang="en-US" sz="1400" b="1" dirty="0" err="1">
                <a:solidFill>
                  <a:srgbClr val="7F0055"/>
                </a:solidFill>
                <a:latin typeface="Consolas"/>
              </a:rPr>
              <a:t>int</a:t>
            </a:r>
            <a:r>
              <a:rPr lang="en-US" sz="1400" b="1" dirty="0">
                <a:solidFill>
                  <a:srgbClr val="000000"/>
                </a:solidFill>
                <a:latin typeface="Consolas"/>
              </a:rPr>
              <a:t> Current = 0;</a:t>
            </a:r>
          </a:p>
          <a:p>
            <a:r>
              <a:rPr lang="en-US" sz="1400" b="1" dirty="0">
                <a:solidFill>
                  <a:srgbClr val="7F0055"/>
                </a:solidFill>
                <a:latin typeface="Consolas"/>
              </a:rPr>
              <a:t>char</a:t>
            </a:r>
            <a:r>
              <a:rPr lang="en-US" sz="1400" b="1" dirty="0">
                <a:solidFill>
                  <a:srgbClr val="000000"/>
                </a:solidFill>
                <a:latin typeface="Consolas"/>
              </a:rPr>
              <a:t> </a:t>
            </a:r>
            <a:r>
              <a:rPr lang="en-US" sz="1400" b="1" dirty="0" err="1">
                <a:solidFill>
                  <a:srgbClr val="000000"/>
                </a:solidFill>
                <a:latin typeface="Consolas"/>
              </a:rPr>
              <a:t>OrderString</a:t>
            </a:r>
            <a:r>
              <a:rPr lang="en-US" sz="1400" b="1" dirty="0">
                <a:solidFill>
                  <a:srgbClr val="000000"/>
                </a:solidFill>
                <a:latin typeface="Consolas"/>
              </a:rPr>
              <a:t>[5] = {0};</a:t>
            </a: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K</a:t>
            </a:r>
          </a:p>
          <a:p>
            <a:r>
              <a:rPr lang="ru-RU"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x</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000000"/>
                </a:solidFill>
                <a:latin typeface="Consolas"/>
              </a:rPr>
              <a:t>K(</a:t>
            </a:r>
            <a:r>
              <a:rPr lang="en-US" sz="1400" b="1" dirty="0" err="1">
                <a:solidFill>
                  <a:srgbClr val="7F0055"/>
                </a:solidFill>
                <a:latin typeface="Consolas"/>
              </a:rPr>
              <a:t>int</a:t>
            </a:r>
            <a:r>
              <a:rPr lang="en-US" sz="1400" b="1" dirty="0">
                <a:solidFill>
                  <a:srgbClr val="000000"/>
                </a:solidFill>
                <a:latin typeface="Consolas"/>
              </a:rPr>
              <a:t> x): </a:t>
            </a:r>
            <a:r>
              <a:rPr lang="en-US" sz="1400" b="1" dirty="0">
                <a:solidFill>
                  <a:srgbClr val="0000C0"/>
                </a:solidFill>
                <a:latin typeface="Consolas"/>
              </a:rPr>
              <a:t>x</a:t>
            </a:r>
            <a:r>
              <a:rPr lang="en-US" sz="1400" b="1" dirty="0">
                <a:solidFill>
                  <a:srgbClr val="000000"/>
                </a:solidFill>
                <a:latin typeface="Consolas"/>
              </a:rPr>
              <a:t>(x) { </a:t>
            </a:r>
            <a:r>
              <a:rPr lang="en-US" sz="1400" b="1" dirty="0" err="1">
                <a:solidFill>
                  <a:srgbClr val="000000"/>
                </a:solidFill>
                <a:latin typeface="Consolas"/>
              </a:rPr>
              <a:t>OrderString</a:t>
            </a:r>
            <a:r>
              <a:rPr lang="en-US" sz="1400" b="1" dirty="0">
                <a:solidFill>
                  <a:srgbClr val="000000"/>
                </a:solidFill>
                <a:latin typeface="Consolas"/>
              </a:rPr>
              <a:t>[Current++] = </a:t>
            </a:r>
            <a:r>
              <a:rPr lang="en-US" sz="1400" b="1" dirty="0">
                <a:solidFill>
                  <a:srgbClr val="2A00FF"/>
                </a:solidFill>
                <a:latin typeface="Consolas"/>
              </a:rPr>
              <a:t>'K'</a:t>
            </a:r>
            <a:r>
              <a:rPr lang="en-US" sz="1400" b="1" dirty="0">
                <a:solidFill>
                  <a:srgbClr val="000000"/>
                </a:solidFill>
                <a:latin typeface="Consolas"/>
              </a:rPr>
              <a:t>;}</a:t>
            </a:r>
          </a:p>
          <a:p>
            <a:r>
              <a:rPr lang="ru-RU" sz="1400" dirty="0">
                <a:solidFill>
                  <a:srgbClr val="000000"/>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L</a:t>
            </a:r>
          </a:p>
          <a:p>
            <a:r>
              <a:rPr lang="ru-RU"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x</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000000"/>
                </a:solidFill>
                <a:latin typeface="Consolas"/>
              </a:rPr>
              <a:t>L(</a:t>
            </a:r>
            <a:r>
              <a:rPr lang="en-US" sz="1400" b="1" dirty="0" err="1">
                <a:solidFill>
                  <a:srgbClr val="7F0055"/>
                </a:solidFill>
                <a:latin typeface="Consolas"/>
              </a:rPr>
              <a:t>int</a:t>
            </a:r>
            <a:r>
              <a:rPr lang="en-US" sz="1400" b="1" dirty="0">
                <a:solidFill>
                  <a:srgbClr val="000000"/>
                </a:solidFill>
                <a:latin typeface="Consolas"/>
              </a:rPr>
              <a:t> x): </a:t>
            </a:r>
            <a:r>
              <a:rPr lang="en-US" sz="1400" b="1" dirty="0">
                <a:solidFill>
                  <a:srgbClr val="0000C0"/>
                </a:solidFill>
                <a:latin typeface="Consolas"/>
              </a:rPr>
              <a:t>x</a:t>
            </a:r>
            <a:r>
              <a:rPr lang="en-US" sz="1400" b="1" dirty="0">
                <a:solidFill>
                  <a:srgbClr val="000000"/>
                </a:solidFill>
                <a:latin typeface="Consolas"/>
              </a:rPr>
              <a:t>(x) { </a:t>
            </a:r>
            <a:r>
              <a:rPr lang="en-US" sz="1400" b="1" dirty="0" err="1">
                <a:solidFill>
                  <a:srgbClr val="000000"/>
                </a:solidFill>
                <a:latin typeface="Consolas"/>
              </a:rPr>
              <a:t>OrderString</a:t>
            </a:r>
            <a:r>
              <a:rPr lang="en-US" sz="1400" b="1" dirty="0">
                <a:solidFill>
                  <a:srgbClr val="000000"/>
                </a:solidFill>
                <a:latin typeface="Consolas"/>
              </a:rPr>
              <a:t>[Current++] = </a:t>
            </a:r>
            <a:r>
              <a:rPr lang="en-US" sz="1400" b="1" dirty="0">
                <a:solidFill>
                  <a:srgbClr val="2A00FF"/>
                </a:solidFill>
                <a:latin typeface="Consolas"/>
              </a:rPr>
              <a:t>'L'</a:t>
            </a:r>
            <a:r>
              <a:rPr lang="en-US" sz="1400" b="1" dirty="0">
                <a:solidFill>
                  <a:srgbClr val="000000"/>
                </a:solidFill>
                <a:latin typeface="Consolas"/>
              </a:rPr>
              <a:t>;}</a:t>
            </a:r>
          </a:p>
          <a:p>
            <a:r>
              <a:rPr lang="ru-RU" sz="1400" dirty="0">
                <a:solidFill>
                  <a:srgbClr val="000000"/>
                </a:solidFill>
                <a:latin typeface="Consolas"/>
              </a:rPr>
              <a:t>};</a:t>
            </a:r>
          </a:p>
        </p:txBody>
      </p:sp>
      <p:sp>
        <p:nvSpPr>
          <p:cNvPr id="3" name="Прямоугольник 2"/>
          <p:cNvSpPr/>
          <p:nvPr/>
        </p:nvSpPr>
        <p:spPr>
          <a:xfrm>
            <a:off x="4572000" y="496505"/>
            <a:ext cx="4572000" cy="4616648"/>
          </a:xfrm>
          <a:prstGeom prst="rect">
            <a:avLst/>
          </a:prstGeom>
        </p:spPr>
        <p:txBody>
          <a:bodyPr>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M</a:t>
            </a:r>
          </a:p>
          <a:p>
            <a:r>
              <a:rPr lang="ru-RU"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x</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000000"/>
                </a:solidFill>
                <a:latin typeface="Consolas"/>
              </a:rPr>
              <a:t>M(</a:t>
            </a:r>
            <a:r>
              <a:rPr lang="en-US" sz="1400" b="1" dirty="0" err="1">
                <a:solidFill>
                  <a:srgbClr val="7F0055"/>
                </a:solidFill>
                <a:latin typeface="Consolas"/>
              </a:rPr>
              <a:t>int</a:t>
            </a:r>
            <a:r>
              <a:rPr lang="en-US" sz="1400" b="1" dirty="0">
                <a:solidFill>
                  <a:srgbClr val="000000"/>
                </a:solidFill>
                <a:latin typeface="Consolas"/>
              </a:rPr>
              <a:t> x): </a:t>
            </a:r>
            <a:r>
              <a:rPr lang="en-US" sz="1400" b="1" dirty="0">
                <a:solidFill>
                  <a:srgbClr val="0000C0"/>
                </a:solidFill>
                <a:latin typeface="Consolas"/>
              </a:rPr>
              <a:t>x</a:t>
            </a:r>
            <a:r>
              <a:rPr lang="en-US" sz="1400" b="1" dirty="0">
                <a:solidFill>
                  <a:srgbClr val="000000"/>
                </a:solidFill>
                <a:latin typeface="Consolas"/>
              </a:rPr>
              <a:t>(x) { </a:t>
            </a:r>
            <a:r>
              <a:rPr lang="en-US" sz="1400" b="1" dirty="0" err="1">
                <a:solidFill>
                  <a:srgbClr val="000000"/>
                </a:solidFill>
                <a:latin typeface="Consolas"/>
              </a:rPr>
              <a:t>OrderString</a:t>
            </a:r>
            <a:r>
              <a:rPr lang="en-US" sz="1400" b="1" dirty="0">
                <a:solidFill>
                  <a:srgbClr val="000000"/>
                </a:solidFill>
                <a:latin typeface="Consolas"/>
              </a:rPr>
              <a:t>[Current++] = </a:t>
            </a:r>
            <a:r>
              <a:rPr lang="en-US" sz="1400" b="1" dirty="0">
                <a:solidFill>
                  <a:srgbClr val="2A00FF"/>
                </a:solidFill>
                <a:latin typeface="Consolas"/>
              </a:rPr>
              <a:t>'M'</a:t>
            </a:r>
            <a:r>
              <a:rPr lang="en-US" sz="1400" b="1" dirty="0">
                <a:solidFill>
                  <a:srgbClr val="000000"/>
                </a:solidFill>
                <a:latin typeface="Consolas"/>
              </a:rPr>
              <a:t>;}</a:t>
            </a:r>
          </a:p>
          <a:p>
            <a:r>
              <a:rPr lang="ru-RU" sz="1400" dirty="0">
                <a:solidFill>
                  <a:srgbClr val="000000"/>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FooOrderCall</a:t>
            </a:r>
            <a:endParaRPr lang="en-US" sz="1400" b="1" dirty="0">
              <a:solidFill>
                <a:srgbClr val="005032"/>
              </a:solidFill>
              <a:latin typeface="Consolas"/>
            </a:endParaRPr>
          </a:p>
          <a:p>
            <a:r>
              <a:rPr lang="ru-RU"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K</a:t>
            </a:r>
            <a:r>
              <a:rPr lang="en-US" sz="1400" dirty="0">
                <a:solidFill>
                  <a:srgbClr val="000000"/>
                </a:solidFill>
                <a:latin typeface="Consolas"/>
              </a:rPr>
              <a:t> </a:t>
            </a:r>
            <a:r>
              <a:rPr lang="en-US" sz="1400" dirty="0">
                <a:solidFill>
                  <a:srgbClr val="0000C0"/>
                </a:solidFill>
                <a:latin typeface="Consolas"/>
              </a:rPr>
              <a:t>a</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L</a:t>
            </a:r>
            <a:r>
              <a:rPr lang="en-US" sz="1400" dirty="0">
                <a:solidFill>
                  <a:srgbClr val="000000"/>
                </a:solidFill>
                <a:latin typeface="Consolas"/>
              </a:rPr>
              <a:t> </a:t>
            </a:r>
            <a:r>
              <a:rPr lang="en-US" sz="1400" dirty="0">
                <a:solidFill>
                  <a:srgbClr val="0000C0"/>
                </a:solidFill>
                <a:latin typeface="Consolas"/>
              </a:rPr>
              <a:t>b</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M</a:t>
            </a:r>
            <a:r>
              <a:rPr lang="en-US" sz="1400" dirty="0">
                <a:solidFill>
                  <a:srgbClr val="000000"/>
                </a:solidFill>
                <a:latin typeface="Consolas"/>
              </a:rPr>
              <a:t> </a:t>
            </a:r>
            <a:r>
              <a:rPr lang="en-US" sz="1400" dirty="0">
                <a:solidFill>
                  <a:srgbClr val="0000C0"/>
                </a:solidFill>
                <a:latin typeface="Consolas"/>
              </a:rPr>
              <a:t>c</a:t>
            </a:r>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000000"/>
                </a:solidFill>
                <a:latin typeface="Consolas"/>
              </a:rPr>
              <a:t>  </a:t>
            </a:r>
            <a:r>
              <a:rPr lang="en-US" sz="1400" b="1" dirty="0" err="1">
                <a:solidFill>
                  <a:srgbClr val="000000"/>
                </a:solidFill>
                <a:latin typeface="Consolas"/>
              </a:rPr>
              <a:t>FooOrderCall</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 </a:t>
            </a:r>
            <a:r>
              <a:rPr lang="en-US" sz="1400" b="1" dirty="0" err="1">
                <a:solidFill>
                  <a:srgbClr val="7F0055"/>
                </a:solidFill>
                <a:latin typeface="Consolas"/>
              </a:rPr>
              <a:t>int</a:t>
            </a:r>
            <a:r>
              <a:rPr lang="en-US" sz="1400" b="1" dirty="0">
                <a:solidFill>
                  <a:srgbClr val="000000"/>
                </a:solidFill>
                <a:latin typeface="Consolas"/>
              </a:rPr>
              <a:t> b, </a:t>
            </a:r>
            <a:r>
              <a:rPr lang="en-US" sz="1400" b="1" dirty="0" err="1">
                <a:solidFill>
                  <a:srgbClr val="7F0055"/>
                </a:solidFill>
                <a:latin typeface="Consolas"/>
              </a:rPr>
              <a:t>int</a:t>
            </a:r>
            <a:r>
              <a:rPr lang="en-US" sz="1400" b="1" dirty="0">
                <a:solidFill>
                  <a:srgbClr val="000000"/>
                </a:solidFill>
                <a:highlight>
                  <a:srgbClr val="D4D4D4"/>
                </a:highlight>
                <a:latin typeface="Consolas"/>
              </a:rPr>
              <a:t> </a:t>
            </a:r>
            <a:r>
              <a:rPr lang="en-US" sz="1400" b="1" dirty="0">
                <a:solidFill>
                  <a:srgbClr val="000000"/>
                </a:solidFill>
                <a:latin typeface="Consolas"/>
              </a:rPr>
              <a:t>c):</a:t>
            </a:r>
          </a:p>
          <a:p>
            <a:r>
              <a:rPr lang="en-US" sz="1400" dirty="0">
                <a:solidFill>
                  <a:srgbClr val="000000"/>
                </a:solidFill>
                <a:latin typeface="Consolas"/>
              </a:rPr>
              <a:t>   </a:t>
            </a:r>
            <a:r>
              <a:rPr lang="en-US" sz="1400" dirty="0">
                <a:solidFill>
                  <a:srgbClr val="0000C0"/>
                </a:solidFill>
                <a:latin typeface="Consolas"/>
              </a:rPr>
              <a:t>c</a:t>
            </a:r>
            <a:r>
              <a:rPr lang="en-US" sz="1400" dirty="0">
                <a:solidFill>
                  <a:srgbClr val="000000"/>
                </a:solidFill>
                <a:latin typeface="Consolas"/>
              </a:rPr>
              <a:t>(c), </a:t>
            </a:r>
            <a:r>
              <a:rPr lang="en-US" sz="1400" dirty="0">
                <a:solidFill>
                  <a:srgbClr val="0000C0"/>
                </a:solidFill>
                <a:latin typeface="Consolas"/>
              </a:rPr>
              <a:t>a</a:t>
            </a:r>
            <a:r>
              <a:rPr lang="en-US" sz="1400" dirty="0">
                <a:solidFill>
                  <a:srgbClr val="000000"/>
                </a:solidFill>
                <a:latin typeface="Consolas"/>
              </a:rPr>
              <a:t>(a), </a:t>
            </a:r>
            <a:r>
              <a:rPr lang="en-US" sz="1400" dirty="0">
                <a:solidFill>
                  <a:srgbClr val="0000C0"/>
                </a:solidFill>
                <a:latin typeface="Consolas"/>
              </a:rPr>
              <a:t>b</a:t>
            </a:r>
            <a:r>
              <a:rPr lang="en-US" sz="1400" dirty="0">
                <a:solidFill>
                  <a:srgbClr val="000000"/>
                </a:solidFill>
                <a:latin typeface="Consolas"/>
              </a:rPr>
              <a:t>(b) {}</a:t>
            </a:r>
          </a:p>
          <a:p>
            <a:r>
              <a:rPr lang="ru-RU" sz="1400" dirty="0">
                <a:solidFill>
                  <a:srgbClr val="000000"/>
                </a:solidFill>
                <a:latin typeface="Consolas"/>
              </a:rPr>
              <a:t>};</a:t>
            </a:r>
            <a:endParaRPr lang="ru-RU" sz="1400" dirty="0">
              <a:latin typeface="Consolas"/>
            </a:endParaRPr>
          </a:p>
          <a:p>
            <a:r>
              <a:rPr lang="en-US" sz="1400" dirty="0">
                <a:solidFill>
                  <a:srgbClr val="000000"/>
                </a:solidFill>
                <a:latin typeface="Consolas"/>
              </a:rPr>
              <a:t>TEST(Module7, </a:t>
            </a:r>
            <a:r>
              <a:rPr lang="en-US" sz="1400" dirty="0" err="1">
                <a:solidFill>
                  <a:srgbClr val="000000"/>
                </a:solidFill>
                <a:latin typeface="Consolas"/>
              </a:rPr>
              <a:t>OrderCallConstructors</a:t>
            </a:r>
            <a:r>
              <a:rPr lang="en-US" sz="1400" dirty="0">
                <a:solidFill>
                  <a:srgbClr val="000000"/>
                </a:solidFill>
                <a:latin typeface="Consolas"/>
              </a:rPr>
              <a:t>)</a:t>
            </a:r>
          </a:p>
          <a:p>
            <a:r>
              <a:rPr lang="ru-RU" sz="1400" dirty="0">
                <a:solidFill>
                  <a:srgbClr val="000000"/>
                </a:solidFill>
                <a:latin typeface="Consolas"/>
              </a:rPr>
              <a:t>{</a:t>
            </a:r>
          </a:p>
          <a:p>
            <a:r>
              <a:rPr lang="en-US" sz="1400" dirty="0" err="1">
                <a:solidFill>
                  <a:srgbClr val="005032"/>
                </a:solidFill>
                <a:latin typeface="Consolas"/>
              </a:rPr>
              <a:t>FooOrderCall</a:t>
            </a:r>
            <a:r>
              <a:rPr lang="en-US" sz="1400" dirty="0">
                <a:solidFill>
                  <a:srgbClr val="000000"/>
                </a:solidFill>
                <a:latin typeface="Consolas"/>
              </a:rPr>
              <a:t> v(1, 2, 3);</a:t>
            </a:r>
          </a:p>
          <a:p>
            <a:r>
              <a:rPr lang="en-US" sz="1400" dirty="0">
                <a:solidFill>
                  <a:srgbClr val="000000"/>
                </a:solidFill>
                <a:latin typeface="Consolas"/>
              </a:rPr>
              <a:t>ASSERT_STREQ(</a:t>
            </a:r>
            <a:r>
              <a:rPr lang="en-US" sz="1400" dirty="0" err="1">
                <a:solidFill>
                  <a:srgbClr val="000000"/>
                </a:solidFill>
                <a:latin typeface="Consolas"/>
              </a:rPr>
              <a:t>OrderString</a:t>
            </a:r>
            <a:r>
              <a:rPr lang="en-US" sz="1400" dirty="0">
                <a:solidFill>
                  <a:srgbClr val="000000"/>
                </a:solidFill>
                <a:latin typeface="Consolas"/>
              </a:rPr>
              <a:t>, </a:t>
            </a:r>
            <a:r>
              <a:rPr lang="en-US" sz="1400" dirty="0">
                <a:solidFill>
                  <a:srgbClr val="2A00FF"/>
                </a:solidFill>
                <a:latin typeface="Consolas"/>
              </a:rPr>
              <a:t>"KLM"</a:t>
            </a:r>
            <a:r>
              <a:rPr lang="en-US" sz="1400" dirty="0">
                <a:solidFill>
                  <a:srgbClr val="000000"/>
                </a:solidFill>
                <a:latin typeface="Consolas"/>
              </a:rPr>
              <a:t>);</a:t>
            </a:r>
          </a:p>
          <a:p>
            <a:r>
              <a:rPr lang="ru-RU" sz="1400" dirty="0">
                <a:solidFill>
                  <a:srgbClr val="000000"/>
                </a:solidFill>
                <a:latin typeface="Consolas"/>
              </a:rPr>
              <a:t>}</a:t>
            </a:r>
          </a:p>
        </p:txBody>
      </p:sp>
      <p:cxnSp>
        <p:nvCxnSpPr>
          <p:cNvPr id="5" name="Прямая соединительная линия 4"/>
          <p:cNvCxnSpPr>
            <a:stCxn id="1246" idx="2"/>
          </p:cNvCxnSpPr>
          <p:nvPr/>
        </p:nvCxnSpPr>
        <p:spPr>
          <a:xfrm>
            <a:off x="4469940" y="771550"/>
            <a:ext cx="0" cy="4104456"/>
          </a:xfrm>
          <a:prstGeom prst="line">
            <a:avLst/>
          </a:prstGeom>
        </p:spPr>
        <p:style>
          <a:lnRef idx="1">
            <a:schemeClr val="accent1"/>
          </a:lnRef>
          <a:fillRef idx="0">
            <a:schemeClr val="accent1"/>
          </a:fillRef>
          <a:effectRef idx="0">
            <a:schemeClr val="accent1"/>
          </a:effectRef>
          <a:fontRef idx="minor">
            <a:schemeClr val="tx1"/>
          </a:fontRef>
        </p:style>
      </p:cxnSp>
      <p:sp>
        <p:nvSpPr>
          <p:cNvPr id="6" name="Snip Single Corner Rectangle 5"/>
          <p:cNvSpPr/>
          <p:nvPr/>
        </p:nvSpPr>
        <p:spPr>
          <a:xfrm>
            <a:off x="1094443"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OrderConstructorDemo.cpp</a:t>
            </a:r>
            <a:endParaRPr lang="ru-RU" dirty="0"/>
          </a:p>
        </p:txBody>
      </p:sp>
    </p:spTree>
    <p:extLst>
      <p:ext uri="{BB962C8B-B14F-4D97-AF65-F5344CB8AC3E}">
        <p14:creationId xmlns:p14="http://schemas.microsoft.com/office/powerpoint/2010/main" val="319327746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57120" y="33513"/>
            <a:ext cx="8225640" cy="738037"/>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Object Lifecycle: </a:t>
            </a:r>
            <a:r>
              <a:rPr lang="en-US" sz="2300" b="1" strike="noStrike" spc="-1" dirty="0">
                <a:solidFill>
                  <a:srgbClr val="4E5761"/>
                </a:solidFill>
                <a:uFill>
                  <a:solidFill>
                    <a:srgbClr val="FFFFFF"/>
                  </a:solidFill>
                </a:uFill>
                <a:latin typeface="Open Sans"/>
                <a:ea typeface="Open Sans"/>
              </a:rPr>
              <a:t>Wrong </a:t>
            </a:r>
            <a:r>
              <a:rPr lang="en-US" sz="2300" b="1" spc="-1" dirty="0">
                <a:solidFill>
                  <a:srgbClr val="4E5761"/>
                </a:solidFill>
                <a:uFill>
                  <a:solidFill>
                    <a:srgbClr val="FFFFFF"/>
                  </a:solidFill>
                </a:uFill>
                <a:latin typeface="Open Sans"/>
                <a:ea typeface="Open Sans"/>
              </a:rPr>
              <a:t>object initialization</a:t>
            </a:r>
            <a:endParaRPr lang="ru-RU" sz="1800" b="0" strike="noStrike" spc="-1" dirty="0">
              <a:solidFill>
                <a:srgbClr val="000000"/>
              </a:solidFill>
              <a:uFill>
                <a:solidFill>
                  <a:srgbClr val="FFFFFF"/>
                </a:solidFill>
              </a:uFill>
              <a:latin typeface="Arial"/>
            </a:endParaRPr>
          </a:p>
        </p:txBody>
      </p:sp>
      <p:cxnSp>
        <p:nvCxnSpPr>
          <p:cNvPr id="5" name="Прямая соединительная линия 4"/>
          <p:cNvCxnSpPr>
            <a:stCxn id="1246" idx="2"/>
          </p:cNvCxnSpPr>
          <p:nvPr/>
        </p:nvCxnSpPr>
        <p:spPr>
          <a:xfrm>
            <a:off x="4469940" y="771550"/>
            <a:ext cx="0" cy="4104456"/>
          </a:xfrm>
          <a:prstGeom prst="line">
            <a:avLst/>
          </a:prstGeom>
        </p:spPr>
        <p:style>
          <a:lnRef idx="1">
            <a:schemeClr val="accent1"/>
          </a:lnRef>
          <a:fillRef idx="0">
            <a:schemeClr val="accent1"/>
          </a:fillRef>
          <a:effectRef idx="0">
            <a:schemeClr val="accent1"/>
          </a:effectRef>
          <a:fontRef idx="minor">
            <a:schemeClr val="tx1"/>
          </a:fontRef>
        </p:style>
      </p:cxnSp>
      <p:sp>
        <p:nvSpPr>
          <p:cNvPr id="6" name="Snip Single Corner Rectangle 5"/>
          <p:cNvSpPr/>
          <p:nvPr/>
        </p:nvSpPr>
        <p:spPr>
          <a:xfrm>
            <a:off x="2813756" y="4677690"/>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OrderConstructorDemo.cpp</a:t>
            </a:r>
            <a:endParaRPr lang="ru-RU" dirty="0"/>
          </a:p>
        </p:txBody>
      </p:sp>
      <p:sp>
        <p:nvSpPr>
          <p:cNvPr id="8" name="Rectangle 7"/>
          <p:cNvSpPr/>
          <p:nvPr/>
        </p:nvSpPr>
        <p:spPr>
          <a:xfrm>
            <a:off x="179512" y="756352"/>
            <a:ext cx="4227299" cy="3970318"/>
          </a:xfrm>
          <a:prstGeom prst="rect">
            <a:avLst/>
          </a:prstGeom>
        </p:spPr>
        <p:txBody>
          <a:bodyPr wrap="square">
            <a:spAutoFit/>
          </a:bodyPr>
          <a:lstStyle/>
          <a:p>
            <a:r>
              <a:rPr lang="en-US" sz="1400" b="1" dirty="0">
                <a:solidFill>
                  <a:srgbClr val="7F0055"/>
                </a:solidFill>
                <a:latin typeface="Consolas"/>
              </a:rPr>
              <a:t>char</a:t>
            </a:r>
            <a:r>
              <a:rPr lang="en-US" sz="1400" b="1" dirty="0">
                <a:solidFill>
                  <a:srgbClr val="000000"/>
                </a:solidFill>
                <a:latin typeface="Consolas"/>
              </a:rPr>
              <a:t> </a:t>
            </a:r>
            <a:r>
              <a:rPr lang="en-US" sz="1400" b="1" dirty="0" err="1">
                <a:solidFill>
                  <a:srgbClr val="000000"/>
                </a:solidFill>
                <a:latin typeface="Consolas"/>
              </a:rPr>
              <a:t>OrderStringWrongInit</a:t>
            </a:r>
            <a:r>
              <a:rPr lang="en-US" sz="1400" b="1" dirty="0">
                <a:solidFill>
                  <a:srgbClr val="000000"/>
                </a:solidFill>
                <a:latin typeface="Consolas"/>
              </a:rPr>
              <a:t>[5] = {0};</a:t>
            </a:r>
          </a:p>
          <a:p>
            <a:r>
              <a:rPr lang="en-US" sz="1400" b="1" dirty="0" err="1">
                <a:solidFill>
                  <a:srgbClr val="7F0055"/>
                </a:solidFill>
                <a:latin typeface="Consolas"/>
              </a:rPr>
              <a:t>int</a:t>
            </a:r>
            <a:r>
              <a:rPr lang="en-US" sz="1400" b="1" dirty="0">
                <a:solidFill>
                  <a:srgbClr val="000000"/>
                </a:solidFill>
                <a:latin typeface="Consolas"/>
              </a:rPr>
              <a:t>  log = 0;</a:t>
            </a: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FooOrderCallWithWrongInit</a:t>
            </a:r>
            <a:endParaRPr lang="en-US" sz="1400" b="1" dirty="0">
              <a:solidFill>
                <a:srgbClr val="005032"/>
              </a:solidFill>
              <a:latin typeface="Consolas"/>
            </a:endParaRP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000000"/>
                </a:solidFill>
                <a:latin typeface="Consolas"/>
              </a:rPr>
              <a:t>FooOrderCallWithWrongInit</a:t>
            </a:r>
            <a:r>
              <a:rPr lang="en-US" sz="1400" b="1" dirty="0">
                <a:solidFill>
                  <a:srgbClr val="000000"/>
                </a:solidFill>
                <a:latin typeface="Consolas"/>
              </a:rPr>
              <a:t>() {</a:t>
            </a:r>
          </a:p>
          <a:p>
            <a:r>
              <a:rPr lang="en-US" sz="1400" dirty="0" err="1">
                <a:solidFill>
                  <a:srgbClr val="000000"/>
                </a:solidFill>
                <a:latin typeface="Consolas"/>
              </a:rPr>
              <a:t>OrderStringWrongInit</a:t>
            </a:r>
            <a:r>
              <a:rPr lang="en-US" sz="1400" dirty="0">
                <a:solidFill>
                  <a:srgbClr val="000000"/>
                </a:solidFill>
                <a:latin typeface="Consolas"/>
              </a:rPr>
              <a:t>[log++] = </a:t>
            </a:r>
            <a:r>
              <a:rPr lang="en-US" sz="1400" dirty="0">
                <a:solidFill>
                  <a:srgbClr val="2A00FF"/>
                </a:solidFill>
                <a:latin typeface="Consolas"/>
              </a:rPr>
              <a:t>'A'</a:t>
            </a:r>
            <a:r>
              <a:rPr lang="en-US" sz="1400" dirty="0">
                <a:solidFill>
                  <a:srgbClr val="000000"/>
                </a:solidFill>
                <a:latin typeface="Consolas"/>
              </a:rPr>
              <a:t>;</a:t>
            </a:r>
          </a:p>
          <a:p>
            <a:r>
              <a:rPr lang="ru-RU" sz="1400" dirty="0">
                <a:solidFill>
                  <a:srgbClr val="000000"/>
                </a:solidFill>
                <a:latin typeface="Consolas"/>
              </a:rPr>
              <a:t>    }</a:t>
            </a:r>
          </a:p>
          <a:p>
            <a:r>
              <a:rPr lang="ru-RU" sz="1400" dirty="0">
                <a:solidFill>
                  <a:srgbClr val="000000"/>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BarOrderCallWithWrongInit</a:t>
            </a:r>
            <a:endParaRPr lang="en-US" sz="1400" b="1" dirty="0">
              <a:solidFill>
                <a:srgbClr val="005032"/>
              </a:solidFill>
              <a:latin typeface="Consolas"/>
            </a:endParaRPr>
          </a:p>
          <a:p>
            <a:r>
              <a:rPr lang="ru-RU" sz="1400" dirty="0">
                <a:solidFill>
                  <a:srgbClr val="000000"/>
                </a:solidFill>
                <a:latin typeface="Consolas"/>
              </a:rPr>
              <a:t>{</a:t>
            </a:r>
          </a:p>
          <a:p>
            <a:r>
              <a:rPr lang="en-US" sz="1400" dirty="0" err="1">
                <a:solidFill>
                  <a:srgbClr val="005032"/>
                </a:solidFill>
                <a:latin typeface="Consolas"/>
              </a:rPr>
              <a:t>FooOrderCallWithWrongInit</a:t>
            </a:r>
            <a:r>
              <a:rPr lang="en-US" sz="1400" dirty="0">
                <a:solidFill>
                  <a:srgbClr val="000000"/>
                </a:solidFill>
                <a:latin typeface="Consolas"/>
              </a:rPr>
              <a:t> </a:t>
            </a:r>
            <a:r>
              <a:rPr lang="en-US" sz="1400" dirty="0">
                <a:solidFill>
                  <a:srgbClr val="0000C0"/>
                </a:solidFill>
                <a:latin typeface="Consolas"/>
              </a:rPr>
              <a:t>tag</a:t>
            </a:r>
            <a:r>
              <a:rPr lang="en-US"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000000"/>
                </a:solidFill>
                <a:latin typeface="Consolas"/>
              </a:rPr>
              <a:t>BarOrderCallWithWrongInit</a:t>
            </a:r>
            <a:r>
              <a:rPr lang="en-US" sz="1400" b="1" dirty="0">
                <a:solidFill>
                  <a:srgbClr val="000000"/>
                </a:solidFill>
                <a:latin typeface="Consolas"/>
              </a:rPr>
              <a:t>()</a:t>
            </a:r>
          </a:p>
          <a:p>
            <a:r>
              <a:rPr lang="ru-RU" sz="1400" dirty="0">
                <a:solidFill>
                  <a:srgbClr val="000000"/>
                </a:solidFill>
                <a:latin typeface="Consolas"/>
              </a:rPr>
              <a:t>   {</a:t>
            </a:r>
          </a:p>
          <a:p>
            <a:r>
              <a:rPr lang="en-US" sz="1400" dirty="0">
                <a:solidFill>
                  <a:srgbClr val="0000C0"/>
                </a:solidFill>
                <a:latin typeface="Consolas"/>
              </a:rPr>
              <a:t>     tag</a:t>
            </a:r>
            <a:r>
              <a:rPr lang="en-US" sz="1400" dirty="0">
                <a:solidFill>
                  <a:srgbClr val="000000"/>
                </a:solidFill>
                <a:latin typeface="Consolas"/>
              </a:rPr>
              <a:t> = </a:t>
            </a:r>
            <a:r>
              <a:rPr lang="en-US" sz="1400" dirty="0" err="1">
                <a:solidFill>
                  <a:srgbClr val="005032"/>
                </a:solidFill>
                <a:latin typeface="Consolas"/>
              </a:rPr>
              <a:t>FooOrderCallWithWrongInit</a:t>
            </a:r>
            <a:r>
              <a:rPr lang="en-US" sz="1400" dirty="0">
                <a:solidFill>
                  <a:srgbClr val="000000"/>
                </a:solidFill>
                <a:latin typeface="Consolas"/>
              </a:rPr>
              <a:t>();</a:t>
            </a:r>
          </a:p>
          <a:p>
            <a:r>
              <a:rPr lang="ru-RU" sz="1400" dirty="0">
                <a:solidFill>
                  <a:srgbClr val="000000"/>
                </a:solidFill>
                <a:latin typeface="Consolas"/>
              </a:rPr>
              <a:t>   }</a:t>
            </a:r>
          </a:p>
          <a:p>
            <a:r>
              <a:rPr lang="ru-RU" sz="1400" dirty="0">
                <a:solidFill>
                  <a:srgbClr val="000000"/>
                </a:solidFill>
                <a:latin typeface="Consolas"/>
              </a:rPr>
              <a:t>};</a:t>
            </a:r>
            <a:endParaRPr lang="ru-RU" sz="1400" dirty="0"/>
          </a:p>
        </p:txBody>
      </p:sp>
      <p:sp>
        <p:nvSpPr>
          <p:cNvPr id="10" name="Rectangle 9"/>
          <p:cNvSpPr/>
          <p:nvPr/>
        </p:nvSpPr>
        <p:spPr>
          <a:xfrm>
            <a:off x="4469940" y="1936015"/>
            <a:ext cx="4648302" cy="1384995"/>
          </a:xfrm>
          <a:prstGeom prst="rect">
            <a:avLst/>
          </a:prstGeom>
        </p:spPr>
        <p:txBody>
          <a:bodyPr wrap="square">
            <a:spAutoFit/>
          </a:bodyPr>
          <a:lstStyle/>
          <a:p>
            <a:r>
              <a:rPr lang="en-US" sz="1400" dirty="0">
                <a:solidFill>
                  <a:srgbClr val="000000"/>
                </a:solidFill>
                <a:latin typeface="Consolas"/>
              </a:rPr>
              <a:t>TEST(Module7,</a:t>
            </a:r>
            <a:br>
              <a:rPr lang="en-US" sz="1400" dirty="0">
                <a:solidFill>
                  <a:srgbClr val="000000"/>
                </a:solidFill>
                <a:latin typeface="Consolas"/>
              </a:rPr>
            </a:br>
            <a:r>
              <a:rPr lang="en-US" sz="1400" dirty="0" err="1">
                <a:solidFill>
                  <a:srgbClr val="000000"/>
                </a:solidFill>
                <a:latin typeface="Consolas"/>
              </a:rPr>
              <a:t>OrderCallConstructorsWithWrongInitialization</a:t>
            </a:r>
            <a:r>
              <a:rPr lang="en-US" sz="1400" dirty="0">
                <a:solidFill>
                  <a:srgbClr val="000000"/>
                </a:solidFill>
                <a:latin typeface="Consolas"/>
              </a:rPr>
              <a:t>) </a:t>
            </a:r>
            <a:r>
              <a:rPr lang="ru-RU" sz="1400" dirty="0">
                <a:solidFill>
                  <a:srgbClr val="000000"/>
                </a:solidFill>
                <a:latin typeface="Consolas"/>
              </a:rPr>
              <a:t>{</a:t>
            </a:r>
          </a:p>
          <a:p>
            <a:r>
              <a:rPr lang="en-US" sz="1400" dirty="0" err="1">
                <a:solidFill>
                  <a:srgbClr val="005032"/>
                </a:solidFill>
                <a:latin typeface="Consolas"/>
              </a:rPr>
              <a:t>BarOrderCallWithWrongInit</a:t>
            </a:r>
            <a:r>
              <a:rPr lang="en-US" sz="1400" dirty="0">
                <a:solidFill>
                  <a:srgbClr val="000000"/>
                </a:solidFill>
                <a:latin typeface="Consolas"/>
              </a:rPr>
              <a:t> v;</a:t>
            </a:r>
          </a:p>
          <a:p>
            <a:r>
              <a:rPr lang="en-US" sz="1400" dirty="0">
                <a:solidFill>
                  <a:srgbClr val="000000"/>
                </a:solidFill>
                <a:latin typeface="Consolas"/>
              </a:rPr>
              <a:t>ASSERT_STREQ(</a:t>
            </a:r>
            <a:r>
              <a:rPr lang="en-US" sz="1400" dirty="0" err="1">
                <a:solidFill>
                  <a:srgbClr val="000000"/>
                </a:solidFill>
                <a:latin typeface="Consolas"/>
              </a:rPr>
              <a:t>OrderStringWrongInit</a:t>
            </a:r>
            <a:r>
              <a:rPr lang="en-US" sz="1400" dirty="0">
                <a:solidFill>
                  <a:srgbClr val="000000"/>
                </a:solidFill>
                <a:latin typeface="Consolas"/>
              </a:rPr>
              <a:t>,</a:t>
            </a:r>
            <a:r>
              <a:rPr lang="en-US" sz="1400" dirty="0">
                <a:solidFill>
                  <a:srgbClr val="2A00FF"/>
                </a:solidFill>
                <a:latin typeface="Consolas"/>
              </a:rPr>
              <a:t>"AA"</a:t>
            </a:r>
            <a:r>
              <a:rPr lang="en-US" sz="1400" dirty="0">
                <a:solidFill>
                  <a:srgbClr val="000000"/>
                </a:solidFill>
                <a:latin typeface="Consolas"/>
              </a:rPr>
              <a:t>);</a:t>
            </a:r>
          </a:p>
          <a:p>
            <a:r>
              <a:rPr lang="ru-RU" sz="1400" dirty="0">
                <a:solidFill>
                  <a:srgbClr val="000000"/>
                </a:solidFill>
                <a:latin typeface="Consolas"/>
              </a:rPr>
              <a:t>}</a:t>
            </a:r>
            <a:endParaRPr lang="ru-RU" sz="1400" dirty="0"/>
          </a:p>
        </p:txBody>
      </p:sp>
    </p:spTree>
    <p:extLst>
      <p:ext uri="{BB962C8B-B14F-4D97-AF65-F5344CB8AC3E}">
        <p14:creationId xmlns:p14="http://schemas.microsoft.com/office/powerpoint/2010/main" val="41326399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 name="CustomShape 1"/>
          <p:cNvSpPr/>
          <p:nvPr/>
        </p:nvSpPr>
        <p:spPr>
          <a:xfrm>
            <a:off x="428760" y="0"/>
            <a:ext cx="8225640" cy="630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What is a problem with this code?</a:t>
            </a:r>
            <a:endParaRPr lang="ru-RU" sz="1800" b="0" strike="noStrike" spc="-1">
              <a:solidFill>
                <a:srgbClr val="000000"/>
              </a:solidFill>
              <a:uFill>
                <a:solidFill>
                  <a:srgbClr val="FFFFFF"/>
                </a:solidFill>
              </a:uFill>
              <a:latin typeface="Arial"/>
            </a:endParaRPr>
          </a:p>
        </p:txBody>
      </p:sp>
      <p:sp>
        <p:nvSpPr>
          <p:cNvPr id="1266" name="CustomShape 2"/>
          <p:cNvSpPr/>
          <p:nvPr/>
        </p:nvSpPr>
        <p:spPr>
          <a:xfrm>
            <a:off x="158040" y="688320"/>
            <a:ext cx="4568040" cy="410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FooTrouble</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private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FooTrouble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000000"/>
                </a:solidFill>
                <a:uFill>
                  <a:solidFill>
                    <a:srgbClr val="FFFFFF"/>
                  </a:solidFill>
                </a:uFill>
                <a:latin typeface="Consolas"/>
                <a:ea typeface="DejaVu Sans"/>
              </a:rPr>
              <a:t>GetBuffer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FillBySymbol</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sym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FooTrouble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FooTrouble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 = 0,</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j;</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[i++]</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new</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size</a:t>
            </a:r>
            <a:r>
              <a:rPr lang="ru-RU" sz="1200" b="0" strike="noStrike" spc="-1" dirty="0">
                <a:solidFill>
                  <a:srgbClr val="000000"/>
                </a:solidFill>
                <a:uFill>
                  <a:solidFill>
                    <a:srgbClr val="FFFFFF"/>
                  </a:solidFill>
                </a:uFill>
                <a:latin typeface="Consolas"/>
                <a:ea typeface="DejaVu Sans"/>
              </a:rPr>
              <a:t> = i</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(j = 0; j &lt;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 j++)</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[j] = </a:t>
            </a:r>
            <a:r>
              <a:rPr lang="ru-RU" sz="1200" b="0" strike="noStrike" spc="-1" dirty="0" err="1">
                <a:solidFill>
                  <a:srgbClr val="000000"/>
                </a:solidFill>
                <a:uFill>
                  <a:solidFill>
                    <a:srgbClr val="FFFFFF"/>
                  </a:solidFill>
                </a:uFill>
                <a:latin typeface="Consolas"/>
                <a:ea typeface="DejaVu Sans"/>
              </a:rPr>
              <a:t>src</a:t>
            </a:r>
            <a:r>
              <a:rPr lang="ru-RU" sz="1200" b="0" strike="noStrike" spc="-1" dirty="0">
                <a:solidFill>
                  <a:srgbClr val="000000"/>
                </a:solidFill>
                <a:uFill>
                  <a:solidFill>
                    <a:srgbClr val="FFFFFF"/>
                  </a:solidFill>
                </a:uFill>
                <a:latin typeface="Consolas"/>
                <a:ea typeface="DejaVu Sans"/>
              </a:rPr>
              <a:t>[j];</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[j] = </a:t>
            </a:r>
            <a:r>
              <a:rPr lang="ru-RU" sz="1200" b="0" strike="noStrike" spc="-1" dirty="0">
                <a:solidFill>
                  <a:srgbClr val="2A00FF"/>
                </a:solidFill>
                <a:uFill>
                  <a:solidFill>
                    <a:srgbClr val="FFFFFF"/>
                  </a:solidFill>
                </a:uFill>
                <a:latin typeface="Consolas"/>
                <a:ea typeface="DejaVu Sans"/>
              </a:rPr>
              <a:t>'\0'</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67" name="CustomShape 3"/>
          <p:cNvSpPr/>
          <p:nvPr/>
        </p:nvSpPr>
        <p:spPr>
          <a:xfrm>
            <a:off x="4860032" y="720720"/>
            <a:ext cx="4121352" cy="264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FooTrouble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FillBySymbol</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sym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 = 0; i &lt;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 = </a:t>
            </a:r>
            <a:r>
              <a:rPr lang="ru-RU" sz="1200" b="0" strike="noStrike" spc="-1" dirty="0" err="1">
                <a:solidFill>
                  <a:srgbClr val="000000"/>
                </a:solidFill>
                <a:uFill>
                  <a:solidFill>
                    <a:srgbClr val="FFFFFF"/>
                  </a:solidFill>
                </a:uFill>
                <a:latin typeface="Consolas"/>
                <a:ea typeface="DejaVu Sans"/>
              </a:rPr>
              <a:t>sym</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TEST(Module7, </a:t>
            </a:r>
            <a:r>
              <a:rPr lang="ru-RU" sz="1200" b="0" strike="noStrike" spc="-1" dirty="0" err="1">
                <a:solidFill>
                  <a:srgbClr val="000000"/>
                </a:solidFill>
                <a:uFill>
                  <a:solidFill>
                    <a:srgbClr val="FFFFFF"/>
                  </a:solidFill>
                </a:uFill>
                <a:latin typeface="Consolas"/>
                <a:ea typeface="DejaVu Sans"/>
              </a:rPr>
              <a:t>TroubleWithoutCopyConstructor</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FooTrouble</a:t>
            </a:r>
            <a:r>
              <a:rPr lang="ru-RU" sz="1200" b="0" strike="noStrike" spc="-1" dirty="0">
                <a:solidFill>
                  <a:srgbClr val="000000"/>
                </a:solidFill>
                <a:uFill>
                  <a:solidFill>
                    <a:srgbClr val="FFFFFF"/>
                  </a:solidFill>
                </a:uFill>
                <a:latin typeface="Consolas"/>
                <a:ea typeface="DejaVu Sans"/>
              </a:rPr>
              <a:t> a(</a:t>
            </a:r>
            <a:r>
              <a:rPr lang="ru-RU" sz="1200" b="0" strike="noStrike" spc="-1" dirty="0">
                <a:solidFill>
                  <a:srgbClr val="2A00FF"/>
                </a:solidFill>
                <a:uFill>
                  <a:solidFill>
                    <a:srgbClr val="FFFFFF"/>
                  </a:solidFill>
                </a:uFill>
                <a:latin typeface="Consolas"/>
                <a:ea typeface="DejaVu Sans"/>
              </a:rPr>
              <a:t>"123456"</a:t>
            </a:r>
            <a:r>
              <a:rPr lang="ru-RU" sz="1200" b="0" strike="noStrike" spc="-1" dirty="0">
                <a:solidFill>
                  <a:srgbClr val="000000"/>
                </a:solidFill>
                <a:uFill>
                  <a:solidFill>
                    <a:srgbClr val="FFFFFF"/>
                  </a:solidFill>
                </a:uFill>
                <a:latin typeface="Consolas"/>
                <a:ea typeface="DejaVu Sans"/>
              </a:rPr>
              <a:t>), b = a;</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00"/>
                </a:solidFill>
                <a:uFill>
                  <a:solidFill>
                    <a:srgbClr val="FFFFFF"/>
                  </a:solidFill>
                </a:uFill>
                <a:latin typeface="Consolas"/>
                <a:ea typeface="DejaVu Sans"/>
              </a:rPr>
              <a:t>a.FillBySymbol</a:t>
            </a:r>
            <a:r>
              <a:rPr lang="ru-RU" sz="1200" b="0" strike="noStrike" spc="-1" dirty="0">
                <a:solidFill>
                  <a:srgbClr val="000000"/>
                </a:solidFill>
                <a:uFill>
                  <a:solidFill>
                    <a:srgbClr val="FFFFFF"/>
                  </a:solidFill>
                </a:uFill>
                <a:latin typeface="Consolas"/>
                <a:ea typeface="DejaVu Sans"/>
              </a:rPr>
              <a:t>(</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a.GetBuffer</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3F7F5F"/>
                </a:solidFill>
                <a:uFill>
                  <a:solidFill>
                    <a:srgbClr val="FFFFFF"/>
                  </a:solidFill>
                </a:uFill>
                <a:latin typeface="Consolas"/>
                <a:ea typeface="DejaVu Sans"/>
              </a:rPr>
              <a:t>//ASSERT_STREQ(</a:t>
            </a:r>
            <a:r>
              <a:rPr lang="ru-RU" sz="1200" b="0" strike="noStrike" spc="-1" dirty="0" err="1">
                <a:solidFill>
                  <a:srgbClr val="3F7F5F"/>
                </a:solidFill>
                <a:uFill>
                  <a:solidFill>
                    <a:srgbClr val="FFFFFF"/>
                  </a:solidFill>
                </a:uFill>
                <a:latin typeface="Consolas"/>
                <a:ea typeface="DejaVu Sans"/>
              </a:rPr>
              <a:t>b.GetBuffer</a:t>
            </a:r>
            <a:r>
              <a:rPr lang="ru-RU" sz="1200" b="0" strike="noStrike" spc="-1" dirty="0">
                <a:solidFill>
                  <a:srgbClr val="3F7F5F"/>
                </a:solidFill>
                <a:uFill>
                  <a:solidFill>
                    <a:srgbClr val="FFFFFF"/>
                  </a:solidFill>
                </a:uFill>
                <a:latin typeface="Consolas"/>
                <a:ea typeface="DejaVu Sans"/>
              </a:rPr>
              <a:t>(),</a:t>
            </a:r>
            <a:r>
              <a:rPr lang="en-US" sz="1200" b="0" strike="noStrike" spc="-1" dirty="0">
                <a:solidFill>
                  <a:srgbClr val="3F7F5F"/>
                </a:solidFill>
                <a:uFill>
                  <a:solidFill>
                    <a:srgbClr val="FFFFFF"/>
                  </a:solidFill>
                </a:uFill>
                <a:latin typeface="Consolas"/>
                <a:ea typeface="DejaVu Sans"/>
              </a:rPr>
              <a:t> </a:t>
            </a:r>
            <a:r>
              <a:rPr lang="ru-RU" sz="1200" b="0" strike="noStrike" spc="-1" dirty="0">
                <a:solidFill>
                  <a:srgbClr val="3F7F5F"/>
                </a:solidFill>
                <a:uFill>
                  <a:solidFill>
                    <a:srgbClr val="FFFFFF"/>
                  </a:solidFill>
                </a:uFill>
                <a:latin typeface="Consolas"/>
                <a:ea typeface="DejaVu Sans"/>
              </a:rPr>
              <a:t>"123456");</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b.GetBuffer</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68" name="Line 4"/>
          <p:cNvSpPr/>
          <p:nvPr/>
        </p:nvSpPr>
        <p:spPr>
          <a:xfrm flipH="1">
            <a:off x="4109400" y="634680"/>
            <a:ext cx="10440" cy="37004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1269" name="CustomShape 5"/>
          <p:cNvSpPr/>
          <p:nvPr/>
        </p:nvSpPr>
        <p:spPr>
          <a:xfrm>
            <a:off x="6263744" y="3579862"/>
            <a:ext cx="2717640" cy="1060920"/>
          </a:xfrm>
          <a:prstGeom prst="wedgeRoundRectCallout">
            <a:avLst>
              <a:gd name="adj1" fmla="val 26207"/>
              <a:gd name="adj2" fmla="val -106883"/>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Test fails if you uncomment this line</a:t>
            </a:r>
            <a:endParaRPr lang="ru-RU" sz="1800" b="0" strike="noStrike" spc="-1">
              <a:solidFill>
                <a:srgbClr val="000000"/>
              </a:solidFill>
              <a:uFill>
                <a:solidFill>
                  <a:srgbClr val="FFFFFF"/>
                </a:solidFill>
              </a:uFill>
              <a:latin typeface="Arial"/>
            </a:endParaRPr>
          </a:p>
        </p:txBody>
      </p:sp>
      <p:sp>
        <p:nvSpPr>
          <p:cNvPr id="7" name="Snip Single Corner Rectangle 6"/>
          <p:cNvSpPr/>
          <p:nvPr/>
        </p:nvSpPr>
        <p:spPr>
          <a:xfrm>
            <a:off x="2411760" y="457449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CopyConstructorDemo.cpp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 name="CustomShape 1"/>
          <p:cNvSpPr/>
          <p:nvPr/>
        </p:nvSpPr>
        <p:spPr>
          <a:xfrm>
            <a:off x="457200" y="82440"/>
            <a:ext cx="8225640" cy="7527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Copy constructor</a:t>
            </a:r>
            <a:endParaRPr lang="ru-RU" sz="1800" b="0" strike="noStrike" spc="-1">
              <a:solidFill>
                <a:srgbClr val="000000"/>
              </a:solidFill>
              <a:uFill>
                <a:solidFill>
                  <a:srgbClr val="FFFFFF"/>
                </a:solidFill>
              </a:uFill>
              <a:latin typeface="Arial"/>
            </a:endParaRPr>
          </a:p>
        </p:txBody>
      </p:sp>
      <p:sp>
        <p:nvSpPr>
          <p:cNvPr id="1271"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Copy constructors are implicitly called in the following scenarios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en-US" spc="-1" dirty="0">
                <a:solidFill>
                  <a:srgbClr val="000000"/>
                </a:solidFill>
                <a:uFill>
                  <a:solidFill>
                    <a:srgbClr val="FFFFFF"/>
                  </a:solidFill>
                </a:uFill>
                <a:latin typeface="Open Sans"/>
              </a:rPr>
              <a:t>Passing parameters (by value) to a function / method </a:t>
            </a:r>
          </a:p>
          <a:p>
            <a:pPr marL="514440" lvl="1" indent="-266040">
              <a:lnSpc>
                <a:spcPct val="100000"/>
              </a:lnSpc>
              <a:buClr>
                <a:srgbClr val="EB571C"/>
              </a:buClr>
              <a:buFont typeface="Arial"/>
              <a:buChar char="­"/>
            </a:pPr>
            <a:r>
              <a:rPr lang="en-US" spc="-1" dirty="0">
                <a:solidFill>
                  <a:srgbClr val="000000"/>
                </a:solidFill>
                <a:uFill>
                  <a:solidFill>
                    <a:srgbClr val="FFFFFF"/>
                  </a:solidFill>
                </a:uFill>
                <a:latin typeface="Open Sans"/>
              </a:rPr>
              <a:t>A return value from the function / method (returned by value, and not a pointer or reference)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class can have an explicit copy constructor defined by the developer or utilize the default copy constructor generated by the compiler</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en-US" sz="2300" b="1" spc="-1" dirty="0">
                <a:solidFill>
                  <a:srgbClr val="4E5761"/>
                </a:solidFill>
                <a:uFill>
                  <a:solidFill>
                    <a:srgbClr val="FFFFFF"/>
                  </a:solidFill>
                </a:uFill>
                <a:latin typeface="Open Sans"/>
                <a:ea typeface="Open Sans"/>
              </a:rPr>
              <a:t>Copy constructor declaration</a:t>
            </a:r>
            <a:endParaRPr lang="ru-RU" sz="1800" b="0" strike="noStrike" spc="-1" dirty="0">
              <a:solidFill>
                <a:srgbClr val="000000"/>
              </a:solidFill>
              <a:uFill>
                <a:solidFill>
                  <a:srgbClr val="FFFFFF"/>
                </a:solidFill>
              </a:uFill>
              <a:latin typeface="Arial"/>
            </a:endParaRPr>
          </a:p>
        </p:txBody>
      </p:sp>
      <p:pic>
        <p:nvPicPr>
          <p:cNvPr id="1290" name="Picture 2"/>
          <p:cNvPicPr/>
          <p:nvPr/>
        </p:nvPicPr>
        <p:blipFill>
          <a:blip r:embed="rId2"/>
          <a:stretch/>
        </p:blipFill>
        <p:spPr>
          <a:xfrm>
            <a:off x="157320" y="2197440"/>
            <a:ext cx="8825760" cy="1777320"/>
          </a:xfrm>
          <a:prstGeom prst="rect">
            <a:avLst/>
          </a:prstGeom>
          <a:ln>
            <a:noFill/>
          </a:ln>
        </p:spPr>
      </p:pic>
    </p:spTree>
    <p:extLst>
      <p:ext uri="{BB962C8B-B14F-4D97-AF65-F5344CB8AC3E}">
        <p14:creationId xmlns:p14="http://schemas.microsoft.com/office/powerpoint/2010/main" val="485100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 name="CustomShape 1"/>
          <p:cNvSpPr/>
          <p:nvPr/>
        </p:nvSpPr>
        <p:spPr>
          <a:xfrm>
            <a:off x="287280" y="111278"/>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Object Lifecycle: </a:t>
            </a:r>
            <a:r>
              <a:rPr lang="ru-RU" sz="2300" b="1" strike="noStrike" spc="-1" dirty="0">
                <a:solidFill>
                  <a:srgbClr val="4E5761"/>
                </a:solidFill>
                <a:uFill>
                  <a:solidFill>
                    <a:srgbClr val="FFFFFF"/>
                  </a:solidFill>
                </a:uFill>
                <a:latin typeface="Open Sans"/>
                <a:ea typeface="Open Sans"/>
              </a:rPr>
              <a:t>Copy constructor</a:t>
            </a:r>
            <a:endParaRPr lang="ru-RU" sz="1800" b="0" strike="noStrike" spc="-1" dirty="0">
              <a:solidFill>
                <a:srgbClr val="000000"/>
              </a:solidFill>
              <a:uFill>
                <a:solidFill>
                  <a:srgbClr val="FFFFFF"/>
                </a:solidFill>
              </a:uFill>
              <a:latin typeface="Arial"/>
            </a:endParaRPr>
          </a:p>
        </p:txBody>
      </p:sp>
      <p:sp>
        <p:nvSpPr>
          <p:cNvPr id="1292" name="CustomShape 2"/>
          <p:cNvSpPr/>
          <p:nvPr/>
        </p:nvSpPr>
        <p:spPr>
          <a:xfrm>
            <a:off x="243198" y="555526"/>
            <a:ext cx="4568040" cy="428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FooCopyConstructor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private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 &amp;</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000000"/>
                </a:solidFill>
                <a:uFill>
                  <a:solidFill>
                    <a:srgbClr val="FFFFFF"/>
                  </a:solidFill>
                </a:uFill>
                <a:latin typeface="Consolas"/>
                <a:ea typeface="DejaVu Sans"/>
              </a:rPr>
              <a:t>GetBuffer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r>
              <a:rPr lang="en-US"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FillBySymbol</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sym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 = 0,</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j;</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[i++];</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new</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size</a:t>
            </a:r>
            <a:r>
              <a:rPr lang="ru-RU" sz="1200" b="0" strike="noStrike" spc="-1" dirty="0">
                <a:solidFill>
                  <a:srgbClr val="000000"/>
                </a:solidFill>
                <a:uFill>
                  <a:solidFill>
                    <a:srgbClr val="FFFFFF"/>
                  </a:solidFill>
                </a:uFill>
                <a:latin typeface="Consolas"/>
                <a:ea typeface="DejaVu Sans"/>
              </a:rPr>
              <a:t> = i-1;</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(j = 0; j &lt;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 j++)</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[j] = </a:t>
            </a:r>
            <a:r>
              <a:rPr lang="ru-RU" sz="1200" b="0" strike="noStrike" spc="-1" dirty="0" err="1">
                <a:solidFill>
                  <a:srgbClr val="000000"/>
                </a:solidFill>
                <a:uFill>
                  <a:solidFill>
                    <a:srgbClr val="FFFFFF"/>
                  </a:solidFill>
                </a:uFill>
                <a:latin typeface="Consolas"/>
                <a:ea typeface="DejaVu Sans"/>
              </a:rPr>
              <a:t>src</a:t>
            </a:r>
            <a:r>
              <a:rPr lang="ru-RU" sz="1200" b="0" strike="noStrike" spc="-1" dirty="0">
                <a:solidFill>
                  <a:srgbClr val="000000"/>
                </a:solidFill>
                <a:uFill>
                  <a:solidFill>
                    <a:srgbClr val="FFFFFF"/>
                  </a:solidFill>
                </a:uFill>
                <a:latin typeface="Consolas"/>
                <a:ea typeface="DejaVu Sans"/>
              </a:rPr>
              <a:t>[j];</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[j] = </a:t>
            </a:r>
            <a:r>
              <a:rPr lang="ru-RU" sz="1200" b="0" strike="noStrike" spc="-1" dirty="0">
                <a:solidFill>
                  <a:srgbClr val="2A00FF"/>
                </a:solidFill>
                <a:uFill>
                  <a:solidFill>
                    <a:srgbClr val="FFFFFF"/>
                  </a:solidFill>
                </a:uFill>
                <a:latin typeface="Consolas"/>
                <a:ea typeface="DejaVu Sans"/>
              </a:rPr>
              <a:t>'\0'</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93" name="CustomShape 3"/>
          <p:cNvSpPr/>
          <p:nvPr/>
        </p:nvSpPr>
        <p:spPr>
          <a:xfrm>
            <a:off x="4572000" y="483518"/>
            <a:ext cx="4304520" cy="428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 &amp;</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size</a:t>
            </a:r>
            <a:r>
              <a:rPr lang="ru-RU" sz="1200" b="0" strike="noStrike" spc="-1" dirty="0">
                <a:solidFill>
                  <a:srgbClr val="000000"/>
                </a:solidFill>
                <a:uFill>
                  <a:solidFill>
                    <a:srgbClr val="FFFFFF"/>
                  </a:solidFill>
                </a:uFill>
                <a:latin typeface="Consolas"/>
                <a:ea typeface="DejaVu Sans"/>
              </a:rPr>
              <a:t>(</a:t>
            </a:r>
            <a:r>
              <a:rPr lang="ru-RU" sz="1200" b="0" strike="noStrike" spc="-1" dirty="0" err="1">
                <a:solidFill>
                  <a:srgbClr val="000000"/>
                </a:solidFill>
                <a:uFill>
                  <a:solidFill>
                    <a:srgbClr val="FFFFFF"/>
                  </a:solidFill>
                </a:uFill>
                <a:latin typeface="Consolas"/>
                <a:ea typeface="DejaVu Sans"/>
              </a:rPr>
              <a:t>src.</a:t>
            </a:r>
            <a:r>
              <a:rPr lang="ru-RU" sz="1200" b="0" strike="noStrike" spc="-1" dirty="0" err="1">
                <a:solidFill>
                  <a:srgbClr val="0000C0"/>
                </a:solidFill>
                <a:uFill>
                  <a:solidFill>
                    <a:srgbClr val="FFFFFF"/>
                  </a:solidFill>
                </a:uFill>
                <a:latin typeface="Consolas"/>
                <a:ea typeface="DejaVu Sans"/>
              </a:rPr>
              <a:t>size</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new</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C0"/>
                </a:solidFill>
                <a:uFill>
                  <a:solidFill>
                    <a:srgbClr val="FFFFFF"/>
                  </a:solidFill>
                </a:uFill>
                <a:latin typeface="Consolas"/>
                <a:ea typeface="DejaVu Sans"/>
              </a:rPr>
              <a:t>size</a:t>
            </a:r>
            <a:r>
              <a:rPr lang="en-US" sz="1200" b="1" strike="noStrike" spc="-1" dirty="0">
                <a:solidFill>
                  <a:srgbClr val="0000C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i=0;</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i&lt;</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src.</a:t>
            </a: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 = </a:t>
            </a:r>
            <a:r>
              <a:rPr lang="ru-RU" sz="1200" b="0" strike="noStrike" spc="-1" dirty="0">
                <a:solidFill>
                  <a:srgbClr val="2A00FF"/>
                </a:solidFill>
                <a:uFill>
                  <a:solidFill>
                    <a:srgbClr val="FFFFFF"/>
                  </a:solidFill>
                </a:uFill>
                <a:latin typeface="Consolas"/>
                <a:ea typeface="DejaVu Sans"/>
              </a:rPr>
              <a:t>'\0'</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void</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FooCopyConstructor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FillBySymbol</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sym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 = 0; i &lt;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 = </a:t>
            </a:r>
            <a:r>
              <a:rPr lang="ru-RU" sz="1200" b="0" strike="noStrike" spc="-1" dirty="0" err="1">
                <a:solidFill>
                  <a:srgbClr val="000000"/>
                </a:solidFill>
                <a:uFill>
                  <a:solidFill>
                    <a:srgbClr val="FFFFFF"/>
                  </a:solidFill>
                </a:uFill>
                <a:latin typeface="Consolas"/>
                <a:ea typeface="DejaVu Sans"/>
              </a:rPr>
              <a:t>sym</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TEST(Module7, UseCopyConstructor)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FooCopyConstructor</a:t>
            </a:r>
            <a:r>
              <a:rPr lang="ru-RU" sz="1200" b="0" strike="noStrike" spc="-1" dirty="0">
                <a:solidFill>
                  <a:srgbClr val="000000"/>
                </a:solidFill>
                <a:uFill>
                  <a:solidFill>
                    <a:srgbClr val="FFFFFF"/>
                  </a:solidFill>
                </a:uFill>
                <a:latin typeface="Consolas"/>
                <a:ea typeface="DejaVu Sans"/>
              </a:rPr>
              <a:t> a(</a:t>
            </a:r>
            <a:r>
              <a:rPr lang="ru-RU" sz="1200" b="0" strike="noStrike" spc="-1" dirty="0">
                <a:solidFill>
                  <a:srgbClr val="2A00FF"/>
                </a:solidFill>
                <a:uFill>
                  <a:solidFill>
                    <a:srgbClr val="FFFFFF"/>
                  </a:solidFill>
                </a:uFill>
                <a:latin typeface="Consolas"/>
                <a:ea typeface="DejaVu Sans"/>
              </a:rPr>
              <a:t>"123456"</a:t>
            </a:r>
            <a:r>
              <a:rPr lang="ru-RU" sz="1200" b="0" strike="noStrike" spc="-1" dirty="0">
                <a:solidFill>
                  <a:srgbClr val="000000"/>
                </a:solidFill>
                <a:uFill>
                  <a:solidFill>
                    <a:srgbClr val="FFFFFF"/>
                  </a:solidFill>
                </a:uFill>
                <a:latin typeface="Consolas"/>
                <a:ea typeface="DejaVu Sans"/>
              </a:rPr>
              <a:t>), b = a;</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00"/>
                </a:solidFill>
                <a:uFill>
                  <a:solidFill>
                    <a:srgbClr val="FFFFFF"/>
                  </a:solidFill>
                </a:uFill>
                <a:latin typeface="Consolas"/>
                <a:ea typeface="DejaVu Sans"/>
              </a:rPr>
              <a:t>a.FillBySymbol</a:t>
            </a:r>
            <a:r>
              <a:rPr lang="ru-RU" sz="1200" b="0" strike="noStrike" spc="-1" dirty="0">
                <a:solidFill>
                  <a:srgbClr val="000000"/>
                </a:solidFill>
                <a:uFill>
                  <a:solidFill>
                    <a:srgbClr val="FFFFFF"/>
                  </a:solidFill>
                </a:uFill>
                <a:latin typeface="Consolas"/>
                <a:ea typeface="DejaVu Sans"/>
              </a:rPr>
              <a:t>(</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a.GetBuffer</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b.GetBuffer</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"123456"</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294" name="Line 4"/>
          <p:cNvSpPr/>
          <p:nvPr/>
        </p:nvSpPr>
        <p:spPr>
          <a:xfrm>
            <a:off x="4485600" y="608214"/>
            <a:ext cx="21600" cy="43398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851016" y="4659982"/>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CopyConstructorDemo.cpp</a:t>
            </a:r>
            <a:endParaRPr lang="ru-RU" dirty="0"/>
          </a:p>
        </p:txBody>
      </p:sp>
    </p:spTree>
    <p:extLst>
      <p:ext uri="{BB962C8B-B14F-4D97-AF65-F5344CB8AC3E}">
        <p14:creationId xmlns:p14="http://schemas.microsoft.com/office/powerpoint/2010/main" val="10952670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Implicit copy constructor…</a:t>
            </a:r>
            <a:endParaRPr lang="ru-RU" sz="1800" b="0" strike="noStrike" spc="-1">
              <a:solidFill>
                <a:srgbClr val="000000"/>
              </a:solidFill>
              <a:uFill>
                <a:solidFill>
                  <a:srgbClr val="FFFFFF"/>
                </a:solidFill>
              </a:uFill>
              <a:latin typeface="Arial"/>
            </a:endParaRPr>
          </a:p>
        </p:txBody>
      </p:sp>
      <p:sp>
        <p:nvSpPr>
          <p:cNvPr id="1273"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Compiler generates - implicitly - a default copy constructor for all data types (including basic data types)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Implicit copy constructor performs byte-by-byte copying of values from the source object to the object being created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 some cases, usage of the default copy constructor can lead to problems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CustomShape 1"/>
          <p:cNvSpPr/>
          <p:nvPr/>
        </p:nvSpPr>
        <p:spPr>
          <a:xfrm>
            <a:off x="457200" y="114480"/>
            <a:ext cx="8225640" cy="882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Explicit copy constructor</a:t>
            </a:r>
            <a:endParaRPr lang="ru-RU" sz="1800" b="0" strike="noStrike" spc="-1">
              <a:solidFill>
                <a:srgbClr val="000000"/>
              </a:solidFill>
              <a:uFill>
                <a:solidFill>
                  <a:srgbClr val="FFFFFF"/>
                </a:solidFill>
              </a:uFill>
              <a:latin typeface="Arial"/>
            </a:endParaRPr>
          </a:p>
        </p:txBody>
      </p:sp>
      <p:sp>
        <p:nvSpPr>
          <p:cNvPr id="1275"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Enables the developer to define custom initialization routines for an object - from an existing object of the same class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Takes a single input parameter, which is a constant reference to an object of the same class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You</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need</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to</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use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copy</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constructor</a:t>
            </a:r>
            <a:r>
              <a:rPr lang="ru-RU" sz="2300" b="1"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sp>
        <p:nvSpPr>
          <p:cNvPr id="1296"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your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destructor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destroys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releases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resources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byte</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byte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copying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unacceptable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contains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some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530280" y="78480"/>
            <a:ext cx="8225640" cy="675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Function declaration in multiple modules</a:t>
            </a:r>
            <a:endParaRPr lang="ru-RU" sz="1800" b="0" strike="noStrike" spc="-1">
              <a:solidFill>
                <a:srgbClr val="000000"/>
              </a:solidFill>
              <a:uFill>
                <a:solidFill>
                  <a:srgbClr val="FFFFFF"/>
                </a:solidFill>
              </a:uFill>
              <a:latin typeface="Arial"/>
            </a:endParaRPr>
          </a:p>
        </p:txBody>
      </p:sp>
      <p:sp>
        <p:nvSpPr>
          <p:cNvPr id="609" name="CustomShape 2"/>
          <p:cNvSpPr/>
          <p:nvPr/>
        </p:nvSpPr>
        <p:spPr>
          <a:xfrm>
            <a:off x="285840" y="1178640"/>
            <a:ext cx="2567880" cy="3497040"/>
          </a:xfrm>
          <a:prstGeom prst="roundRect">
            <a:avLst>
              <a:gd name="adj" fmla="val 16667"/>
            </a:avLst>
          </a:prstGeom>
          <a:solidFill>
            <a:schemeClr val="accent3">
              <a:lumMod val="50000"/>
            </a:schemeClr>
          </a:solidFill>
          <a:ln>
            <a:solidFill>
              <a:srgbClr val="7D5FA0"/>
            </a:solidFill>
            <a:roun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tIns="45000" rIns="90000" bIns="45000" anchor="ctr"/>
          <a:lstStyle/>
          <a:p>
            <a:pPr>
              <a:lnSpc>
                <a:spcPct val="100000"/>
              </a:lnSpc>
            </a:pPr>
            <a:r>
              <a:rPr lang="ru-RU" sz="1400" b="0" strike="noStrike" spc="-1" dirty="0" err="1">
                <a:solidFill>
                  <a:srgbClr val="FFFFFF"/>
                </a:solidFill>
                <a:uFill>
                  <a:solidFill>
                    <a:srgbClr val="FFFFFF"/>
                  </a:solidFill>
                </a:uFill>
                <a:latin typeface="Open Sans"/>
                <a:ea typeface="DejaVu Sans"/>
              </a:rPr>
              <a:t>void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ShowDialog</a:t>
            </a: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//Show </a:t>
            </a:r>
            <a:r>
              <a:rPr lang="ru-RU" sz="1400" b="0" strike="noStrike" spc="-1" dirty="0" err="1">
                <a:solidFill>
                  <a:srgbClr val="FFFFFF"/>
                </a:solidFill>
                <a:uFill>
                  <a:solidFill>
                    <a:srgbClr val="FFFFFF"/>
                  </a:solidFill>
                </a:uFill>
                <a:latin typeface="Open Sans"/>
                <a:ea typeface="DejaVu Sans"/>
              </a:rPr>
              <a:t>dialog</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window</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for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user</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610" name="CustomShape 3"/>
          <p:cNvSpPr/>
          <p:nvPr/>
        </p:nvSpPr>
        <p:spPr>
          <a:xfrm>
            <a:off x="717840" y="910800"/>
            <a:ext cx="10551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Dialog.cpp</a:t>
            </a:r>
            <a:endParaRPr lang="ru-RU" sz="1800" b="0" strike="noStrike" spc="-1">
              <a:solidFill>
                <a:srgbClr val="000000"/>
              </a:solidFill>
              <a:uFill>
                <a:solidFill>
                  <a:srgbClr val="FFFFFF"/>
                </a:solidFill>
              </a:uFill>
              <a:latin typeface="Arial"/>
            </a:endParaRPr>
          </a:p>
        </p:txBody>
      </p:sp>
      <p:sp>
        <p:nvSpPr>
          <p:cNvPr id="611" name="CustomShape 4"/>
          <p:cNvSpPr/>
          <p:nvPr/>
        </p:nvSpPr>
        <p:spPr>
          <a:xfrm>
            <a:off x="3286080" y="1232280"/>
            <a:ext cx="5496840" cy="5317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1400" b="0" strike="noStrike" spc="-1" dirty="0" err="1">
                <a:solidFill>
                  <a:srgbClr val="FFFFFF"/>
                </a:solidFill>
                <a:uFill>
                  <a:solidFill>
                    <a:srgbClr val="FFFFFF"/>
                  </a:solidFill>
                </a:uFill>
                <a:latin typeface="Open Sans"/>
                <a:ea typeface="DejaVu Sans"/>
              </a:rPr>
              <a:t>void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ShowDialog</a:t>
            </a: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
        <p:nvSpPr>
          <p:cNvPr id="612" name="CustomShape 5"/>
          <p:cNvSpPr/>
          <p:nvPr/>
        </p:nvSpPr>
        <p:spPr>
          <a:xfrm>
            <a:off x="5075280" y="910800"/>
            <a:ext cx="86040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Dialog.h</a:t>
            </a:r>
            <a:endParaRPr lang="ru-RU" sz="1800" b="0" strike="noStrike" spc="-1">
              <a:solidFill>
                <a:srgbClr val="000000"/>
              </a:solidFill>
              <a:uFill>
                <a:solidFill>
                  <a:srgbClr val="FFFFFF"/>
                </a:solidFill>
              </a:uFill>
              <a:latin typeface="Arial"/>
            </a:endParaRPr>
          </a:p>
        </p:txBody>
      </p:sp>
      <p:sp>
        <p:nvSpPr>
          <p:cNvPr id="613" name="CustomShape 6"/>
          <p:cNvSpPr/>
          <p:nvPr/>
        </p:nvSpPr>
        <p:spPr>
          <a:xfrm>
            <a:off x="3081600" y="2645280"/>
            <a:ext cx="2772360" cy="19756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include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Dialog.h</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00"/>
                </a:solidFill>
                <a:uFill>
                  <a:solidFill>
                    <a:srgbClr val="FFFFFF"/>
                  </a:solidFill>
                </a:uFill>
                <a:latin typeface="Open Sans"/>
                <a:ea typeface="DejaVu Sans"/>
              </a:rPr>
              <a:t>void</a:t>
            </a:r>
            <a:r>
              <a:rPr lang="ru-RU" sz="1400" b="0" strike="noStrike" spc="-1" dirty="0">
                <a:solidFill>
                  <a:srgbClr val="FFFF00"/>
                </a:solidFill>
                <a:uFill>
                  <a:solidFill>
                    <a:srgbClr val="FFFFFF"/>
                  </a:solidFill>
                </a:uFill>
                <a:latin typeface="Open Sans"/>
                <a:ea typeface="DejaVu Sans"/>
              </a:rPr>
              <a:t> </a:t>
            </a:r>
            <a:r>
              <a:rPr lang="ru-RU" sz="1400" b="0" strike="noStrike" spc="-1" dirty="0" err="1">
                <a:solidFill>
                  <a:srgbClr val="FFFF00"/>
                </a:solidFill>
                <a:uFill>
                  <a:solidFill>
                    <a:srgbClr val="FFFFFF"/>
                  </a:solidFill>
                </a:uFill>
                <a:latin typeface="Open Sans"/>
                <a:ea typeface="DejaVu Sans"/>
              </a:rPr>
              <a:t>GetData</a:t>
            </a:r>
            <a:r>
              <a:rPr lang="ru-RU" sz="1400" b="0" strike="noStrike" spc="-1" dirty="0">
                <a:solidFill>
                  <a:srgbClr val="FFFF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void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main</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ShowDialog</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GetData</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614" name="CustomShape 7"/>
          <p:cNvSpPr/>
          <p:nvPr/>
        </p:nvSpPr>
        <p:spPr>
          <a:xfrm>
            <a:off x="3575880" y="2312640"/>
            <a:ext cx="126720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Module1.cpp</a:t>
            </a:r>
            <a:endParaRPr lang="ru-RU" sz="1800" b="0" strike="noStrike" spc="-1">
              <a:solidFill>
                <a:srgbClr val="000000"/>
              </a:solidFill>
              <a:uFill>
                <a:solidFill>
                  <a:srgbClr val="FFFFFF"/>
                </a:solidFill>
              </a:uFill>
              <a:latin typeface="Arial"/>
            </a:endParaRPr>
          </a:p>
        </p:txBody>
      </p:sp>
      <p:sp>
        <p:nvSpPr>
          <p:cNvPr id="615" name="CustomShape 8"/>
          <p:cNvSpPr/>
          <p:nvPr/>
        </p:nvSpPr>
        <p:spPr>
          <a:xfrm>
            <a:off x="6504840" y="2312640"/>
            <a:ext cx="126720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Module2.cpp</a:t>
            </a:r>
            <a:endParaRPr lang="ru-RU" sz="1800" b="0" strike="noStrike" spc="-1">
              <a:solidFill>
                <a:srgbClr val="000000"/>
              </a:solidFill>
              <a:uFill>
                <a:solidFill>
                  <a:srgbClr val="FFFFFF"/>
                </a:solidFill>
              </a:uFill>
              <a:latin typeface="Arial"/>
            </a:endParaRPr>
          </a:p>
        </p:txBody>
      </p:sp>
      <p:sp>
        <p:nvSpPr>
          <p:cNvPr id="616" name="CustomShape 9"/>
          <p:cNvSpPr/>
          <p:nvPr/>
        </p:nvSpPr>
        <p:spPr>
          <a:xfrm>
            <a:off x="3714840" y="1937520"/>
            <a:ext cx="1139040" cy="424800"/>
          </a:xfrm>
          <a:prstGeom prst="downArrow">
            <a:avLst>
              <a:gd name="adj1" fmla="val 50000"/>
              <a:gd name="adj2" fmla="val 50000"/>
            </a:avLst>
          </a:prstGeom>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
        <p:nvSpPr>
          <p:cNvPr id="617" name="CustomShape 10"/>
          <p:cNvSpPr/>
          <p:nvPr/>
        </p:nvSpPr>
        <p:spPr>
          <a:xfrm>
            <a:off x="6715080" y="1938240"/>
            <a:ext cx="1139040" cy="424800"/>
          </a:xfrm>
          <a:prstGeom prst="downArrow">
            <a:avLst>
              <a:gd name="adj1" fmla="val 50000"/>
              <a:gd name="adj2" fmla="val 50000"/>
            </a:avLst>
          </a:prstGeom>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
        <p:nvSpPr>
          <p:cNvPr id="618" name="CustomShape 11"/>
          <p:cNvSpPr/>
          <p:nvPr/>
        </p:nvSpPr>
        <p:spPr>
          <a:xfrm>
            <a:off x="6072120" y="2645280"/>
            <a:ext cx="2903400" cy="19756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include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Dialog.h</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void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GetData</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ShowDialog</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C++ Object Lifecycle: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Copy constructor return value optimization</a:t>
            </a:r>
            <a:endParaRPr lang="ru-RU" sz="1800" b="0" strike="noStrike" spc="-1">
              <a:solidFill>
                <a:srgbClr val="000000"/>
              </a:solidFill>
              <a:uFill>
                <a:solidFill>
                  <a:srgbClr val="FFFFFF"/>
                </a:solidFill>
              </a:uFill>
              <a:latin typeface="Arial"/>
            </a:endParaRPr>
          </a:p>
        </p:txBody>
      </p:sp>
      <p:sp>
        <p:nvSpPr>
          <p:cNvPr id="129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In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general</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C++ </a:t>
            </a:r>
            <a:r>
              <a:rPr lang="ru-RU" sz="2100" spc="-1" dirty="0" err="1">
                <a:solidFill>
                  <a:srgbClr val="000000"/>
                </a:solidFill>
                <a:uFill>
                  <a:solidFill>
                    <a:srgbClr val="FFFFFF"/>
                  </a:solidFill>
                </a:uFill>
                <a:latin typeface="Open Sans"/>
                <a:ea typeface="DejaVu Sans"/>
              </a:rPr>
              <a:t>standard</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allows</a:t>
            </a:r>
            <a:r>
              <a:rPr lang="ru-RU" sz="2100" spc="-1" dirty="0">
                <a:solidFill>
                  <a:srgbClr val="000000"/>
                </a:solidFill>
                <a:uFill>
                  <a:solidFill>
                    <a:srgbClr val="FFFFFF"/>
                  </a:solidFill>
                </a:uFill>
                <a:latin typeface="Open Sans"/>
                <a:ea typeface="DejaVu Sans"/>
              </a:rPr>
              <a:t> a </a:t>
            </a:r>
            <a:r>
              <a:rPr lang="ru-RU" sz="2100" spc="-1" dirty="0" err="1">
                <a:solidFill>
                  <a:srgbClr val="000000"/>
                </a:solidFill>
                <a:uFill>
                  <a:solidFill>
                    <a:srgbClr val="FFFFFF"/>
                  </a:solidFill>
                </a:uFill>
                <a:latin typeface="Open Sans"/>
                <a:ea typeface="DejaVu Sans"/>
              </a:rPr>
              <a:t>compiler</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to</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perform</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any</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optimization</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ea typeface="DejaVu Sans"/>
              </a:rPr>
              <a:t>The </a:t>
            </a:r>
            <a:r>
              <a:rPr lang="ru-RU" sz="2100" spc="-1" dirty="0" err="1">
                <a:solidFill>
                  <a:srgbClr val="000000"/>
                </a:solidFill>
                <a:uFill>
                  <a:solidFill>
                    <a:srgbClr val="FFFFFF"/>
                  </a:solidFill>
                </a:uFill>
                <a:latin typeface="Open Sans"/>
                <a:ea typeface="DejaVu Sans"/>
              </a:rPr>
              <a:t>term</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return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value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optimization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refers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to</a:t>
            </a:r>
            <a:r>
              <a:rPr lang="ru-RU" sz="2100" spc="-1" dirty="0">
                <a:solidFill>
                  <a:srgbClr val="000000"/>
                </a:solidFill>
                <a:uFill>
                  <a:solidFill>
                    <a:srgbClr val="FFFFFF"/>
                  </a:solidFill>
                </a:uFill>
                <a:latin typeface="Open Sans"/>
                <a:ea typeface="DejaVu Sans"/>
              </a:rPr>
              <a:t> a </a:t>
            </a:r>
            <a:r>
              <a:rPr lang="ru-RU" sz="2100" spc="-1" dirty="0" err="1">
                <a:solidFill>
                  <a:srgbClr val="000000"/>
                </a:solidFill>
                <a:uFill>
                  <a:solidFill>
                    <a:srgbClr val="FFFFFF"/>
                  </a:solidFill>
                </a:uFill>
                <a:latin typeface="Open Sans"/>
                <a:ea typeface="DejaVu Sans"/>
              </a:rPr>
              <a:t>special</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clause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C++ </a:t>
            </a:r>
            <a:r>
              <a:rPr lang="ru-RU" sz="2100" spc="-1" dirty="0" err="1">
                <a:solidFill>
                  <a:srgbClr val="000000"/>
                </a:solidFill>
                <a:uFill>
                  <a:solidFill>
                    <a:srgbClr val="FFFFFF"/>
                  </a:solidFill>
                </a:uFill>
                <a:latin typeface="Open Sans"/>
                <a:ea typeface="DejaVu Sans"/>
              </a:rPr>
              <a:t>standard</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that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goes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even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further</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than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as-if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rule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an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implementation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may</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omit</a:t>
            </a:r>
            <a:r>
              <a:rPr lang="ru-RU" sz="2100" spc="-1" dirty="0">
                <a:solidFill>
                  <a:srgbClr val="000000"/>
                </a:solidFill>
                <a:uFill>
                  <a:solidFill>
                    <a:srgbClr val="FFFFFF"/>
                  </a:solidFill>
                </a:uFill>
                <a:latin typeface="Open Sans"/>
                <a:ea typeface="DejaVu Sans"/>
              </a:rPr>
              <a:t> a </a:t>
            </a:r>
            <a:r>
              <a:rPr lang="ru-RU" sz="2100" spc="-1" dirty="0" err="1">
                <a:solidFill>
                  <a:srgbClr val="000000"/>
                </a:solidFill>
                <a:uFill>
                  <a:solidFill>
                    <a:srgbClr val="FFFFFF"/>
                  </a:solidFill>
                </a:uFill>
                <a:latin typeface="Open Sans"/>
                <a:ea typeface="DejaVu Sans"/>
              </a:rPr>
              <a:t>copy</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operation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resulting</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from</a:t>
            </a:r>
            <a:r>
              <a:rPr lang="ru-RU" sz="2100" spc="-1" dirty="0">
                <a:solidFill>
                  <a:srgbClr val="000000"/>
                </a:solidFill>
                <a:uFill>
                  <a:solidFill>
                    <a:srgbClr val="FFFFFF"/>
                  </a:solidFill>
                </a:uFill>
                <a:latin typeface="Open Sans"/>
                <a:ea typeface="DejaVu Sans"/>
              </a:rPr>
              <a:t> a </a:t>
            </a:r>
            <a:r>
              <a:rPr lang="ru-RU" sz="2100" spc="-1" dirty="0" err="1">
                <a:solidFill>
                  <a:srgbClr val="000000"/>
                </a:solidFill>
                <a:uFill>
                  <a:solidFill>
                    <a:srgbClr val="FFFFFF"/>
                  </a:solidFill>
                </a:uFill>
                <a:latin typeface="Open Sans"/>
                <a:ea typeface="DejaVu Sans"/>
              </a:rPr>
              <a:t>return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statement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even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copy</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constructor</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has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side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effects</a:t>
            </a:r>
            <a:endParaRPr lang="ru-RU" sz="2100" spc="-1" dirty="0">
              <a:solidFill>
                <a:srgbClr val="000000"/>
              </a:solidFill>
              <a:uFill>
                <a:solidFill>
                  <a:srgbClr val="FFFFFF"/>
                </a:solidFill>
              </a:uFill>
              <a:latin typeface="Open Sans"/>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C++ Object Lifecycle: </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Copy constructor. Performance problem</a:t>
            </a:r>
            <a:endParaRPr lang="ru-RU" sz="1800" b="0" strike="noStrike" spc="-1">
              <a:solidFill>
                <a:srgbClr val="000000"/>
              </a:solidFill>
              <a:uFill>
                <a:solidFill>
                  <a:srgbClr val="FFFFFF"/>
                </a:solidFill>
              </a:uFill>
              <a:latin typeface="Arial"/>
            </a:endParaRPr>
          </a:p>
        </p:txBody>
      </p:sp>
      <p:sp>
        <p:nvSpPr>
          <p:cNvPr id="1300" name="CustomShape 2"/>
          <p:cNvSpPr/>
          <p:nvPr/>
        </p:nvSpPr>
        <p:spPr>
          <a:xfrm>
            <a:off x="-16200" y="941400"/>
            <a:ext cx="4820760" cy="349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a:solidFill>
                  <a:srgbClr val="7F0055"/>
                </a:solidFill>
                <a:uFill>
                  <a:solidFill>
                    <a:srgbClr val="FFFFFF"/>
                  </a:solidFill>
                </a:uFill>
                <a:latin typeface="Consolas"/>
                <a:ea typeface="DejaVu Sans"/>
              </a:rPr>
              <a:t>class</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5032"/>
                </a:solidFill>
                <a:uFill>
                  <a:solidFill>
                    <a:srgbClr val="FFFFFF"/>
                  </a:solidFill>
                </a:uFill>
                <a:latin typeface="Consolas"/>
                <a:ea typeface="DejaVu Sans"/>
              </a:rPr>
              <a:t>FooWithoutMoveConstructor</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private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char</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Buffer</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size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public</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static</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a:t>
            </a:r>
            <a:r>
              <a:rPr lang="ru-RU" sz="1400" b="1" i="1" strike="noStrike" spc="-1">
                <a:solidFill>
                  <a:srgbClr val="0000C0"/>
                </a:solidFill>
                <a:uFill>
                  <a:solidFill>
                    <a:srgbClr val="FFFFFF"/>
                  </a:solidFill>
                </a:uFill>
                <a:latin typeface="Consolas"/>
                <a:ea typeface="DejaVu Sans"/>
              </a:rPr>
              <a:t>CountCopyObjet</a:t>
            </a:r>
            <a:r>
              <a:rPr lang="ru-RU" sz="1400" b="1" i="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000000"/>
                </a:solidFill>
                <a:uFill>
                  <a:solidFill>
                    <a:srgbClr val="FFFFFF"/>
                  </a:solidFill>
                </a:uFill>
                <a:latin typeface="Consolas"/>
                <a:ea typeface="DejaVu Sans"/>
              </a:rPr>
              <a:t>FooWithoutMoveConstructor(</a:t>
            </a:r>
            <a:r>
              <a:rPr lang="ru-RU" sz="1400" b="1" strike="noStrike" spc="-1">
                <a:solidFill>
                  <a:srgbClr val="7F0055"/>
                </a:solidFill>
                <a:uFill>
                  <a:solidFill>
                    <a:srgbClr val="FFFFFF"/>
                  </a:solidFill>
                </a:uFill>
                <a:latin typeface="Consolas"/>
                <a:ea typeface="DejaVu Sans"/>
              </a:rPr>
              <a:t>char</a:t>
            </a:r>
            <a:r>
              <a:rPr lang="ru-RU" sz="1400" b="1" strike="noStrike" spc="-1">
                <a:solidFill>
                  <a:srgbClr val="000000"/>
                </a:solidFill>
                <a:uFill>
                  <a:solidFill>
                    <a:srgbClr val="FFFFFF"/>
                  </a:solidFill>
                </a:uFill>
                <a:latin typeface="Consolas"/>
                <a:ea typeface="DejaVu Sans"/>
              </a:rPr>
              <a:t> *src);</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000000"/>
                </a:solidFill>
                <a:uFill>
                  <a:solidFill>
                    <a:srgbClr val="FFFFFF"/>
                  </a:solidFill>
                </a:uFill>
                <a:latin typeface="Consolas"/>
                <a:ea typeface="DejaVu Sans"/>
              </a:rPr>
              <a:t>FooWithoutMoveConstructor(</a:t>
            </a:r>
            <a:r>
              <a:rPr lang="ru-RU" sz="1400" b="1" strike="noStrike" spc="-1">
                <a:solidFill>
                  <a:srgbClr val="7F0055"/>
                </a:solidFill>
                <a:uFill>
                  <a:solidFill>
                    <a:srgbClr val="FFFFFF"/>
                  </a:solidFill>
                </a:uFill>
                <a:latin typeface="Consolas"/>
                <a:ea typeface="DejaVu Sans"/>
              </a:rPr>
              <a:t>const</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5032"/>
                </a:solidFill>
                <a:uFill>
                  <a:solidFill>
                    <a:srgbClr val="FFFFFF"/>
                  </a:solidFill>
                </a:uFill>
                <a:latin typeface="Consolas"/>
                <a:ea typeface="DejaVu Sans"/>
              </a:rPr>
              <a:t>FooWithoutMoveConstructor</a:t>
            </a:r>
            <a:r>
              <a:rPr lang="ru-RU" sz="1400" b="1" strike="noStrike" spc="-1">
                <a:solidFill>
                  <a:srgbClr val="000000"/>
                </a:solidFill>
                <a:uFill>
                  <a:solidFill>
                    <a:srgbClr val="FFFFFF"/>
                  </a:solidFill>
                </a:uFill>
                <a:latin typeface="Consolas"/>
                <a:ea typeface="DejaVu Sans"/>
              </a:rPr>
              <a:t> &amp;src);</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0" strike="noStrike" spc="-1">
                <a:solidFill>
                  <a:srgbClr val="005032"/>
                </a:solidFill>
                <a:uFill>
                  <a:solidFill>
                    <a:srgbClr val="FFFFFF"/>
                  </a:solidFill>
                </a:uFill>
                <a:latin typeface="Consolas"/>
                <a:ea typeface="DejaVu Sans"/>
              </a:rPr>
              <a:t>FooWithoutMoveConstructor</a:t>
            </a:r>
            <a:r>
              <a:rPr lang="ru-RU" sz="1400" b="0" strike="noStrike" spc="-1">
                <a:solidFill>
                  <a:srgbClr val="000000"/>
                </a:solidFill>
                <a:uFill>
                  <a:solidFill>
                    <a:srgbClr val="FFFFFF"/>
                  </a:solidFill>
                </a:uFill>
                <a:latin typeface="Consolas"/>
                <a:ea typeface="DejaVu Sans"/>
              </a:rPr>
              <a:t> </a:t>
            </a:r>
            <a:r>
              <a:rPr lang="ru-RU" sz="1400" b="1" strike="noStrike" spc="-1">
                <a:solidFill>
                  <a:srgbClr val="000000"/>
                </a:solidFill>
                <a:uFill>
                  <a:solidFill>
                    <a:srgbClr val="FFFFFF"/>
                  </a:solidFill>
                </a:uFill>
                <a:latin typeface="Consolas"/>
                <a:ea typeface="DejaVu Sans"/>
              </a:rPr>
              <a:t>Copy();</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char</a:t>
            </a:r>
            <a:r>
              <a:rPr lang="ru-RU" sz="1400" b="1" strike="noStrike" spc="-1">
                <a:solidFill>
                  <a:srgbClr val="000000"/>
                </a:solidFill>
                <a:uFill>
                  <a:solidFill>
                    <a:srgbClr val="FFFFFF"/>
                  </a:solidFill>
                </a:uFill>
                <a:latin typeface="Consolas"/>
                <a:ea typeface="DejaVu Sans"/>
              </a:rPr>
              <a:t> * GetBuffer() </a:t>
            </a:r>
            <a:r>
              <a:rPr lang="ru-RU" sz="1400" b="1" strike="noStrike" spc="-1">
                <a:solidFill>
                  <a:srgbClr val="7F0055"/>
                </a:solidFill>
                <a:uFill>
                  <a:solidFill>
                    <a:srgbClr val="FFFFFF"/>
                  </a:solidFill>
                </a:uFill>
                <a:latin typeface="Consolas"/>
                <a:ea typeface="DejaVu Sans"/>
              </a:rPr>
              <a:t>const</a:t>
            </a:r>
            <a:r>
              <a:rPr lang="ru-RU" sz="1400" b="1" strike="noStrike" spc="-1">
                <a:solidFill>
                  <a:srgbClr val="000000"/>
                </a:solidFill>
                <a:uFill>
                  <a:solidFill>
                    <a:srgbClr val="FFFFFF"/>
                  </a:solidFill>
                </a:uFill>
                <a:latin typeface="Consolas"/>
                <a:ea typeface="DejaVu Sans"/>
              </a:rPr>
              <a:t> { </a:t>
            </a:r>
            <a:r>
              <a:rPr lang="ru-RU" sz="1400" b="1" strike="noStrike" spc="-1">
                <a:solidFill>
                  <a:srgbClr val="7F0055"/>
                </a:solidFill>
                <a:uFill>
                  <a:solidFill>
                    <a:srgbClr val="FFFFFF"/>
                  </a:solidFill>
                </a:uFill>
                <a:latin typeface="Consolas"/>
                <a:ea typeface="DejaVu Sans"/>
              </a:rPr>
              <a:t>return</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Buffer</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a:t>
            </a:r>
            <a:r>
              <a:rPr lang="ru-RU" sz="1400" b="1" i="1" strike="noStrike" spc="-1">
                <a:solidFill>
                  <a:srgbClr val="0000C0"/>
                </a:solidFill>
                <a:uFill>
                  <a:solidFill>
                    <a:srgbClr val="FFFFFF"/>
                  </a:solidFill>
                </a:uFill>
                <a:latin typeface="Consolas"/>
                <a:ea typeface="DejaVu Sans"/>
              </a:rPr>
              <a:t>FooWithoutMoveConstructor::</a:t>
            </a:r>
            <a:endParaRPr lang="ru-RU" sz="1800" b="0" strike="noStrike" spc="-1">
              <a:solidFill>
                <a:srgbClr val="000000"/>
              </a:solidFill>
              <a:uFill>
                <a:solidFill>
                  <a:srgbClr val="FFFFFF"/>
                </a:solidFill>
              </a:uFill>
              <a:latin typeface="Arial"/>
            </a:endParaRPr>
          </a:p>
          <a:p>
            <a:pPr>
              <a:lnSpc>
                <a:spcPct val="100000"/>
              </a:lnSpc>
            </a:pPr>
            <a:r>
              <a:rPr lang="ru-RU" sz="1400" b="1" i="1" strike="noStrike" spc="-1">
                <a:solidFill>
                  <a:srgbClr val="0000C0"/>
                </a:solidFill>
                <a:uFill>
                  <a:solidFill>
                    <a:srgbClr val="FFFFFF"/>
                  </a:solidFill>
                </a:uFill>
                <a:latin typeface="Consolas"/>
                <a:ea typeface="DejaVu Sans"/>
              </a:rPr>
              <a:t>CountCopyObjet</a:t>
            </a:r>
            <a:r>
              <a:rPr lang="ru-RU" sz="1400" b="1" i="1" strike="noStrike" spc="-1">
                <a:solidFill>
                  <a:srgbClr val="000000"/>
                </a:solidFill>
                <a:uFill>
                  <a:solidFill>
                    <a:srgbClr val="FFFFFF"/>
                  </a:solidFill>
                </a:uFill>
                <a:latin typeface="Consolas"/>
                <a:ea typeface="DejaVu Sans"/>
              </a:rPr>
              <a:t> = 0;</a:t>
            </a:r>
            <a:endParaRPr lang="ru-RU" sz="1800" b="0" strike="noStrike" spc="-1">
              <a:solidFill>
                <a:srgbClr val="000000"/>
              </a:solidFill>
              <a:uFill>
                <a:solidFill>
                  <a:srgbClr val="FFFFFF"/>
                </a:solidFill>
              </a:uFill>
              <a:latin typeface="Arial"/>
            </a:endParaRPr>
          </a:p>
        </p:txBody>
      </p:sp>
      <p:sp>
        <p:nvSpPr>
          <p:cNvPr id="1301" name="CustomShape 3"/>
          <p:cNvSpPr/>
          <p:nvPr/>
        </p:nvSpPr>
        <p:spPr>
          <a:xfrm>
            <a:off x="4808520" y="1479960"/>
            <a:ext cx="4288320" cy="221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TEST(Module7,</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00"/>
                </a:solidFill>
                <a:uFill>
                  <a:solidFill>
                    <a:srgbClr val="FFFFFF"/>
                  </a:solidFill>
                </a:uFill>
                <a:latin typeface="Consolas"/>
                <a:ea typeface="DejaVu Sans"/>
              </a:rPr>
              <a:t>CopyConstructorPerformanceProblem</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FooWithoutMoveConstructor</a:t>
            </a:r>
            <a:r>
              <a:rPr lang="ru-RU" sz="1400" b="0" strike="noStrike" spc="-1" dirty="0">
                <a:solidFill>
                  <a:srgbClr val="000000"/>
                </a:solidFill>
                <a:uFill>
                  <a:solidFill>
                    <a:srgbClr val="FFFFFF"/>
                  </a:solidFill>
                </a:uFill>
                <a:latin typeface="Consolas"/>
                <a:ea typeface="DejaVu Sans"/>
              </a:rPr>
              <a:t> x(</a:t>
            </a:r>
            <a:r>
              <a:rPr lang="ru-RU" sz="1400" b="0" strike="noStrike" spc="-1" dirty="0">
                <a:solidFill>
                  <a:srgbClr val="2A00FF"/>
                </a:solidFill>
                <a:uFill>
                  <a:solidFill>
                    <a:srgbClr val="FFFFFF"/>
                  </a:solidFill>
                </a:uFill>
                <a:latin typeface="Consolas"/>
                <a:ea typeface="DejaVu Sans"/>
              </a:rPr>
              <a:t>"123456"</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FooWithoutMoveConstructor</a:t>
            </a:r>
            <a:r>
              <a:rPr lang="ru-RU" sz="1400" b="0" strike="noStrike" spc="-1" dirty="0">
                <a:solidFill>
                  <a:srgbClr val="000000"/>
                </a:solidFill>
                <a:uFill>
                  <a:solidFill>
                    <a:srgbClr val="FFFFFF"/>
                  </a:solidFill>
                </a:uFill>
                <a:latin typeface="Consolas"/>
                <a:ea typeface="DejaVu Sans"/>
              </a:rPr>
              <a:t> y = </a:t>
            </a:r>
            <a:r>
              <a:rPr lang="ru-RU" sz="1400" b="0" strike="noStrike" spc="-1" dirty="0" err="1">
                <a:solidFill>
                  <a:srgbClr val="000000"/>
                </a:solidFill>
                <a:uFill>
                  <a:solidFill>
                    <a:srgbClr val="FFFFFF"/>
                  </a:solidFill>
                </a:uFill>
                <a:latin typeface="Consolas"/>
                <a:ea typeface="DejaVu Sans"/>
              </a:rPr>
              <a:t>x.Copy</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ASSERT_STREQ(</a:t>
            </a:r>
            <a:r>
              <a:rPr lang="ru-RU" sz="1400" b="0" strike="noStrike" spc="-1" dirty="0" err="1">
                <a:solidFill>
                  <a:srgbClr val="000000"/>
                </a:solidFill>
                <a:uFill>
                  <a:solidFill>
                    <a:srgbClr val="FFFFFF"/>
                  </a:solidFill>
                </a:uFill>
                <a:latin typeface="Consolas"/>
                <a:ea typeface="DejaVu Sans"/>
              </a:rPr>
              <a:t>y.GetBuffer</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2A00FF"/>
                </a:solidFill>
                <a:uFill>
                  <a:solidFill>
                    <a:srgbClr val="FFFFFF"/>
                  </a:solidFill>
                </a:uFill>
                <a:latin typeface="Consolas"/>
                <a:ea typeface="DejaVu Sans"/>
              </a:rPr>
              <a:t>"123456"</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ASSERT_EQ(</a:t>
            </a:r>
            <a:r>
              <a:rPr lang="ru-RU" sz="1400" b="0" strike="noStrike" spc="-1" dirty="0" err="1">
                <a:solidFill>
                  <a:srgbClr val="005032"/>
                </a:solidFill>
                <a:uFill>
                  <a:solidFill>
                    <a:srgbClr val="FFFFFF"/>
                  </a:solidFill>
                </a:uFill>
                <a:latin typeface="Consolas"/>
                <a:ea typeface="DejaVu Sans"/>
              </a:rPr>
              <a:t>FooWithoutMoveConstructor</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i="1" strike="noStrike" spc="-1" dirty="0" err="1">
                <a:solidFill>
                  <a:srgbClr val="0000C0"/>
                </a:solidFill>
                <a:uFill>
                  <a:solidFill>
                    <a:srgbClr val="FFFFFF"/>
                  </a:solidFill>
                </a:uFill>
                <a:latin typeface="Consolas"/>
                <a:ea typeface="DejaVu Sans"/>
              </a:rPr>
              <a:t>CountCopyObjet</a:t>
            </a:r>
            <a:r>
              <a:rPr lang="ru-RU" sz="1400" b="0" i="1" strike="noStrike" spc="-1" dirty="0">
                <a:solidFill>
                  <a:srgbClr val="000000"/>
                </a:solidFill>
                <a:uFill>
                  <a:solidFill>
                    <a:srgbClr val="FFFFFF"/>
                  </a:solidFill>
                </a:uFill>
                <a:latin typeface="Consolas"/>
                <a:ea typeface="DejaVu Sans"/>
              </a:rPr>
              <a:t>,</a:t>
            </a:r>
            <a:r>
              <a:rPr lang="en-US" sz="1400" b="0" i="1" strike="noStrike" spc="-1" dirty="0">
                <a:solidFill>
                  <a:srgbClr val="000000"/>
                </a:solidFill>
                <a:uFill>
                  <a:solidFill>
                    <a:srgbClr val="FFFFFF"/>
                  </a:solidFill>
                </a:uFill>
                <a:latin typeface="Consolas"/>
                <a:ea typeface="DejaVu Sans"/>
              </a:rPr>
              <a:t> </a:t>
            </a:r>
            <a:r>
              <a:rPr lang="ru-RU" sz="1400" b="0" i="1"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302" name="Line 4"/>
          <p:cNvSpPr/>
          <p:nvPr/>
        </p:nvSpPr>
        <p:spPr>
          <a:xfrm>
            <a:off x="4679280" y="849600"/>
            <a:ext cx="10800" cy="40125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3033896" y="455123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MoveConstructor.cpp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Move constructor declaration</a:t>
            </a:r>
            <a:endParaRPr lang="ru-RU" sz="1800" b="0" strike="noStrike" spc="-1" dirty="0">
              <a:solidFill>
                <a:srgbClr val="000000"/>
              </a:solidFill>
              <a:uFill>
                <a:solidFill>
                  <a:srgbClr val="FFFFFF"/>
                </a:solidFill>
              </a:uFill>
              <a:latin typeface="Arial"/>
            </a:endParaRPr>
          </a:p>
        </p:txBody>
      </p:sp>
      <p:pic>
        <p:nvPicPr>
          <p:cNvPr id="1305" name="Picture 2"/>
          <p:cNvPicPr/>
          <p:nvPr/>
        </p:nvPicPr>
        <p:blipFill>
          <a:blip r:embed="rId2"/>
          <a:stretch/>
        </p:blipFill>
        <p:spPr>
          <a:xfrm>
            <a:off x="157320" y="1968840"/>
            <a:ext cx="8825760" cy="177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Move constructor</a:t>
            </a:r>
            <a:endParaRPr lang="ru-RU" sz="1800" b="0" strike="noStrike" spc="-1">
              <a:solidFill>
                <a:srgbClr val="000000"/>
              </a:solidFill>
              <a:uFill>
                <a:solidFill>
                  <a:srgbClr val="FFFFFF"/>
                </a:solidFill>
              </a:uFill>
              <a:latin typeface="Arial"/>
            </a:endParaRPr>
          </a:p>
        </p:txBody>
      </p:sp>
      <p:sp>
        <p:nvSpPr>
          <p:cNvPr id="1307" name="CustomShape 2"/>
          <p:cNvSpPr/>
          <p:nvPr/>
        </p:nvSpPr>
        <p:spPr>
          <a:xfrm>
            <a:off x="99000" y="802080"/>
            <a:ext cx="4770000" cy="391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FooMoveConstructor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private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static</a:t>
            </a:r>
            <a:r>
              <a:rPr lang="ru-RU" sz="1200" b="1" strike="noStrike" spc="-1" dirty="0">
                <a:solidFill>
                  <a:srgbClr val="000000"/>
                </a:solidFill>
                <a:uFill>
                  <a:solidFill>
                    <a:srgbClr val="FFFFFF"/>
                  </a:solidFill>
                </a:uFill>
                <a:latin typeface="Consolas"/>
                <a:ea typeface="DejaVu Sans"/>
              </a:rPr>
              <a:t> </a:t>
            </a:r>
            <a:r>
              <a:rPr lang="ru-RU" sz="1200" b="1" i="1" strike="noStrike" spc="-1" dirty="0" err="1">
                <a:solidFill>
                  <a:srgbClr val="0000C0"/>
                </a:solidFill>
                <a:uFill>
                  <a:solidFill>
                    <a:srgbClr val="FFFFFF"/>
                  </a:solidFill>
                </a:uFill>
                <a:latin typeface="Consolas"/>
                <a:ea typeface="DejaVu Sans"/>
              </a:rPr>
              <a:t>CountCopyObject</a:t>
            </a:r>
            <a:r>
              <a:rPr lang="ru-RU" sz="1200" b="1" i="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FooMoveConstructor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FooMoveConstructor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FooMoveConstructor</a:t>
            </a:r>
            <a:r>
              <a:rPr lang="ru-RU" sz="1200" b="1" strike="noStrike" spc="-1" dirty="0">
                <a:solidFill>
                  <a:srgbClr val="000000"/>
                </a:solidFill>
                <a:uFill>
                  <a:solidFill>
                    <a:srgbClr val="FFFFFF"/>
                  </a:solidFill>
                </a:uFill>
                <a:latin typeface="Consolas"/>
                <a:ea typeface="DejaVu Sans"/>
              </a:rPr>
              <a:t> &amp;</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FooMoveConstructor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FooMoveConstructor</a:t>
            </a:r>
            <a:r>
              <a:rPr lang="ru-RU" sz="1200" b="1" strike="noStrike" spc="-1" dirty="0">
                <a:solidFill>
                  <a:srgbClr val="000000"/>
                </a:solidFill>
                <a:uFill>
                  <a:solidFill>
                    <a:srgbClr val="FFFFFF"/>
                  </a:solidFill>
                </a:uFill>
                <a:latin typeface="Consolas"/>
                <a:ea typeface="DejaVu Sans"/>
              </a:rPr>
              <a:t> &amp;&amp;</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5032"/>
                </a:solidFill>
                <a:uFill>
                  <a:solidFill>
                    <a:srgbClr val="FFFFFF"/>
                  </a:solidFill>
                </a:uFill>
                <a:latin typeface="Consolas"/>
                <a:ea typeface="DejaVu Sans"/>
              </a:rPr>
              <a:t>FooMoveConstructor</a:t>
            </a: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Copy</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000000"/>
                </a:solidFill>
                <a:uFill>
                  <a:solidFill>
                    <a:srgbClr val="FFFFFF"/>
                  </a:solidFill>
                </a:uFill>
                <a:latin typeface="Consolas"/>
                <a:ea typeface="DejaVu Sans"/>
              </a:rPr>
              <a:t>GetBuffer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Open Sans"/>
                <a:ea typeface="DejaVu Sans"/>
              </a:rPr>
              <a:t>FooMoveConstructor</a:t>
            </a:r>
            <a:r>
              <a:rPr lang="ru-RU" sz="1200" b="1" strike="noStrike" spc="-1" dirty="0">
                <a:solidFill>
                  <a:srgbClr val="000000"/>
                </a:solidFill>
                <a:uFill>
                  <a:solidFill>
                    <a:srgbClr val="FFFFFF"/>
                  </a:solidFill>
                </a:uFill>
                <a:latin typeface="Open Sans"/>
                <a:ea typeface="DejaVu Sans"/>
              </a:rPr>
              <a:t>::</a:t>
            </a:r>
            <a:r>
              <a:rPr lang="ru-RU" sz="1200" b="1" strike="noStrike" spc="-1" dirty="0" err="1">
                <a:solidFill>
                  <a:srgbClr val="000000"/>
                </a:solidFill>
                <a:uFill>
                  <a:solidFill>
                    <a:srgbClr val="FFFFFF"/>
                  </a:solidFill>
                </a:uFill>
                <a:latin typeface="Open Sans"/>
                <a:ea typeface="DejaVu Sans"/>
              </a:rPr>
              <a:t>FooMoveConstructor</a:t>
            </a:r>
            <a:r>
              <a:rPr lang="ru-RU" sz="1200" b="1" strike="noStrike" spc="-1" dirty="0">
                <a:solidFill>
                  <a:srgbClr val="000000"/>
                </a:solidFill>
                <a:uFill>
                  <a:solidFill>
                    <a:srgbClr val="FFFFFF"/>
                  </a:solidFill>
                </a:uFill>
                <a:latin typeface="Open Sans"/>
                <a:ea typeface="DejaVu Sans"/>
              </a:rPr>
              <a:t>(</a:t>
            </a:r>
            <a:r>
              <a:rPr lang="ru-RU" sz="1200" b="1" strike="noStrike" spc="-1" dirty="0" err="1">
                <a:solidFill>
                  <a:srgbClr val="000000"/>
                </a:solidFill>
                <a:uFill>
                  <a:solidFill>
                    <a:srgbClr val="FFFFFF"/>
                  </a:solidFill>
                </a:uFill>
                <a:latin typeface="Open Sans"/>
                <a:ea typeface="DejaVu Sans"/>
              </a:rPr>
              <a:t>const</a:t>
            </a:r>
            <a:r>
              <a:rPr lang="ru-RU" sz="1200" b="1" strike="noStrike" spc="-1" dirty="0">
                <a:solidFill>
                  <a:srgbClr val="000000"/>
                </a:solidFill>
                <a:uFill>
                  <a:solidFill>
                    <a:srgbClr val="FFFFFF"/>
                  </a:solidFill>
                </a:uFill>
                <a:latin typeface="Open Sans"/>
                <a:ea typeface="DejaVu Sans"/>
              </a:rPr>
              <a:t> </a:t>
            </a:r>
            <a:r>
              <a:rPr lang="ru-RU" sz="1200" b="1" strike="noStrike" spc="-1" dirty="0" err="1">
                <a:solidFill>
                  <a:srgbClr val="000000"/>
                </a:solidFill>
                <a:uFill>
                  <a:solidFill>
                    <a:srgbClr val="FFFFFF"/>
                  </a:solidFill>
                </a:uFill>
                <a:latin typeface="Open Sans"/>
                <a:ea typeface="DejaVu Sans"/>
              </a:rPr>
              <a:t>FooMoveConstructor</a:t>
            </a:r>
            <a:r>
              <a:rPr lang="ru-RU" sz="1200" b="1" strike="noStrike" spc="-1" dirty="0">
                <a:solidFill>
                  <a:srgbClr val="000000"/>
                </a:solidFill>
                <a:uFill>
                  <a:solidFill>
                    <a:srgbClr val="FFFFFF"/>
                  </a:solidFill>
                </a:uFill>
                <a:latin typeface="Open Sans"/>
                <a:ea typeface="DejaVu Sans"/>
              </a:rPr>
              <a:t> &amp;&amp;</a:t>
            </a:r>
            <a:r>
              <a:rPr lang="ru-RU" sz="1200" b="1" strike="noStrike" spc="-1" dirty="0" err="1">
                <a:solidFill>
                  <a:srgbClr val="000000"/>
                </a:solidFill>
                <a:uFill>
                  <a:solidFill>
                    <a:srgbClr val="FFFFFF"/>
                  </a:solidFill>
                </a:uFill>
                <a:latin typeface="Open Sans"/>
                <a:ea typeface="DejaVu Sans"/>
              </a:rPr>
              <a:t>src</a:t>
            </a:r>
            <a:r>
              <a:rPr lang="ru-RU" sz="1200" b="1"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00"/>
                </a:solidFill>
                <a:uFill>
                  <a:solidFill>
                    <a:srgbClr val="FFFFFF"/>
                  </a:solidFill>
                </a:uFill>
                <a:latin typeface="Open Sans"/>
                <a:ea typeface="DejaVu Sans"/>
              </a:rPr>
              <a:t>Buffer</a:t>
            </a:r>
            <a:r>
              <a:rPr lang="ru-RU" sz="1200" b="0" strike="noStrike" spc="-1" dirty="0">
                <a:solidFill>
                  <a:srgbClr val="000000"/>
                </a:solidFill>
                <a:uFill>
                  <a:solidFill>
                    <a:srgbClr val="FFFFFF"/>
                  </a:solidFill>
                </a:uFill>
                <a:latin typeface="Open Sans"/>
                <a:ea typeface="DejaVu Sans"/>
              </a:rPr>
              <a:t> = </a:t>
            </a:r>
            <a:r>
              <a:rPr lang="ru-RU" sz="1200" b="0" strike="noStrike" spc="-1" dirty="0" err="1">
                <a:solidFill>
                  <a:srgbClr val="000000"/>
                </a:solidFill>
                <a:uFill>
                  <a:solidFill>
                    <a:srgbClr val="FFFFFF"/>
                  </a:solidFill>
                </a:uFill>
                <a:latin typeface="Open Sans"/>
                <a:ea typeface="DejaVu Sans"/>
              </a:rPr>
              <a:t>src.Buffer</a:t>
            </a:r>
            <a:r>
              <a:rPr lang="ru-RU" sz="12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00"/>
                </a:solidFill>
                <a:uFill>
                  <a:solidFill>
                    <a:srgbClr val="FFFFFF"/>
                  </a:solidFill>
                </a:uFill>
                <a:latin typeface="Open Sans"/>
                <a:ea typeface="DejaVu Sans"/>
              </a:rPr>
              <a:t>size</a:t>
            </a:r>
            <a:r>
              <a:rPr lang="ru-RU" sz="1200" b="0" strike="noStrike" spc="-1" dirty="0">
                <a:solidFill>
                  <a:srgbClr val="000000"/>
                </a:solidFill>
                <a:uFill>
                  <a:solidFill>
                    <a:srgbClr val="FFFFFF"/>
                  </a:solidFill>
                </a:uFill>
                <a:latin typeface="Open Sans"/>
                <a:ea typeface="DejaVu Sans"/>
              </a:rPr>
              <a:t> </a:t>
            </a:r>
            <a:r>
              <a:rPr lang="en-US" sz="1200" b="0" strike="noStrike" spc="-1" dirty="0">
                <a:solidFill>
                  <a:srgbClr val="000000"/>
                </a:solidFill>
                <a:uFill>
                  <a:solidFill>
                    <a:srgbClr val="FFFFFF"/>
                  </a:solidFill>
                </a:uFill>
                <a:latin typeface="Open Sans"/>
                <a:ea typeface="DejaVu Sans"/>
              </a:rPr>
              <a:t> </a:t>
            </a:r>
            <a:r>
              <a:rPr lang="ru-RU" sz="1200" b="0" strike="noStrike" spc="-1" dirty="0">
                <a:solidFill>
                  <a:srgbClr val="000000"/>
                </a:solidFill>
                <a:uFill>
                  <a:solidFill>
                    <a:srgbClr val="FFFFFF"/>
                  </a:solidFill>
                </a:uFill>
                <a:latin typeface="Open Sans"/>
                <a:ea typeface="DejaVu Sans"/>
              </a:rPr>
              <a:t>=</a:t>
            </a:r>
            <a:r>
              <a:rPr lang="en-US" sz="1200" b="0" strike="noStrike" spc="-1" dirty="0">
                <a:solidFill>
                  <a:srgbClr val="000000"/>
                </a:solidFill>
                <a:uFill>
                  <a:solidFill>
                    <a:srgbClr val="FFFFFF"/>
                  </a:solidFill>
                </a:uFill>
                <a:latin typeface="Open Sans"/>
                <a:ea typeface="DejaVu Sans"/>
              </a:rPr>
              <a:t> </a:t>
            </a:r>
            <a:r>
              <a:rPr lang="ru-RU" sz="1200" b="0" strike="noStrike" spc="-1" dirty="0" err="1">
                <a:solidFill>
                  <a:srgbClr val="000000"/>
                </a:solidFill>
                <a:uFill>
                  <a:solidFill>
                    <a:srgbClr val="FFFFFF"/>
                  </a:solidFill>
                </a:uFill>
                <a:latin typeface="Open Sans"/>
                <a:ea typeface="DejaVu Sans"/>
              </a:rPr>
              <a:t>src.size</a:t>
            </a:r>
            <a:r>
              <a:rPr lang="ru-RU" sz="12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308" name="CustomShape 3"/>
          <p:cNvSpPr/>
          <p:nvPr/>
        </p:nvSpPr>
        <p:spPr>
          <a:xfrm>
            <a:off x="5303520" y="1629000"/>
            <a:ext cx="3573000" cy="157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TEST(Module7,</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UseMoveConstructor</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FooMoveConstructor</a:t>
            </a:r>
            <a:r>
              <a:rPr lang="ru-RU" sz="1400" b="0" strike="noStrike" spc="-1" dirty="0">
                <a:solidFill>
                  <a:srgbClr val="000000"/>
                </a:solidFill>
                <a:uFill>
                  <a:solidFill>
                    <a:srgbClr val="FFFFFF"/>
                  </a:solidFill>
                </a:uFill>
                <a:latin typeface="Consolas"/>
                <a:ea typeface="DejaVu Sans"/>
              </a:rPr>
              <a:t> x(</a:t>
            </a:r>
            <a:r>
              <a:rPr lang="ru-RU" sz="1400" b="0" strike="noStrike" spc="-1" dirty="0">
                <a:solidFill>
                  <a:srgbClr val="2A00FF"/>
                </a:solidFill>
                <a:uFill>
                  <a:solidFill>
                    <a:srgbClr val="FFFFFF"/>
                  </a:solidFill>
                </a:uFill>
                <a:latin typeface="Consolas"/>
                <a:ea typeface="DejaVu Sans"/>
              </a:rPr>
              <a:t>"123456"</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FooMoveConstructor</a:t>
            </a:r>
            <a:r>
              <a:rPr lang="ru-RU" sz="1400" b="0" strike="noStrike" spc="-1" dirty="0">
                <a:solidFill>
                  <a:srgbClr val="000000"/>
                </a:solidFill>
                <a:uFill>
                  <a:solidFill>
                    <a:srgbClr val="FFFFFF"/>
                  </a:solidFill>
                </a:uFill>
                <a:latin typeface="Consolas"/>
                <a:ea typeface="DejaVu Sans"/>
              </a:rPr>
              <a:t> y(</a:t>
            </a:r>
            <a:r>
              <a:rPr lang="ru-RU" sz="1400" b="0" strike="noStrike" spc="-1" dirty="0" err="1">
                <a:solidFill>
                  <a:srgbClr val="000000"/>
                </a:solidFill>
                <a:uFill>
                  <a:solidFill>
                    <a:srgbClr val="FFFFFF"/>
                  </a:solidFill>
                </a:uFill>
                <a:latin typeface="Consolas"/>
                <a:ea typeface="DejaVu Sans"/>
              </a:rPr>
              <a:t>x.Copy</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ASSERT_EQ(</a:t>
            </a:r>
            <a:r>
              <a:rPr lang="ru-RU" sz="1400" b="0" strike="noStrike" spc="-1" dirty="0" err="1">
                <a:solidFill>
                  <a:srgbClr val="005032"/>
                </a:solidFill>
                <a:uFill>
                  <a:solidFill>
                    <a:srgbClr val="FFFFFF"/>
                  </a:solidFill>
                </a:uFill>
                <a:latin typeface="Consolas"/>
                <a:ea typeface="DejaVu Sans"/>
              </a:rPr>
              <a:t>FooMoveConstructor</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i="1" strike="noStrike" spc="-1" dirty="0">
                <a:solidFill>
                  <a:srgbClr val="000000"/>
                </a:solidFill>
                <a:uFill>
                  <a:solidFill>
                    <a:srgbClr val="FFFFFF"/>
                  </a:solidFill>
                </a:uFill>
                <a:latin typeface="Consolas"/>
                <a:ea typeface="DejaVu Sans"/>
              </a:rPr>
              <a:t>	</a:t>
            </a:r>
            <a:r>
              <a:rPr lang="ru-RU" sz="1400" b="0" i="1" strike="noStrike" spc="-1" dirty="0" err="1">
                <a:solidFill>
                  <a:srgbClr val="0000C0"/>
                </a:solidFill>
                <a:uFill>
                  <a:solidFill>
                    <a:srgbClr val="FFFFFF"/>
                  </a:solidFill>
                </a:uFill>
                <a:latin typeface="Consolas"/>
                <a:ea typeface="DejaVu Sans"/>
              </a:rPr>
              <a:t>CountCopyObject</a:t>
            </a:r>
            <a:r>
              <a:rPr lang="ru-RU" sz="1400" b="0" i="1" strike="noStrike" spc="-1" dirty="0">
                <a:solidFill>
                  <a:srgbClr val="000000"/>
                </a:solidFill>
                <a:uFill>
                  <a:solidFill>
                    <a:srgbClr val="FFFFFF"/>
                  </a:solidFill>
                </a:uFill>
                <a:latin typeface="Consolas"/>
                <a:ea typeface="DejaVu Sans"/>
              </a:rPr>
              <a:t>,</a:t>
            </a:r>
            <a:r>
              <a:rPr lang="en-US" sz="1400" b="0" i="1" strike="noStrike" spc="-1" dirty="0">
                <a:solidFill>
                  <a:srgbClr val="000000"/>
                </a:solidFill>
                <a:uFill>
                  <a:solidFill>
                    <a:srgbClr val="FFFFFF"/>
                  </a:solidFill>
                </a:uFill>
                <a:latin typeface="Consolas"/>
                <a:ea typeface="DejaVu Sans"/>
              </a:rPr>
              <a:t> </a:t>
            </a:r>
            <a:r>
              <a:rPr lang="ru-RU" sz="1400" b="0" i="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309" name="Line 4"/>
          <p:cNvSpPr/>
          <p:nvPr/>
        </p:nvSpPr>
        <p:spPr>
          <a:xfrm>
            <a:off x="4959000" y="914400"/>
            <a:ext cx="10800" cy="36896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3302816" y="4576835"/>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MoveConstructor.cpp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Creation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Local</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and</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global</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objects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Destruction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p:txBody>
      </p:sp>
      <p:sp>
        <p:nvSpPr>
          <p:cNvPr id="11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Object Lifecycle: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180"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474702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Classification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objects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by</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lifetime</a:t>
            </a:r>
            <a:endParaRPr lang="ru-RU" sz="1800" b="0" strike="noStrike" spc="-1" dirty="0">
              <a:solidFill>
                <a:srgbClr val="000000"/>
              </a:solidFill>
              <a:uFill>
                <a:solidFill>
                  <a:srgbClr val="FFFFFF"/>
                </a:solidFill>
              </a:uFill>
              <a:latin typeface="Arial"/>
            </a:endParaRPr>
          </a:p>
        </p:txBody>
      </p:sp>
      <p:sp>
        <p:nvSpPr>
          <p:cNvPr id="132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property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a:t>
            </a:r>
            <a:r>
              <a:rPr lang="ru-RU" sz="2100" b="0" strike="noStrike" spc="-1" dirty="0">
                <a:solidFill>
                  <a:srgbClr val="000000"/>
                </a:solidFill>
                <a:uFill>
                  <a:solidFill>
                    <a:srgbClr val="FFFFFF"/>
                  </a:solidFill>
                </a:uFill>
                <a:latin typeface="Open Sans"/>
                <a:ea typeface="DejaVu Sans"/>
              </a:rPr>
              <a:t>)  - </a:t>
            </a:r>
            <a:r>
              <a:rPr lang="ru-RU" sz="2100" b="0" strike="noStrike" spc="-1" dirty="0">
                <a:solidFill>
                  <a:srgbClr val="0070C0"/>
                </a:solidFill>
                <a:uFill>
                  <a:solidFill>
                    <a:srgbClr val="FFFFFF"/>
                  </a:solidFill>
                </a:uFill>
                <a:latin typeface="Open Sans"/>
                <a:ea typeface="DejaVu Sans"/>
              </a:rPr>
              <a:t> </a:t>
            </a:r>
            <a:r>
              <a:rPr lang="ru-RU" sz="2100" b="0" strike="noStrike" spc="-1" dirty="0" err="1">
                <a:solidFill>
                  <a:srgbClr val="0070C0"/>
                </a:solidFill>
                <a:uFill>
                  <a:solidFill>
                    <a:srgbClr val="FFFFFF"/>
                  </a:solidFill>
                </a:uFill>
                <a:latin typeface="Open Sans"/>
                <a:ea typeface="DejaVu Sans"/>
              </a:rPr>
              <a:t>as</a:t>
            </a:r>
            <a:r>
              <a:rPr lang="ru-RU" sz="2100" b="0" strike="noStrike" spc="-1" dirty="0">
                <a:solidFill>
                  <a:srgbClr val="0070C0"/>
                </a:solidFill>
                <a:uFill>
                  <a:solidFill>
                    <a:srgbClr val="FFFFFF"/>
                  </a:solidFill>
                </a:uFill>
                <a:latin typeface="Open Sans"/>
                <a:ea typeface="DejaVu Sans"/>
              </a:rPr>
              <a:t> </a:t>
            </a:r>
            <a:r>
              <a:rPr lang="ru-RU" sz="2100" b="0" strike="noStrike" spc="-1" dirty="0" err="1">
                <a:solidFill>
                  <a:srgbClr val="0070C0"/>
                </a:solidFill>
                <a:uFill>
                  <a:solidFill>
                    <a:srgbClr val="FFFFFF"/>
                  </a:solidFill>
                </a:uFill>
                <a:latin typeface="Open Sans"/>
                <a:ea typeface="DejaVu Sans"/>
              </a:rPr>
              <a:t>previously</a:t>
            </a:r>
            <a:r>
              <a:rPr lang="ru-RU" sz="2100" b="0" strike="noStrike" spc="-1" dirty="0">
                <a:solidFill>
                  <a:srgbClr val="0070C0"/>
                </a:solidFill>
                <a:uFill>
                  <a:solidFill>
                    <a:srgbClr val="FFFFFF"/>
                  </a:solidFill>
                </a:uFill>
                <a:latin typeface="Open Sans"/>
                <a:ea typeface="DejaVu Sans"/>
              </a:rPr>
              <a:t> </a:t>
            </a:r>
            <a:r>
              <a:rPr lang="ru-RU" sz="2100" b="0" strike="noStrike" spc="-1" dirty="0" err="1">
                <a:solidFill>
                  <a:srgbClr val="0070C0"/>
                </a:solidFill>
                <a:uFill>
                  <a:solidFill>
                    <a:srgbClr val="FFFFFF"/>
                  </a:solidFill>
                </a:uFill>
                <a:latin typeface="Open Sans"/>
                <a:ea typeface="DejaVu Sans"/>
              </a:rPr>
              <a:t>discussed</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Global object</a:t>
            </a:r>
            <a:endParaRPr lang="ru-RU" sz="1800" b="0" strike="noStrike" spc="-1">
              <a:solidFill>
                <a:srgbClr val="000000"/>
              </a:solidFill>
              <a:uFill>
                <a:solidFill>
                  <a:srgbClr val="FFFFFF"/>
                </a:solidFill>
              </a:uFill>
              <a:latin typeface="Arial"/>
            </a:endParaRPr>
          </a:p>
        </p:txBody>
      </p:sp>
      <p:sp>
        <p:nvSpPr>
          <p:cNvPr id="1324"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Accessible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module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Must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outside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All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created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before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start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Global Variables</a:t>
            </a:r>
            <a:endParaRPr lang="ru-RU" sz="1800" b="0" strike="noStrike" spc="-1">
              <a:solidFill>
                <a:srgbClr val="000000"/>
              </a:solidFill>
              <a:uFill>
                <a:solidFill>
                  <a:srgbClr val="FFFFFF"/>
                </a:solidFill>
              </a:uFill>
              <a:latin typeface="Arial"/>
            </a:endParaRPr>
          </a:p>
        </p:txBody>
      </p:sp>
      <p:sp>
        <p:nvSpPr>
          <p:cNvPr id="1326" name="CustomShape 2"/>
          <p:cNvSpPr/>
          <p:nvPr/>
        </p:nvSpPr>
        <p:spPr>
          <a:xfrm>
            <a:off x="2280600" y="1028520"/>
            <a:ext cx="4568040" cy="34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Global</a:t>
            </a:r>
            <a:r>
              <a:rPr lang="ru-RU" sz="20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void</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IncGlobal</a:t>
            </a:r>
            <a:r>
              <a:rPr lang="ru-RU" sz="2000" b="1" strike="noStrike" spc="-1" dirty="0">
                <a:solidFill>
                  <a:srgbClr val="000000"/>
                </a:solidFill>
                <a:uFill>
                  <a:solidFill>
                    <a:srgbClr val="FFFFFF"/>
                  </a:solidFill>
                </a:uFill>
                <a:latin typeface="Consolas"/>
                <a:ea typeface="DejaVu Sans"/>
              </a:rPr>
              <a:t>() { </a:t>
            </a:r>
            <a:r>
              <a:rPr lang="ru-RU" sz="2000" b="1" strike="noStrike" spc="-1" dirty="0" err="1">
                <a:solidFill>
                  <a:srgbClr val="000000"/>
                </a:solidFill>
                <a:uFill>
                  <a:solidFill>
                    <a:srgbClr val="FFFFFF"/>
                  </a:solidFill>
                </a:uFill>
                <a:latin typeface="Consolas"/>
                <a:ea typeface="DejaVu Sans"/>
              </a:rPr>
              <a:t>Global</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void</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DecGlobal</a:t>
            </a:r>
            <a:r>
              <a:rPr lang="ru-RU" sz="2000" b="1" strike="noStrike" spc="-1" dirty="0">
                <a:solidFill>
                  <a:srgbClr val="000000"/>
                </a:solidFill>
                <a:uFill>
                  <a:solidFill>
                    <a:srgbClr val="FFFFFF"/>
                  </a:solidFill>
                </a:uFill>
                <a:latin typeface="Consolas"/>
                <a:ea typeface="DejaVu Sans"/>
              </a:rPr>
              <a:t>() { </a:t>
            </a:r>
            <a:r>
              <a:rPr lang="ru-RU" sz="2000" b="1" strike="noStrike" spc="-1" dirty="0" err="1">
                <a:solidFill>
                  <a:srgbClr val="000000"/>
                </a:solidFill>
                <a:uFill>
                  <a:solidFill>
                    <a:srgbClr val="FFFFFF"/>
                  </a:solidFill>
                </a:uFill>
                <a:latin typeface="Consolas"/>
                <a:ea typeface="DejaVu Sans"/>
              </a:rPr>
              <a:t>Global</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TEST(Module7,</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GlobalVariable</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IncGlobal</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DecGlobal</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ASSERT_EQ(</a:t>
            </a:r>
            <a:r>
              <a:rPr lang="ru-RU" sz="2000" b="0" strike="noStrike" spc="-1" dirty="0" err="1">
                <a:solidFill>
                  <a:srgbClr val="000000"/>
                </a:solidFill>
                <a:uFill>
                  <a:solidFill>
                    <a:srgbClr val="FFFFFF"/>
                  </a:solidFill>
                </a:uFill>
                <a:latin typeface="Consolas"/>
                <a:ea typeface="DejaVu Sans"/>
              </a:rPr>
              <a:t>Global</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CustomShape 1"/>
          <p:cNvSpPr/>
          <p:nvPr/>
        </p:nvSpPr>
        <p:spPr>
          <a:xfrm>
            <a:off x="182880" y="171360"/>
            <a:ext cx="8195040" cy="6246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Global</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variables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multi-module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program</a:t>
            </a:r>
            <a:endParaRPr lang="ru-RU" sz="1800" b="0" strike="noStrike" spc="-1" dirty="0">
              <a:solidFill>
                <a:srgbClr val="000000"/>
              </a:solidFill>
              <a:uFill>
                <a:solidFill>
                  <a:srgbClr val="FFFFFF"/>
                </a:solidFill>
              </a:uFill>
              <a:latin typeface="Arial"/>
            </a:endParaRPr>
          </a:p>
        </p:txBody>
      </p:sp>
      <p:sp>
        <p:nvSpPr>
          <p:cNvPr id="1328" name="CustomShape 2"/>
          <p:cNvSpPr/>
          <p:nvPr/>
        </p:nvSpPr>
        <p:spPr>
          <a:xfrm>
            <a:off x="762120" y="114300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29" name="CustomShape 3"/>
          <p:cNvSpPr/>
          <p:nvPr/>
        </p:nvSpPr>
        <p:spPr>
          <a:xfrm>
            <a:off x="3886200" y="114300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Global = 5;</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30" name="CustomShape 4"/>
          <p:cNvSpPr/>
          <p:nvPr/>
        </p:nvSpPr>
        <p:spPr>
          <a:xfrm>
            <a:off x="6500880" y="1550160"/>
            <a:ext cx="2358360" cy="559440"/>
          </a:xfrm>
          <a:prstGeom prst="wedgeRoundRectCallout">
            <a:avLst>
              <a:gd name="adj1" fmla="val -95903"/>
              <a:gd name="adj2" fmla="val -29806"/>
              <a:gd name="adj3" fmla="val 16667"/>
            </a:avLst>
          </a:prstGeom>
          <a:solidFill>
            <a:srgbClr val="C00000"/>
          </a:solidFill>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lstStyle/>
          <a:p>
            <a:pPr algn="ctr">
              <a:lnSpc>
                <a:spcPct val="100000"/>
              </a:lnSpc>
            </a:pPr>
            <a:r>
              <a:rPr lang="ru-RU" sz="1400" b="0" strike="noStrike" spc="-1" dirty="0" err="1">
                <a:solidFill>
                  <a:srgbClr val="FFFFFF"/>
                </a:solidFill>
                <a:uFill>
                  <a:solidFill>
                    <a:srgbClr val="FFFFFF"/>
                  </a:solidFill>
                </a:uFill>
                <a:latin typeface="Open Sans"/>
                <a:ea typeface="DejaVu Sans"/>
              </a:rPr>
              <a:t>Unknown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variable</a:t>
            </a:r>
            <a:endParaRPr lang="ru-RU" sz="1800" b="0" strike="noStrike" spc="-1" dirty="0">
              <a:solidFill>
                <a:srgbClr val="000000"/>
              </a:solidFill>
              <a:uFill>
                <a:solidFill>
                  <a:srgbClr val="FFFFFF"/>
                </a:solidFill>
              </a:uFill>
              <a:latin typeface="Arial"/>
            </a:endParaRPr>
          </a:p>
        </p:txBody>
      </p:sp>
      <p:sp>
        <p:nvSpPr>
          <p:cNvPr id="1332" name="CustomShape 6"/>
          <p:cNvSpPr/>
          <p:nvPr/>
        </p:nvSpPr>
        <p:spPr>
          <a:xfrm>
            <a:off x="2895480" y="2685960"/>
            <a:ext cx="1139040" cy="681840"/>
          </a:xfrm>
          <a:prstGeom prst="downArrow">
            <a:avLst>
              <a:gd name="adj1" fmla="val 50000"/>
              <a:gd name="adj2" fmla="val 25000"/>
            </a:avLst>
          </a:prstGeom>
          <a:solidFill>
            <a:schemeClr val="accent3">
              <a:lumMod val="75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sp>
      <p:sp>
        <p:nvSpPr>
          <p:cNvPr id="1333" name="CustomShape 7"/>
          <p:cNvSpPr/>
          <p:nvPr/>
        </p:nvSpPr>
        <p:spPr>
          <a:xfrm>
            <a:off x="762120" y="348624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34" name="CustomShape 8"/>
          <p:cNvSpPr/>
          <p:nvPr/>
        </p:nvSpPr>
        <p:spPr>
          <a:xfrm>
            <a:off x="3886200" y="348624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1" u="sng" strike="noStrike" spc="-1">
                <a:solidFill>
                  <a:srgbClr val="FFFFFF"/>
                </a:solidFill>
                <a:uFill>
                  <a:solidFill>
                    <a:srgbClr val="FFFFFF"/>
                  </a:solidFill>
                </a:uFill>
                <a:latin typeface="Open Sans"/>
                <a:ea typeface="DejaVu Sans"/>
              </a:rPr>
              <a:t>extern</a:t>
            </a:r>
            <a:r>
              <a:rPr lang="ru-RU" sz="1400" b="0" strike="noStrike" spc="-1">
                <a:solidFill>
                  <a:srgbClr val="FFFFFF"/>
                </a:solidFill>
                <a:uFill>
                  <a:solidFill>
                    <a:srgbClr val="FFFFFF"/>
                  </a:solidFill>
                </a:uFill>
                <a:latin typeface="Open Sans"/>
                <a:ea typeface="DejaVu Sans"/>
              </a:rPr>
              <a:t> int Global;</a:t>
            </a:r>
            <a:endParaRPr lang="ru-RU" sz="1800" b="0" strike="noStrike" spc="-1">
              <a:solidFill>
                <a:srgbClr val="000000"/>
              </a:solidFill>
              <a:uFill>
                <a:solidFill>
                  <a:srgbClr val="FFFFFF"/>
                </a:solidFill>
              </a:uFill>
              <a:latin typeface="Arial"/>
            </a:endParaRPr>
          </a:p>
          <a:p>
            <a:pPr algn="ctr">
              <a:lnSpc>
                <a:spcPct val="100000"/>
              </a:lnSpc>
            </a:pPr>
            <a:r>
              <a:rPr lang="ru-RU" sz="1400" b="0" strike="noStrike" spc="-1">
                <a:solidFill>
                  <a:srgbClr val="FFFFFF"/>
                </a:solidFill>
                <a:uFill>
                  <a:solidFill>
                    <a:srgbClr val="FFFFFF"/>
                  </a:solidFill>
                </a:uFill>
                <a:latin typeface="Open Sans"/>
                <a:ea typeface="DejaVu Sans"/>
              </a:rPr>
              <a:t>Global = 5;</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35" name="CustomShape 9"/>
          <p:cNvSpPr/>
          <p:nvPr/>
        </p:nvSpPr>
        <p:spPr>
          <a:xfrm flipH="1">
            <a:off x="3044520" y="3543480"/>
            <a:ext cx="758160" cy="39600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sp>
      <p:sp>
        <p:nvSpPr>
          <p:cNvPr id="1336" name="CustomShape 10"/>
          <p:cNvSpPr/>
          <p:nvPr/>
        </p:nvSpPr>
        <p:spPr>
          <a:xfrm>
            <a:off x="1361160" y="2890440"/>
            <a:ext cx="864720" cy="299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Solution</a:t>
            </a:r>
            <a:endParaRPr lang="ru-RU" sz="1800" b="0" strike="noStrike" spc="-1">
              <a:solidFill>
                <a:srgbClr val="000000"/>
              </a:solidFill>
              <a:uFill>
                <a:solidFill>
                  <a:srgbClr val="FFFFFF"/>
                </a:solidFill>
              </a:uFill>
              <a:latin typeface="Arial"/>
            </a:endParaRPr>
          </a:p>
        </p:txBody>
      </p:sp>
      <p:sp>
        <p:nvSpPr>
          <p:cNvPr id="1331" name="CustomShape 5"/>
          <p:cNvSpPr/>
          <p:nvPr/>
        </p:nvSpPr>
        <p:spPr>
          <a:xfrm>
            <a:off x="6500880" y="2464560"/>
            <a:ext cx="2358360" cy="905760"/>
          </a:xfrm>
          <a:prstGeom prst="wedgeRoundRectCallout">
            <a:avLst>
              <a:gd name="adj1" fmla="val -140190"/>
              <a:gd name="adj2" fmla="val 75694"/>
              <a:gd name="adj3" fmla="val 16667"/>
            </a:avLst>
          </a:prstGeom>
          <a:solidFill>
            <a:srgbClr val="7D994C"/>
          </a:solidFill>
          <a:ln>
            <a:solidFill>
              <a:srgbClr val="F59240"/>
            </a:solidFill>
            <a:round/>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lstStyle/>
          <a:p>
            <a:pPr algn="ctr">
              <a:lnSpc>
                <a:spcPct val="100000"/>
              </a:lnSpc>
            </a:pPr>
            <a:r>
              <a:rPr lang="ru-RU" sz="1400" b="0" strike="noStrike" spc="-1" dirty="0" err="1">
                <a:solidFill>
                  <a:srgbClr val="FFFFFF"/>
                </a:solidFill>
                <a:uFill>
                  <a:solidFill>
                    <a:srgbClr val="FFFFFF"/>
                  </a:solidFill>
                </a:uFill>
                <a:latin typeface="Open Sans"/>
                <a:ea typeface="DejaVu Sans"/>
              </a:rPr>
              <a:t>Variables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defined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other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module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584280" y="16560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Static global variable</a:t>
            </a:r>
            <a:endParaRPr lang="ru-RU" sz="1800" b="0" strike="noStrike" spc="-1">
              <a:solidFill>
                <a:srgbClr val="000000"/>
              </a:solidFill>
              <a:uFill>
                <a:solidFill>
                  <a:srgbClr val="FFFFFF"/>
                </a:solidFill>
              </a:uFill>
              <a:latin typeface="Arial"/>
            </a:endParaRPr>
          </a:p>
        </p:txBody>
      </p:sp>
      <p:sp>
        <p:nvSpPr>
          <p:cNvPr id="1351" name="CustomShape 2"/>
          <p:cNvSpPr/>
          <p:nvPr/>
        </p:nvSpPr>
        <p:spPr>
          <a:xfrm>
            <a:off x="228600" y="114300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52" name="CustomShape 3"/>
          <p:cNvSpPr/>
          <p:nvPr/>
        </p:nvSpPr>
        <p:spPr>
          <a:xfrm>
            <a:off x="3352680" y="120024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53" name="CustomShape 4"/>
          <p:cNvSpPr/>
          <p:nvPr/>
        </p:nvSpPr>
        <p:spPr>
          <a:xfrm>
            <a:off x="6553080" y="1314360"/>
            <a:ext cx="2434320" cy="967680"/>
          </a:xfrm>
          <a:prstGeom prst="wedgeRoundRectCallout">
            <a:avLst>
              <a:gd name="adj1" fmla="val -107815"/>
              <a:gd name="adj2" fmla="val -43259"/>
              <a:gd name="adj3" fmla="val 16667"/>
            </a:avLst>
          </a:prstGeom>
          <a:solidFill>
            <a:srgbClr val="C00000"/>
          </a:solidFill>
          <a:ln>
            <a:solidFill>
              <a:srgbClr val="F59240"/>
            </a:solidFill>
            <a:round/>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lstStyle/>
          <a:p>
            <a:r>
              <a:rPr lang="ru-RU" sz="1400" b="1" strike="noStrike" spc="-1">
                <a:solidFill>
                  <a:srgbClr val="FFFFFF"/>
                </a:solidFill>
                <a:uFill>
                  <a:solidFill>
                    <a:srgbClr val="FFFFFF"/>
                  </a:solidFill>
                </a:uFill>
                <a:latin typeface="Open Sans"/>
                <a:ea typeface="DejaVu Sans"/>
              </a:rPr>
              <a:t>Double definition</a:t>
            </a:r>
            <a:endParaRPr lang="ru-RU" sz="1800" b="0" strike="noStrike" spc="-1">
              <a:solidFill>
                <a:srgbClr val="000000"/>
              </a:solidFill>
              <a:uFill>
                <a:solidFill>
                  <a:srgbClr val="FFFFFF"/>
                </a:solidFill>
              </a:uFill>
              <a:latin typeface="Arial"/>
            </a:endParaRPr>
          </a:p>
        </p:txBody>
      </p:sp>
      <p:sp>
        <p:nvSpPr>
          <p:cNvPr id="1354" name="CustomShape 5"/>
          <p:cNvSpPr/>
          <p:nvPr/>
        </p:nvSpPr>
        <p:spPr>
          <a:xfrm>
            <a:off x="2362320" y="2685960"/>
            <a:ext cx="1073880" cy="681840"/>
          </a:xfrm>
          <a:prstGeom prst="downArrow">
            <a:avLst>
              <a:gd name="adj1" fmla="val 50000"/>
              <a:gd name="adj2" fmla="val 25000"/>
            </a:avLst>
          </a:prstGeom>
          <a:solidFill>
            <a:schemeClr val="accent3">
              <a:lumMod val="75000"/>
            </a:schemeClr>
          </a:solidFill>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sp>
      <p:sp>
        <p:nvSpPr>
          <p:cNvPr id="1355" name="CustomShape 6"/>
          <p:cNvSpPr/>
          <p:nvPr/>
        </p:nvSpPr>
        <p:spPr>
          <a:xfrm>
            <a:off x="7560" y="2857680"/>
            <a:ext cx="1922400" cy="299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FFFFFF"/>
                </a:solidFill>
                <a:uFill>
                  <a:solidFill>
                    <a:srgbClr val="FFFFFF"/>
                  </a:solidFill>
                </a:uFill>
                <a:latin typeface="Open Sans"/>
                <a:ea typeface="DejaVu Sans"/>
              </a:rPr>
              <a:t>Решение</a:t>
            </a:r>
            <a:r>
              <a:rPr lang="ru-RU" sz="1400" b="0" strike="noStrike" spc="-1">
                <a:solidFill>
                  <a:srgbClr val="000000"/>
                </a:solidFill>
                <a:uFill>
                  <a:solidFill>
                    <a:srgbClr val="FFFFFF"/>
                  </a:solidFill>
                </a:uFill>
                <a:latin typeface="Open Sans"/>
                <a:ea typeface="DejaVu Sans"/>
              </a:rPr>
              <a:t> </a:t>
            </a:r>
            <a:r>
              <a:rPr lang="ru-RU" sz="1400" b="0" strike="noStrike" spc="-1">
                <a:solidFill>
                  <a:srgbClr val="FFFFFF"/>
                </a:solidFill>
                <a:uFill>
                  <a:solidFill>
                    <a:srgbClr val="FFFFFF"/>
                  </a:solidFill>
                </a:uFill>
                <a:latin typeface="Open Sans"/>
                <a:ea typeface="DejaVu Sans"/>
              </a:rPr>
              <a:t>проблемы</a:t>
            </a:r>
            <a:endParaRPr lang="ru-RU" sz="1800" b="0" strike="noStrike" spc="-1">
              <a:solidFill>
                <a:srgbClr val="000000"/>
              </a:solidFill>
              <a:uFill>
                <a:solidFill>
                  <a:srgbClr val="FFFFFF"/>
                </a:solidFill>
              </a:uFill>
              <a:latin typeface="Arial"/>
            </a:endParaRPr>
          </a:p>
        </p:txBody>
      </p:sp>
      <p:sp>
        <p:nvSpPr>
          <p:cNvPr id="1356" name="CustomShape 7"/>
          <p:cNvSpPr/>
          <p:nvPr/>
        </p:nvSpPr>
        <p:spPr>
          <a:xfrm>
            <a:off x="3429000" y="342900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1" u="sng" strike="noStrike" spc="-1">
                <a:solidFill>
                  <a:srgbClr val="FFFFFF"/>
                </a:solidFill>
                <a:uFill>
                  <a:solidFill>
                    <a:srgbClr val="FFFFFF"/>
                  </a:solidFill>
                </a:uFill>
                <a:latin typeface="Open Sans"/>
                <a:ea typeface="DejaVu Sans"/>
              </a:rPr>
              <a:t>static</a:t>
            </a:r>
            <a:r>
              <a:rPr lang="ru-RU" sz="1400" b="0" strike="noStrike" spc="-1">
                <a:solidFill>
                  <a:srgbClr val="FFFFFF"/>
                </a:solidFill>
                <a:uFill>
                  <a:solidFill>
                    <a:srgbClr val="FFFFFF"/>
                  </a:solidFill>
                </a:uFill>
                <a:latin typeface="Open Sans"/>
                <a:ea typeface="DejaVu Sans"/>
              </a:rPr>
              <a:t> 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57" name="CustomShape 8"/>
          <p:cNvSpPr/>
          <p:nvPr/>
        </p:nvSpPr>
        <p:spPr>
          <a:xfrm>
            <a:off x="304920" y="3427920"/>
            <a:ext cx="2205720" cy="14821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int Global;</a:t>
            </a: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endParaRPr lang="ru-RU" sz="1800" b="0" strike="noStrike" spc="-1">
              <a:solidFill>
                <a:srgbClr val="000000"/>
              </a:solidFill>
              <a:uFill>
                <a:solidFill>
                  <a:srgbClr val="FFFFFF"/>
                </a:solidFill>
              </a:uFill>
              <a:latin typeface="Arial"/>
            </a:endParaRPr>
          </a:p>
        </p:txBody>
      </p:sp>
      <p:sp>
        <p:nvSpPr>
          <p:cNvPr id="1358" name="CustomShape 9"/>
          <p:cNvSpPr/>
          <p:nvPr/>
        </p:nvSpPr>
        <p:spPr>
          <a:xfrm>
            <a:off x="6405480" y="2612160"/>
            <a:ext cx="2358360" cy="1196280"/>
          </a:xfrm>
          <a:prstGeom prst="wedgeRoundRectCallout">
            <a:avLst>
              <a:gd name="adj1" fmla="val -89380"/>
              <a:gd name="adj2" fmla="val 35912"/>
              <a:gd name="adj3" fmla="val 16667"/>
            </a:avLst>
          </a:prstGeom>
          <a:solidFill>
            <a:srgbClr val="7D994C"/>
          </a:solidFill>
          <a:ln>
            <a:solidFill>
              <a:srgbClr val="F59240"/>
            </a:solidFill>
            <a:round/>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lstStyle/>
          <a:p>
            <a:pPr algn="ctr">
              <a:lnSpc>
                <a:spcPct val="100000"/>
              </a:lnSpc>
            </a:pPr>
            <a:endParaRPr lang="ru-RU" sz="1800" b="0" strike="noStrike" spc="-1">
              <a:solidFill>
                <a:srgbClr val="000000"/>
              </a:solidFill>
              <a:uFill>
                <a:solidFill>
                  <a:srgbClr val="FFFFFF"/>
                </a:solidFill>
              </a:uFill>
              <a:latin typeface="Arial"/>
            </a:endParaRPr>
          </a:p>
          <a:p>
            <a:pPr algn="ctr">
              <a:lnSpc>
                <a:spcPct val="100000"/>
              </a:lnSpc>
            </a:pPr>
            <a:r>
              <a:rPr lang="ru-RU" sz="1400" b="0" strike="noStrike" spc="-1">
                <a:solidFill>
                  <a:srgbClr val="FFFFFF"/>
                </a:solidFill>
                <a:uFill>
                  <a:solidFill>
                    <a:srgbClr val="FFFFFF"/>
                  </a:solidFill>
                </a:uFill>
                <a:latin typeface="Open Sans"/>
                <a:ea typeface="DejaVu Sans"/>
              </a:rPr>
              <a:t>only available in this module</a:t>
            </a:r>
            <a:endParaRPr lang="ru-R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691051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685800" y="228600"/>
            <a:ext cx="7768440" cy="281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define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directive</a:t>
            </a:r>
            <a:endParaRPr lang="ru-RU" sz="1800" b="0" strike="noStrike" spc="-1" dirty="0">
              <a:solidFill>
                <a:srgbClr val="000000"/>
              </a:solidFill>
              <a:uFill>
                <a:solidFill>
                  <a:srgbClr val="FFFFFF"/>
                </a:solidFill>
              </a:uFill>
              <a:latin typeface="Arial"/>
            </a:endParaRPr>
          </a:p>
        </p:txBody>
      </p:sp>
      <p:sp>
        <p:nvSpPr>
          <p:cNvPr id="620" name="CustomShape 2"/>
          <p:cNvSpPr/>
          <p:nvPr/>
        </p:nvSpPr>
        <p:spPr>
          <a:xfrm>
            <a:off x="609480" y="594720"/>
            <a:ext cx="7387560" cy="1024920"/>
          </a:xfrm>
          <a:prstGeom prst="roundRect">
            <a:avLst>
              <a:gd name="adj" fmla="val 16667"/>
            </a:avLst>
          </a:prstGeom>
          <a:solidFill>
            <a:schemeClr val="accent3">
              <a:lumMod val="50000"/>
            </a:schemeClr>
          </a:solidFill>
          <a:ln>
            <a:solidFill>
              <a:srgbClr val="7D5FA0"/>
            </a:solidFill>
            <a:roun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wrap="none" lIns="90000" tIns="45000" rIns="90000" bIns="45000" anchor="ctr"/>
          <a:lstStyle/>
          <a:p>
            <a:pPr algn="ctr">
              <a:lnSpc>
                <a:spcPct val="100000"/>
              </a:lnSpc>
            </a:pPr>
            <a:r>
              <a:rPr lang="ru-RU" sz="3200" b="0" strike="noStrike" spc="-1">
                <a:solidFill>
                  <a:srgbClr val="FFFFFF"/>
                </a:solidFill>
                <a:uFill>
                  <a:solidFill>
                    <a:srgbClr val="FFFFFF"/>
                  </a:solidFill>
                </a:uFill>
                <a:latin typeface="Open Sans"/>
                <a:ea typeface="DejaVu Sans"/>
              </a:rPr>
              <a:t>#define </a:t>
            </a:r>
            <a:r>
              <a:rPr lang="ru-RU" sz="3200" b="0" strike="noStrike" spc="-1">
                <a:solidFill>
                  <a:srgbClr val="FFFF00"/>
                </a:solidFill>
                <a:uFill>
                  <a:solidFill>
                    <a:srgbClr val="FFFFFF"/>
                  </a:solidFill>
                </a:uFill>
                <a:latin typeface="Open Sans"/>
                <a:ea typeface="DejaVu Sans"/>
              </a:rPr>
              <a:t>MACRONAME</a:t>
            </a:r>
            <a:r>
              <a:rPr lang="ru-RU" sz="3200" b="0" strike="noStrike" spc="-1">
                <a:solidFill>
                  <a:srgbClr val="C00000"/>
                </a:solidFill>
                <a:uFill>
                  <a:solidFill>
                    <a:srgbClr val="FFFFFF"/>
                  </a:solidFill>
                </a:uFill>
                <a:latin typeface="Open Sans"/>
                <a:ea typeface="DejaVu Sans"/>
              </a:rPr>
              <a:t> </a:t>
            </a:r>
            <a:r>
              <a:rPr lang="ru-RU" sz="3200" b="0" i="1" strike="noStrike" spc="-1">
                <a:solidFill>
                  <a:srgbClr val="00B0F0"/>
                </a:solidFill>
                <a:uFill>
                  <a:solidFill>
                    <a:srgbClr val="FFFFFF"/>
                  </a:solidFill>
                </a:uFill>
                <a:latin typeface="Open Sans"/>
                <a:ea typeface="DejaVu Sans"/>
              </a:rPr>
              <a:t>TEXT</a:t>
            </a:r>
            <a:endParaRPr lang="ru-RU" sz="1800" b="0" strike="noStrike" spc="-1">
              <a:solidFill>
                <a:srgbClr val="000000"/>
              </a:solidFill>
              <a:uFill>
                <a:solidFill>
                  <a:srgbClr val="FFFFFF"/>
                </a:solidFill>
              </a:uFill>
              <a:latin typeface="Arial"/>
            </a:endParaRPr>
          </a:p>
        </p:txBody>
      </p:sp>
      <p:sp>
        <p:nvSpPr>
          <p:cNvPr id="621" name="CustomShape 3"/>
          <p:cNvSpPr/>
          <p:nvPr/>
        </p:nvSpPr>
        <p:spPr>
          <a:xfrm>
            <a:off x="291960" y="2067480"/>
            <a:ext cx="3223440" cy="27262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nSpc>
                <a:spcPct val="100000"/>
              </a:lnSpc>
            </a:pPr>
            <a:r>
              <a:rPr lang="ru-RU" sz="2400" b="0" strike="noStrike" spc="-1">
                <a:solidFill>
                  <a:srgbClr val="FFFFFF"/>
                </a:solidFill>
                <a:uFill>
                  <a:solidFill>
                    <a:srgbClr val="FFFFFF"/>
                  </a:solidFill>
                </a:uFill>
                <a:latin typeface="Open Sans"/>
                <a:ea typeface="DejaVu Sans"/>
              </a:rPr>
              <a:t>#define MAX 255</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void main(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 . .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if (i = = MAX)</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 .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
        <p:nvSpPr>
          <p:cNvPr id="622" name="CustomShape 4"/>
          <p:cNvSpPr/>
          <p:nvPr/>
        </p:nvSpPr>
        <p:spPr>
          <a:xfrm>
            <a:off x="5235480" y="2053080"/>
            <a:ext cx="3223440" cy="27262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nSpc>
                <a:spcPct val="100000"/>
              </a:lnSpc>
            </a:pPr>
            <a:r>
              <a:rPr lang="ru-RU" sz="2400" b="0" strike="noStrike" spc="-1">
                <a:solidFill>
                  <a:srgbClr val="FFFFFF"/>
                </a:solidFill>
                <a:uFill>
                  <a:solidFill>
                    <a:srgbClr val="FFFFFF"/>
                  </a:solidFill>
                </a:uFill>
                <a:latin typeface="Open Sans"/>
                <a:ea typeface="DejaVu Sans"/>
              </a:rPr>
              <a:t>void main(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 . .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if (i = = 255)</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 . .</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
        <p:nvSpPr>
          <p:cNvPr id="623" name="CustomShape 5"/>
          <p:cNvSpPr/>
          <p:nvPr/>
        </p:nvSpPr>
        <p:spPr>
          <a:xfrm>
            <a:off x="3581280" y="2981880"/>
            <a:ext cx="1672560" cy="910440"/>
          </a:xfrm>
          <a:prstGeom prst="rightArrow">
            <a:avLst>
              <a:gd name="adj1" fmla="val 50000"/>
              <a:gd name="adj2" fmla="val 34375"/>
            </a:avLst>
          </a:prstGeom>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Disadvantages of using global objects?</a:t>
            </a:r>
            <a:endParaRPr lang="ru-RU" sz="1800" b="0" strike="noStrike" spc="-1" dirty="0">
              <a:solidFill>
                <a:srgbClr val="000000"/>
              </a:solidFill>
              <a:uFill>
                <a:solidFill>
                  <a:srgbClr val="FFFFFF"/>
                </a:solidFill>
              </a:uFill>
              <a:latin typeface="Arial"/>
            </a:endParaRPr>
          </a:p>
        </p:txBody>
      </p:sp>
      <p:sp>
        <p:nvSpPr>
          <p:cNvPr id="1338"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Unintended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changes</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t</a:t>
            </a:r>
            <a:r>
              <a:rPr lang="ru-RU" sz="2100" b="0" strike="noStrike" spc="-1" dirty="0">
                <a:solidFill>
                  <a:srgbClr val="000000"/>
                </a:solidFill>
                <a:uFill>
                  <a:solidFill>
                    <a:srgbClr val="FFFFFF"/>
                  </a:solidFill>
                </a:uFill>
                <a:latin typeface="Open Sans"/>
                <a:ea typeface="DejaVu Sans"/>
              </a:rPr>
              <a:t>o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Problems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aliases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Issues faced in concurrent and multi-threaded programming (shared global 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Undefined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order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initialization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Increased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complexity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38">
                                            <p:txEl>
                                              <p:pRg st="0" end="34"/>
                                            </p:txEl>
                                          </p:spTgt>
                                        </p:tgtEl>
                                        <p:attrNameLst>
                                          <p:attrName>style.visibility</p:attrName>
                                        </p:attrNameLst>
                                      </p:cBhvr>
                                      <p:to>
                                        <p:strVal val="visible"/>
                                      </p:to>
                                    </p:set>
                                    <p:animEffect transition="in" filter="fade">
                                      <p:cBhvr additive="repl">
                                        <p:cTn id="7" dur="2000"/>
                                        <p:tgtEl>
                                          <p:spTgt spid="1338">
                                            <p:txEl>
                                              <p:p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CustomShape 1"/>
          <p:cNvSpPr/>
          <p:nvPr/>
        </p:nvSpPr>
        <p:spPr>
          <a:xfrm>
            <a:off x="457200" y="39240"/>
            <a:ext cx="8225640" cy="602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When to use global objects</a:t>
            </a:r>
            <a:endParaRPr lang="ru-RU" sz="1800" b="0" strike="noStrike" spc="-1">
              <a:solidFill>
                <a:srgbClr val="000000"/>
              </a:solidFill>
              <a:uFill>
                <a:solidFill>
                  <a:srgbClr val="FFFFFF"/>
                </a:solidFill>
              </a:uFill>
              <a:latin typeface="Arial"/>
            </a:endParaRPr>
          </a:p>
        </p:txBody>
      </p:sp>
      <p:sp>
        <p:nvSpPr>
          <p:cNvPr id="1340"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apply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entire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example</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buClr>
                <a:srgbClr val="EB571C"/>
              </a:buClr>
              <a:buFont typeface="Arial"/>
              <a:buChar char="­"/>
            </a:pPr>
            <a:r>
              <a:rPr lang="ru-RU" spc="-1" dirty="0">
                <a:solidFill>
                  <a:srgbClr val="000000"/>
                </a:solidFill>
                <a:uFill>
                  <a:solidFill>
                    <a:srgbClr val="FFFFFF"/>
                  </a:solidFill>
                </a:uFill>
                <a:latin typeface="Open Sans"/>
              </a:rPr>
              <a:t>Program </a:t>
            </a:r>
            <a:r>
              <a:rPr lang="ru-RU" spc="-1" dirty="0" err="1">
                <a:solidFill>
                  <a:srgbClr val="000000"/>
                </a:solidFill>
                <a:uFill>
                  <a:solidFill>
                    <a:srgbClr val="FFFFFF"/>
                  </a:solidFill>
                </a:uFill>
                <a:latin typeface="Open Sans"/>
              </a:rPr>
              <a:t>mode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interactive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command-line</a:t>
            </a:r>
            <a:r>
              <a:rPr lang="ru-RU" spc="-1" dirty="0">
                <a:solidFill>
                  <a:srgbClr val="000000"/>
                </a:solidFill>
                <a:uFill>
                  <a:solidFill>
                    <a:srgbClr val="FFFFFF"/>
                  </a:solidFill>
                </a:uFill>
                <a:latin typeface="Open Sans"/>
              </a:rPr>
              <a:t>)</a:t>
            </a:r>
          </a:p>
          <a:p>
            <a:pPr marL="514440" lvl="1" indent="-266040">
              <a:buClr>
                <a:srgbClr val="EB571C"/>
              </a:buClr>
              <a:buFont typeface="Arial"/>
              <a:buChar char="­"/>
            </a:pPr>
            <a:r>
              <a:rPr lang="ru-RU" spc="-1" dirty="0" err="1">
                <a:solidFill>
                  <a:srgbClr val="000000"/>
                </a:solidFill>
                <a:uFill>
                  <a:solidFill>
                    <a:srgbClr val="FFFFFF"/>
                  </a:solidFill>
                </a:uFill>
                <a:latin typeface="Open Sans"/>
              </a:rPr>
              <a:t>Data</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table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other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object</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that</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used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by</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all</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procedures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program</a:t>
            </a:r>
            <a:endParaRPr lang="ru-RU" spc="-1" dirty="0">
              <a:solidFill>
                <a:srgbClr val="000000"/>
              </a:solidFill>
              <a:uFill>
                <a:solidFill>
                  <a:srgbClr val="FFFFFF"/>
                </a:solidFill>
              </a:uFill>
              <a:latin typeface="Open Sans"/>
            </a:endParaRPr>
          </a:p>
          <a:p>
            <a:pPr marL="514440" lvl="1" indent="-266040">
              <a:buClr>
                <a:srgbClr val="EB571C"/>
              </a:buClr>
              <a:buFont typeface="Arial"/>
              <a:buChar char="­"/>
            </a:pPr>
            <a:r>
              <a:rPr lang="en-US" spc="-1" dirty="0">
                <a:solidFill>
                  <a:srgbClr val="000000"/>
                </a:solidFill>
                <a:uFill>
                  <a:solidFill>
                    <a:srgbClr val="FFFFFF"/>
                  </a:solidFill>
                </a:uFill>
                <a:latin typeface="Open Sans"/>
              </a:rPr>
              <a:t>Frequently used data (to improve access time)</a:t>
            </a:r>
            <a:endParaRPr lang="ru-RU" spc="-1" dirty="0">
              <a:solidFill>
                <a:srgbClr val="000000"/>
              </a:solidFill>
              <a:uFill>
                <a:solidFill>
                  <a:srgbClr val="FFFFFF"/>
                </a:solidFill>
              </a:uFill>
              <a:latin typeface="Open Sans"/>
            </a:endParaRPr>
          </a:p>
          <a:p>
            <a:pPr marL="514440" lvl="1" indent="-266040">
              <a:buClr>
                <a:srgbClr val="EB571C"/>
              </a:buClr>
              <a:buFont typeface="Arial"/>
              <a:buChar char="­"/>
            </a:pPr>
            <a:r>
              <a:rPr lang="en-US" spc="-1" dirty="0">
                <a:solidFill>
                  <a:srgbClr val="000000"/>
                </a:solidFill>
                <a:uFill>
                  <a:solidFill>
                    <a:srgbClr val="FFFFFF"/>
                  </a:solidFill>
                </a:uFill>
                <a:latin typeface="Open Sans"/>
              </a:rPr>
              <a:t>Data which otherwise needs to be passed between procedures on a frequent basis</a:t>
            </a:r>
            <a:endParaRPr lang="ru-RU" spc="-1" dirty="0">
              <a:solidFill>
                <a:srgbClr val="000000"/>
              </a:solidFill>
              <a:uFill>
                <a:solidFill>
                  <a:srgbClr val="FFFFFF"/>
                </a:solidFill>
              </a:uFill>
              <a:latin typeface="Open Sans"/>
            </a:endParaRPr>
          </a:p>
        </p:txBody>
      </p:sp>
      <p:sp>
        <p:nvSpPr>
          <p:cNvPr id="1341" name="CustomShape 3"/>
          <p:cNvSpPr/>
          <p:nvPr/>
        </p:nvSpPr>
        <p:spPr>
          <a:xfrm rot="19471800">
            <a:off x="64800" y="1903320"/>
            <a:ext cx="818748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ru-RU" sz="4800" b="1" strike="noStrike" spc="-1">
                <a:solidFill>
                  <a:srgbClr val="FF0000"/>
                </a:solidFill>
                <a:uFill>
                  <a:solidFill>
                    <a:srgbClr val="FFFFFF"/>
                  </a:solidFill>
                </a:uFill>
                <a:latin typeface="Open Sans"/>
                <a:ea typeface="DejaVu Sans"/>
              </a:rPr>
              <a:t>Use global objects as a last resort!</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40">
                                            <p:txEl>
                                              <p:pRg st="0" end="96"/>
                                            </p:txEl>
                                          </p:spTgt>
                                        </p:tgtEl>
                                        <p:attrNameLst>
                                          <p:attrName>style.visibility</p:attrName>
                                        </p:attrNameLst>
                                      </p:cBhvr>
                                      <p:to>
                                        <p:strVal val="visible"/>
                                      </p:to>
                                    </p:set>
                                    <p:animEffect transition="in" filter="fade">
                                      <p:cBhvr additive="repl">
                                        <p:cTn id="7" dur="2000"/>
                                        <p:tgtEl>
                                          <p:spTgt spid="1340">
                                            <p:txEl>
                                              <p:pRg st="0"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fill="hold" nodeType="clickEffect">
                                  <p:stCondLst>
                                    <p:cond delay="0"/>
                                  </p:stCondLst>
                                  <p:childTnLst>
                                    <p:set>
                                      <p:cBhvr>
                                        <p:cTn id="11" dur="1" fill="hold">
                                          <p:stCondLst>
                                            <p:cond delay="0"/>
                                          </p:stCondLst>
                                        </p:cTn>
                                        <p:tgtEl>
                                          <p:spTgt spid="1341"/>
                                        </p:tgtEl>
                                        <p:attrNameLst>
                                          <p:attrName>style.visibility</p:attrName>
                                        </p:attrNameLst>
                                      </p:cBhvr>
                                      <p:to>
                                        <p:strVal val="visible"/>
                                      </p:to>
                                    </p:set>
                                    <p:animEffect transition="in" filter="fade">
                                      <p:cBhvr additive="repl">
                                        <p:cTn id="12" dur="2000"/>
                                        <p:tgtEl>
                                          <p:spTgt spid="1341"/>
                                        </p:tgtEl>
                                      </p:cBhvr>
                                    </p:animEffect>
                                    <p:anim calcmode="lin" valueType="str">
                                      <p:cBhvr additive="repl">
                                        <p:cTn id="13" dur="2000" fill="hold"/>
                                        <p:tgtEl>
                                          <p:spTgt spid="1341"/>
                                        </p:tgtEl>
                                      </p:cBhvr>
                                      <p:tavLst>
                                        <p:tav tm="0">
                                          <p:val>
                                            <p:strVal val="720"/>
                                          </p:val>
                                        </p:tav>
                                        <p:tav tm="100000">
                                          <p:val>
                                            <p:strVal val="0"/>
                                          </p:val>
                                        </p:tav>
                                      </p:tavLst>
                                    </p:anim>
                                    <p:anim calcmode="lin" valueType="str">
                                      <p:cBhvr additive="repl">
                                        <p:cTn id="14" dur="2000" fill="hold"/>
                                        <p:tgtEl>
                                          <p:spTgt spid="1341"/>
                                        </p:tgtEl>
                                      </p:cBhvr>
                                      <p:tavLst>
                                        <p:tav tm="100000">
                                          <p:val>
                                            <p:strVal val="height"/>
                                          </p:val>
                                        </p:tav>
                                      </p:tavLst>
                                    </p:anim>
                                    <p:anim calcmode="lin" valueType="str">
                                      <p:cBhvr additive="repl">
                                        <p:cTn id="15" dur="2000" fill="hold"/>
                                        <p:tgtEl>
                                          <p:spTgt spid="1341"/>
                                        </p:tgtEl>
                                      </p:cBhvr>
                                      <p:tavLst>
                                        <p:tav tm="100000">
                                          <p:val>
                                            <p:strVal val="widt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Local objects</a:t>
            </a:r>
            <a:endParaRPr lang="ru-RU" sz="1800" b="0" strike="noStrike" spc="-1">
              <a:solidFill>
                <a:srgbClr val="000000"/>
              </a:solidFill>
              <a:uFill>
                <a:solidFill>
                  <a:srgbClr val="FFFFFF"/>
                </a:solidFill>
              </a:uFill>
              <a:latin typeface="Arial"/>
            </a:endParaRPr>
          </a:p>
        </p:txBody>
      </p:sp>
      <p:sp>
        <p:nvSpPr>
          <p:cNvPr id="1343"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Local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inside</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block</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Scope and visibility: All local objects are destroyed when execution exists exiting the function or block where these objects were declared</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Local objects</a:t>
            </a:r>
            <a:endParaRPr lang="ru-RU" sz="1800" b="0" strike="noStrike" spc="-1">
              <a:solidFill>
                <a:srgbClr val="000000"/>
              </a:solidFill>
              <a:uFill>
                <a:solidFill>
                  <a:srgbClr val="FFFFFF"/>
                </a:solidFill>
              </a:uFill>
              <a:latin typeface="Arial"/>
            </a:endParaRPr>
          </a:p>
        </p:txBody>
      </p:sp>
      <p:sp>
        <p:nvSpPr>
          <p:cNvPr id="1345" name="CustomShape 2"/>
          <p:cNvSpPr/>
          <p:nvPr/>
        </p:nvSpPr>
        <p:spPr>
          <a:xfrm>
            <a:off x="2286000" y="1330200"/>
            <a:ext cx="456804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TEST(Module7, </a:t>
            </a:r>
            <a:r>
              <a:rPr lang="ru-RU" sz="2000" b="0" strike="noStrike" spc="-1" dirty="0" err="1">
                <a:solidFill>
                  <a:srgbClr val="000000"/>
                </a:solidFill>
                <a:uFill>
                  <a:solidFill>
                    <a:srgbClr val="FFFFFF"/>
                  </a:solidFill>
                </a:uFill>
                <a:latin typeface="Consolas"/>
                <a:ea typeface="DejaVu Sans"/>
              </a:rPr>
              <a:t>LocalVariable</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local</a:t>
            </a:r>
            <a:r>
              <a:rPr lang="ru-RU" sz="2000" b="1" strike="noStrike" spc="-1" dirty="0">
                <a:solidFill>
                  <a:srgbClr val="000000"/>
                </a:solidFill>
                <a:uFill>
                  <a:solidFill>
                    <a:srgbClr val="FFFFFF"/>
                  </a:solidFill>
                </a:uFill>
                <a:latin typeface="Consolas"/>
                <a:ea typeface="DejaVu Sans"/>
              </a:rPr>
              <a:t> = 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local</a:t>
            </a:r>
            <a:r>
              <a:rPr lang="ru-RU" sz="2000" b="1" strike="noStrike" spc="-1" dirty="0">
                <a:solidFill>
                  <a:srgbClr val="000000"/>
                </a:solidFill>
                <a:uFill>
                  <a:solidFill>
                    <a:srgbClr val="FFFFFF"/>
                  </a:solidFill>
                </a:uFill>
                <a:latin typeface="Consolas"/>
                <a:ea typeface="DejaVu Sans"/>
              </a:rPr>
              <a:t> = 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local</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local</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Static local objects</a:t>
            </a:r>
            <a:endParaRPr lang="ru-RU" sz="1800" b="0" strike="noStrike" spc="-1">
              <a:solidFill>
                <a:srgbClr val="000000"/>
              </a:solidFill>
              <a:uFill>
                <a:solidFill>
                  <a:srgbClr val="FFFFFF"/>
                </a:solidFill>
              </a:uFill>
              <a:latin typeface="Arial"/>
            </a:endParaRPr>
          </a:p>
        </p:txBody>
      </p:sp>
      <p:sp>
        <p:nvSpPr>
          <p:cNvPr id="1347"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local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r>
              <a:rPr lang="ru-RU" sz="2100" spc="-1" dirty="0">
                <a:solidFill>
                  <a:srgbClr val="000000"/>
                </a:solidFill>
                <a:uFill>
                  <a:solidFill>
                    <a:srgbClr val="FFFFFF"/>
                  </a:solidFill>
                </a:uFill>
                <a:latin typeface="Open Sans"/>
              </a:rPr>
              <a:t> – </a:t>
            </a:r>
            <a:r>
              <a:rPr lang="ru-RU" sz="2100" spc="-1" dirty="0" err="1">
                <a:solidFill>
                  <a:srgbClr val="000000"/>
                </a:solidFill>
                <a:uFill>
                  <a:solidFill>
                    <a:srgbClr val="FFFFFF"/>
                  </a:solidFill>
                </a:uFill>
                <a:latin typeface="Open Sans"/>
              </a:rPr>
              <a:t>remain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memory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until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but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cannot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accessed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outside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a:t>
            </a:r>
            <a:r>
              <a:rPr lang="ru-RU" sz="2100" spc="-1" dirty="0" err="1">
                <a:solidFill>
                  <a:srgbClr val="000000"/>
                </a:solidFill>
                <a:uFill>
                  <a:solidFill>
                    <a:srgbClr val="FFFFFF"/>
                  </a:solidFill>
                </a:uFill>
                <a:latin typeface="Open Sans"/>
              </a:rPr>
              <a:t>block</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Static local objects</a:t>
            </a:r>
            <a:endParaRPr lang="ru-RU" sz="1800" b="0" strike="noStrike" spc="-1">
              <a:solidFill>
                <a:srgbClr val="000000"/>
              </a:solidFill>
              <a:uFill>
                <a:solidFill>
                  <a:srgbClr val="FFFFFF"/>
                </a:solidFill>
              </a:uFill>
              <a:latin typeface="Arial"/>
            </a:endParaRPr>
          </a:p>
        </p:txBody>
      </p:sp>
      <p:sp>
        <p:nvSpPr>
          <p:cNvPr id="1349" name="CustomShape 2"/>
          <p:cNvSpPr/>
          <p:nvPr/>
        </p:nvSpPr>
        <p:spPr>
          <a:xfrm>
            <a:off x="1855800" y="661680"/>
            <a:ext cx="456804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FooStatic</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FooStatic</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a:t>
            </a:r>
            <a:r>
              <a:rPr lang="ru-RU" sz="1400" b="1" strike="noStrike" spc="-1" dirty="0">
                <a:solidFill>
                  <a:srgbClr val="000000"/>
                </a:solidFill>
                <a:uFill>
                  <a:solidFill>
                    <a:srgbClr val="FFFFFF"/>
                  </a:solidFill>
                </a:uFill>
                <a:latin typeface="Consolas"/>
                <a:ea typeface="DejaVu Sans"/>
              </a:rPr>
              <a:t>(10)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void</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Inc</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0000C0"/>
                </a:solidFill>
                <a:uFill>
                  <a:solidFill>
                    <a:srgbClr val="FFFFFF"/>
                  </a:solidFill>
                </a:uFill>
                <a:latin typeface="Consolas"/>
                <a:ea typeface="DejaVu Sans"/>
              </a:rPr>
              <a:t>val</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FooStatic</a:t>
            </a: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FuncWithStatic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static</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FooStatic</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statVar</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00"/>
                </a:solidFill>
                <a:uFill>
                  <a:solidFill>
                    <a:srgbClr val="FFFFFF"/>
                  </a:solidFill>
                </a:uFill>
                <a:latin typeface="Consolas"/>
                <a:ea typeface="DejaVu Sans"/>
              </a:rPr>
              <a:t>statVar.Inc</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statVar</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TEST(Module7,</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StaticVariable</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FuncWithStatic</a:t>
            </a:r>
            <a:r>
              <a:rPr lang="ru-RU" sz="1400" b="0" strike="noStrike" spc="-1" dirty="0">
                <a:solidFill>
                  <a:srgbClr val="000000"/>
                </a:solidFill>
                <a:uFill>
                  <a:solidFill>
                    <a:srgbClr val="FFFFFF"/>
                  </a:solidFill>
                </a:uFill>
                <a:latin typeface="Consolas"/>
                <a:ea typeface="DejaVu Sans"/>
              </a:rPr>
              <a:t>().</a:t>
            </a:r>
            <a:r>
              <a:rPr lang="ru-RU" sz="1400" b="0" strike="noStrike" spc="-1" dirty="0" err="1">
                <a:solidFill>
                  <a:srgbClr val="0000C0"/>
                </a:solidFill>
                <a:uFill>
                  <a:solidFill>
                    <a:srgbClr val="FFFFFF"/>
                  </a:solidFill>
                </a:uFill>
                <a:latin typeface="Consolas"/>
                <a:ea typeface="DejaVu Sans"/>
              </a:rPr>
              <a:t>val</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11);</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FuncWithStatic</a:t>
            </a:r>
            <a:r>
              <a:rPr lang="ru-RU" sz="1400" b="0" strike="noStrike" spc="-1" dirty="0">
                <a:solidFill>
                  <a:srgbClr val="000000"/>
                </a:solidFill>
                <a:uFill>
                  <a:solidFill>
                    <a:srgbClr val="FFFFFF"/>
                  </a:solidFill>
                </a:uFill>
                <a:latin typeface="Consolas"/>
                <a:ea typeface="DejaVu Sans"/>
              </a:rPr>
              <a:t>().</a:t>
            </a:r>
            <a:r>
              <a:rPr lang="ru-RU" sz="1400" b="0" strike="noStrike" spc="-1" dirty="0" err="1">
                <a:solidFill>
                  <a:srgbClr val="0000C0"/>
                </a:solidFill>
                <a:uFill>
                  <a:solidFill>
                    <a:srgbClr val="FFFFFF"/>
                  </a:solidFill>
                </a:uFill>
                <a:latin typeface="Consolas"/>
                <a:ea typeface="DejaVu Sans"/>
              </a:rPr>
              <a:t>val</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12);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Creation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global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Destruction</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of</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objects</a:t>
            </a:r>
            <a:endParaRPr lang="ru-RU" sz="1800" b="0" strike="noStrike" spc="-1" dirty="0">
              <a:solidFill>
                <a:schemeClr val="accent6">
                  <a:lumMod val="75000"/>
                </a:schemeClr>
              </a:solidFill>
              <a:uFill>
                <a:solidFill>
                  <a:srgbClr val="FFFFFF"/>
                </a:solidFill>
              </a:uFill>
              <a:latin typeface="Arial"/>
            </a:endParaRPr>
          </a:p>
        </p:txBody>
      </p:sp>
      <p:sp>
        <p:nvSpPr>
          <p:cNvPr id="1179"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Object Lifecycle: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180"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474702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1"/>
          <p:cNvSpPr/>
          <p:nvPr/>
        </p:nvSpPr>
        <p:spPr>
          <a:xfrm>
            <a:off x="474840" y="134640"/>
            <a:ext cx="8225640" cy="767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Object destruction</a:t>
            </a:r>
            <a:endParaRPr lang="ru-RU" sz="1800" b="0" strike="noStrike" spc="-1">
              <a:solidFill>
                <a:srgbClr val="000000"/>
              </a:solidFill>
              <a:uFill>
                <a:solidFill>
                  <a:srgbClr val="FFFFFF"/>
                </a:solidFill>
              </a:uFill>
              <a:latin typeface="Arial"/>
            </a:endParaRPr>
          </a:p>
        </p:txBody>
      </p:sp>
      <p:sp>
        <p:nvSpPr>
          <p:cNvPr id="1371" name="CustomShape 2"/>
          <p:cNvSpPr/>
          <p:nvPr/>
        </p:nvSpPr>
        <p:spPr>
          <a:xfrm>
            <a:off x="457200" y="117540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Some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hold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related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resources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such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files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database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connections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etc</a:t>
            </a:r>
            <a:r>
              <a:rPr lang="en-US" sz="2100" b="0" strike="noStrike" spc="-1" dirty="0">
                <a:solidFill>
                  <a:srgbClr val="00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explicitly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released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When</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an </a:t>
            </a:r>
            <a:r>
              <a:rPr lang="ru-RU" sz="2100" b="0" strike="noStrike" spc="-1" dirty="0" err="1">
                <a:solidFill>
                  <a:srgbClr val="000000"/>
                </a:solidFill>
                <a:uFill>
                  <a:solidFill>
                    <a:srgbClr val="FFFFFF"/>
                  </a:solidFill>
                </a:uFill>
                <a:latin typeface="Open Sans"/>
                <a:ea typeface="DejaVu Sans"/>
              </a:rPr>
              <a:t>object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destroyed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does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release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resources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acquired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Solution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destructor</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Destructor declaration</a:t>
            </a:r>
            <a:endParaRPr lang="ru-RU" sz="1800" b="0" strike="noStrike" spc="-1">
              <a:solidFill>
                <a:srgbClr val="000000"/>
              </a:solidFill>
              <a:uFill>
                <a:solidFill>
                  <a:srgbClr val="FFFFFF"/>
                </a:solidFill>
              </a:uFill>
              <a:latin typeface="Arial"/>
            </a:endParaRPr>
          </a:p>
        </p:txBody>
      </p:sp>
      <p:pic>
        <p:nvPicPr>
          <p:cNvPr id="1373" name="Picture 2"/>
          <p:cNvPicPr/>
          <p:nvPr/>
        </p:nvPicPr>
        <p:blipFill>
          <a:blip r:embed="rId2"/>
          <a:stretch/>
        </p:blipFill>
        <p:spPr>
          <a:xfrm>
            <a:off x="720360" y="932400"/>
            <a:ext cx="7139880" cy="3425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Destructor definition</a:t>
            </a:r>
            <a:endParaRPr lang="ru-RU" sz="1800" b="0" strike="noStrike" spc="-1">
              <a:solidFill>
                <a:srgbClr val="000000"/>
              </a:solidFill>
              <a:uFill>
                <a:solidFill>
                  <a:srgbClr val="FFFFFF"/>
                </a:solidFill>
              </a:uFill>
              <a:latin typeface="Arial"/>
            </a:endParaRPr>
          </a:p>
        </p:txBody>
      </p:sp>
      <p:pic>
        <p:nvPicPr>
          <p:cNvPr id="1375" name="Picture 2"/>
          <p:cNvPicPr/>
          <p:nvPr/>
        </p:nvPicPr>
        <p:blipFill>
          <a:blip r:embed="rId2"/>
          <a:stretch/>
        </p:blipFill>
        <p:spPr>
          <a:xfrm>
            <a:off x="361800" y="650880"/>
            <a:ext cx="8416080" cy="402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485640" y="184680"/>
            <a:ext cx="830340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define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with</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parameters</a:t>
            </a:r>
            <a:endParaRPr lang="ru-RU" sz="1800" b="0" strike="noStrike" spc="-1" dirty="0">
              <a:solidFill>
                <a:srgbClr val="000000"/>
              </a:solidFill>
              <a:uFill>
                <a:solidFill>
                  <a:srgbClr val="FFFFFF"/>
                </a:solidFill>
              </a:uFill>
              <a:latin typeface="Arial"/>
            </a:endParaRPr>
          </a:p>
        </p:txBody>
      </p:sp>
      <p:sp>
        <p:nvSpPr>
          <p:cNvPr id="625" name="CustomShape 2"/>
          <p:cNvSpPr/>
          <p:nvPr/>
        </p:nvSpPr>
        <p:spPr>
          <a:xfrm>
            <a:off x="211320" y="885600"/>
            <a:ext cx="8700480" cy="899640"/>
          </a:xfrm>
          <a:prstGeom prst="roundRect">
            <a:avLst>
              <a:gd name="adj" fmla="val 16667"/>
            </a:avLst>
          </a:prstGeom>
          <a:solidFill>
            <a:schemeClr val="accent3">
              <a:lumMod val="50000"/>
            </a:schemeClr>
          </a:solidFill>
          <a:ln>
            <a:solidFill>
              <a:srgbClr val="7D5FA0"/>
            </a:solidFill>
            <a:roun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wrap="none" lIns="90000" tIns="45000" rIns="90000" bIns="45000" anchor="ctr"/>
          <a:lstStyle/>
          <a:p>
            <a:pPr algn="ctr">
              <a:lnSpc>
                <a:spcPct val="100000"/>
              </a:lnSpc>
            </a:pPr>
            <a:r>
              <a:rPr lang="ru-RU" sz="2800" b="0" strike="noStrike" spc="-1" dirty="0">
                <a:solidFill>
                  <a:srgbClr val="FFFFFF"/>
                </a:solidFill>
                <a:uFill>
                  <a:solidFill>
                    <a:srgbClr val="FFFFFF"/>
                  </a:solidFill>
                </a:uFill>
                <a:latin typeface="Open Sans"/>
                <a:ea typeface="DejaVu Sans"/>
              </a:rPr>
              <a:t>#</a:t>
            </a:r>
            <a:r>
              <a:rPr lang="ru-RU" sz="2800" b="0" strike="noStrike" spc="-1" dirty="0" err="1">
                <a:solidFill>
                  <a:srgbClr val="FFFFFF"/>
                </a:solidFill>
                <a:uFill>
                  <a:solidFill>
                    <a:srgbClr val="FFFFFF"/>
                  </a:solidFill>
                </a:uFill>
                <a:latin typeface="Open Sans"/>
                <a:ea typeface="DejaVu Sans"/>
              </a:rPr>
              <a:t>define</a:t>
            </a:r>
            <a:r>
              <a:rPr lang="ru-RU" sz="2800" b="0" strike="noStrike" spc="-1" dirty="0">
                <a:solidFill>
                  <a:srgbClr val="FFFFFF"/>
                </a:solidFill>
                <a:uFill>
                  <a:solidFill>
                    <a:srgbClr val="FFFFFF"/>
                  </a:solidFill>
                </a:uFill>
                <a:latin typeface="Open Sans"/>
                <a:ea typeface="DejaVu Sans"/>
              </a:rPr>
              <a:t> </a:t>
            </a:r>
            <a:r>
              <a:rPr lang="ru-RU" sz="2800" b="0" strike="noStrike" spc="-1" dirty="0">
                <a:solidFill>
                  <a:srgbClr val="FFFF00"/>
                </a:solidFill>
                <a:uFill>
                  <a:solidFill>
                    <a:srgbClr val="FFFFFF"/>
                  </a:solidFill>
                </a:uFill>
                <a:latin typeface="Open Sans"/>
                <a:ea typeface="DejaVu Sans"/>
              </a:rPr>
              <a:t>MACRONAME</a:t>
            </a:r>
            <a:r>
              <a:rPr lang="ru-RU" sz="2800" b="0" strike="noStrike" spc="-1" dirty="0">
                <a:solidFill>
                  <a:srgbClr val="FFFFFF"/>
                </a:solidFill>
                <a:uFill>
                  <a:solidFill>
                    <a:srgbClr val="FFFFFF"/>
                  </a:solidFill>
                </a:uFill>
                <a:latin typeface="Open Sans"/>
                <a:ea typeface="DejaVu Sans"/>
              </a:rPr>
              <a:t>(</a:t>
            </a:r>
            <a:r>
              <a:rPr lang="ru-RU" sz="2800" b="0" strike="noStrike" spc="-1" dirty="0">
                <a:solidFill>
                  <a:srgbClr val="FFC000"/>
                </a:solidFill>
                <a:uFill>
                  <a:solidFill>
                    <a:srgbClr val="FFFFFF"/>
                  </a:solidFill>
                </a:uFill>
                <a:latin typeface="Open Sans"/>
                <a:ea typeface="DejaVu Sans"/>
              </a:rPr>
              <a:t>NAME1</a:t>
            </a:r>
            <a:r>
              <a:rPr lang="ru-RU" sz="2800" b="0" strike="noStrike" spc="-1" dirty="0">
                <a:solidFill>
                  <a:srgbClr val="FFFFFF"/>
                </a:solidFill>
                <a:uFill>
                  <a:solidFill>
                    <a:srgbClr val="FFFFFF"/>
                  </a:solidFill>
                </a:uFill>
                <a:latin typeface="Open Sans"/>
                <a:ea typeface="DejaVu Sans"/>
              </a:rPr>
              <a:t>,…, </a:t>
            </a:r>
            <a:r>
              <a:rPr lang="ru-RU" sz="2800" b="0" strike="noStrike" spc="-1" dirty="0" err="1">
                <a:solidFill>
                  <a:srgbClr val="FFC000"/>
                </a:solidFill>
                <a:uFill>
                  <a:solidFill>
                    <a:srgbClr val="FFFFFF"/>
                  </a:solidFill>
                </a:uFill>
                <a:latin typeface="Open Sans"/>
                <a:ea typeface="DejaVu Sans"/>
              </a:rPr>
              <a:t>NAMEn</a:t>
            </a:r>
            <a:r>
              <a:rPr lang="ru-RU" sz="2800" b="0" strike="noStrike" spc="-1" dirty="0">
                <a:solidFill>
                  <a:srgbClr val="FFFFFF"/>
                </a:solidFill>
                <a:uFill>
                  <a:solidFill>
                    <a:srgbClr val="FFFFFF"/>
                  </a:solidFill>
                </a:uFill>
                <a:latin typeface="Open Sans"/>
                <a:ea typeface="DejaVu Sans"/>
              </a:rPr>
              <a:t>) </a:t>
            </a:r>
            <a:r>
              <a:rPr lang="ru-RU" sz="2800" b="0" strike="noStrike" spc="-1" dirty="0">
                <a:solidFill>
                  <a:schemeClr val="tx2">
                    <a:lumMod val="40000"/>
                    <a:lumOff val="60000"/>
                  </a:schemeClr>
                </a:solidFill>
                <a:uFill>
                  <a:solidFill>
                    <a:srgbClr val="FFFFFF"/>
                  </a:solidFill>
                </a:uFill>
                <a:latin typeface="Open Sans"/>
                <a:ea typeface="DejaVu Sans"/>
              </a:rPr>
              <a:t>CODE</a:t>
            </a:r>
            <a:endParaRPr lang="ru-RU" sz="1800" b="0" strike="noStrike" spc="-1" dirty="0">
              <a:solidFill>
                <a:schemeClr val="tx2">
                  <a:lumMod val="40000"/>
                  <a:lumOff val="60000"/>
                </a:schemeClr>
              </a:solidFill>
              <a:uFill>
                <a:solidFill>
                  <a:srgbClr val="FFFFFF"/>
                </a:solidFill>
              </a:uFill>
              <a:latin typeface="Arial"/>
            </a:endParaRPr>
          </a:p>
        </p:txBody>
      </p:sp>
      <p:sp>
        <p:nvSpPr>
          <p:cNvPr id="626" name="CustomShape 3"/>
          <p:cNvSpPr/>
          <p:nvPr/>
        </p:nvSpPr>
        <p:spPr>
          <a:xfrm>
            <a:off x="291960" y="2142720"/>
            <a:ext cx="8619480" cy="689040"/>
          </a:xfrm>
          <a:prstGeom prst="rect">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2000" b="0" strike="noStrike" spc="-1" dirty="0">
                <a:solidFill>
                  <a:srgbClr val="FFFFFF"/>
                </a:solidFill>
                <a:uFill>
                  <a:solidFill>
                    <a:srgbClr val="FFFFFF"/>
                  </a:solidFill>
                </a:uFill>
                <a:latin typeface="Open Sans"/>
                <a:ea typeface="DejaVu Sans"/>
              </a:rPr>
              <a:t>#</a:t>
            </a:r>
            <a:r>
              <a:rPr lang="ru-RU" sz="2000" b="0" strike="noStrike" spc="-1" dirty="0" err="1">
                <a:solidFill>
                  <a:srgbClr val="FFFFFF"/>
                </a:solidFill>
                <a:uFill>
                  <a:solidFill>
                    <a:srgbClr val="FFFFFF"/>
                  </a:solidFill>
                </a:uFill>
                <a:latin typeface="Open Sans"/>
                <a:ea typeface="DejaVu Sans"/>
              </a:rPr>
              <a:t>define</a:t>
            </a:r>
            <a:r>
              <a:rPr lang="ru-RU" sz="2000" b="0" strike="noStrike" spc="-1" dirty="0">
                <a:solidFill>
                  <a:srgbClr val="FFFFFF"/>
                </a:solidFill>
                <a:uFill>
                  <a:solidFill>
                    <a:srgbClr val="FFFFFF"/>
                  </a:solidFill>
                </a:uFill>
                <a:latin typeface="Open Sans"/>
                <a:ea typeface="DejaVu Sans"/>
              </a:rPr>
              <a:t> </a:t>
            </a:r>
            <a:r>
              <a:rPr lang="ru-RU" sz="2000" b="0" strike="noStrike" spc="-1" dirty="0" err="1">
                <a:solidFill>
                  <a:srgbClr val="FFFFFF"/>
                </a:solidFill>
                <a:uFill>
                  <a:solidFill>
                    <a:srgbClr val="FFFFFF"/>
                  </a:solidFill>
                </a:uFill>
                <a:latin typeface="Open Sans"/>
                <a:ea typeface="DejaVu Sans"/>
              </a:rPr>
              <a:t>putchar</a:t>
            </a:r>
            <a:r>
              <a:rPr lang="ru-RU" sz="2000" b="0" strike="noStrike" spc="-1" dirty="0">
                <a:solidFill>
                  <a:srgbClr val="FFFFFF"/>
                </a:solidFill>
                <a:uFill>
                  <a:solidFill>
                    <a:srgbClr val="FFFFFF"/>
                  </a:solidFill>
                </a:uFill>
                <a:latin typeface="Open Sans"/>
                <a:ea typeface="DejaVu Sans"/>
              </a:rPr>
              <a:t>(</a:t>
            </a:r>
            <a:r>
              <a:rPr lang="ru-RU" sz="2000" b="0" strike="noStrike" spc="-1" dirty="0" err="1">
                <a:solidFill>
                  <a:srgbClr val="FFFFFF"/>
                </a:solidFill>
                <a:uFill>
                  <a:solidFill>
                    <a:srgbClr val="FFFFFF"/>
                  </a:solidFill>
                </a:uFill>
                <a:latin typeface="Open Sans"/>
                <a:ea typeface="DejaVu Sans"/>
              </a:rPr>
              <a:t>c</a:t>
            </a:r>
            <a:r>
              <a:rPr lang="ru-RU" sz="2000" b="0" strike="noStrike" spc="-1" dirty="0">
                <a:solidFill>
                  <a:srgbClr val="FFFFFF"/>
                </a:solidFill>
                <a:uFill>
                  <a:solidFill>
                    <a:srgbClr val="FFFFFF"/>
                  </a:solidFill>
                </a:uFill>
                <a:latin typeface="Open Sans"/>
                <a:ea typeface="DejaVu Sans"/>
              </a:rPr>
              <a:t>)  </a:t>
            </a:r>
            <a:r>
              <a:rPr lang="ru-RU" sz="2000" b="0" strike="noStrike" spc="-1" dirty="0" err="1">
                <a:solidFill>
                  <a:srgbClr val="FFFFFF"/>
                </a:solidFill>
                <a:uFill>
                  <a:solidFill>
                    <a:srgbClr val="FFFFFF"/>
                  </a:solidFill>
                </a:uFill>
                <a:latin typeface="Open Sans"/>
                <a:ea typeface="DejaVu Sans"/>
              </a:rPr>
              <a:t>putc</a:t>
            </a:r>
            <a:r>
              <a:rPr lang="ru-RU" sz="2000" b="0" strike="noStrike" spc="-1" dirty="0">
                <a:solidFill>
                  <a:srgbClr val="FFFFFF"/>
                </a:solidFill>
                <a:uFill>
                  <a:solidFill>
                    <a:srgbClr val="FFFFFF"/>
                  </a:solidFill>
                </a:uFill>
                <a:latin typeface="Open Sans"/>
                <a:ea typeface="DejaVu Sans"/>
              </a:rPr>
              <a:t>((</a:t>
            </a:r>
            <a:r>
              <a:rPr lang="ru-RU" sz="2000" b="0" strike="noStrike" spc="-1" dirty="0" err="1">
                <a:solidFill>
                  <a:srgbClr val="FFFFFF"/>
                </a:solidFill>
                <a:uFill>
                  <a:solidFill>
                    <a:srgbClr val="FFFFFF"/>
                  </a:solidFill>
                </a:uFill>
                <a:latin typeface="Open Sans"/>
                <a:ea typeface="DejaVu Sans"/>
              </a:rPr>
              <a:t>c</a:t>
            </a:r>
            <a:r>
              <a:rPr lang="ru-RU" sz="2000" b="0" strike="noStrike" spc="-1" dirty="0">
                <a:solidFill>
                  <a:srgbClr val="FFFFFF"/>
                </a:solidFill>
                <a:uFill>
                  <a:solidFill>
                    <a:srgbClr val="FFFFFF"/>
                  </a:solidFill>
                </a:uFill>
                <a:latin typeface="Open Sans"/>
                <a:ea typeface="DejaVu Sans"/>
              </a:rPr>
              <a:t>), </a:t>
            </a:r>
            <a:r>
              <a:rPr lang="ru-RU" sz="2000" b="0" strike="noStrike" spc="-1" dirty="0" err="1">
                <a:solidFill>
                  <a:srgbClr val="FFFFFF"/>
                </a:solidFill>
                <a:uFill>
                  <a:solidFill>
                    <a:srgbClr val="FFFFFF"/>
                  </a:solidFill>
                </a:uFill>
                <a:latin typeface="Open Sans"/>
                <a:ea typeface="DejaVu Sans"/>
              </a:rPr>
              <a:t>stdout</a:t>
            </a:r>
            <a:r>
              <a:rPr lang="ru-RU" sz="20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gn="ctr">
              <a:lnSpc>
                <a:spcPct val="100000"/>
              </a:lnSpc>
            </a:pPr>
            <a:r>
              <a:rPr lang="ru-RU" sz="2000" b="0" strike="noStrike" spc="-1" dirty="0">
                <a:solidFill>
                  <a:srgbClr val="FFFFFF"/>
                </a:solidFill>
                <a:uFill>
                  <a:solidFill>
                    <a:srgbClr val="FFFFFF"/>
                  </a:solidFill>
                </a:uFill>
                <a:latin typeface="Open Sans"/>
                <a:ea typeface="DejaVu Sans"/>
              </a:rPr>
              <a:t>#</a:t>
            </a:r>
            <a:r>
              <a:rPr lang="ru-RU" sz="2000" b="0" strike="noStrike" spc="-1" dirty="0" err="1">
                <a:solidFill>
                  <a:srgbClr val="FFFFFF"/>
                </a:solidFill>
                <a:uFill>
                  <a:solidFill>
                    <a:srgbClr val="FFFFFF"/>
                  </a:solidFill>
                </a:uFill>
                <a:latin typeface="Open Sans"/>
                <a:ea typeface="DejaVu Sans"/>
              </a:rPr>
              <a:t>define</a:t>
            </a:r>
            <a:r>
              <a:rPr lang="ru-RU" sz="2000" b="0" strike="noStrike" spc="-1" dirty="0">
                <a:solidFill>
                  <a:srgbClr val="FFFFFF"/>
                </a:solidFill>
                <a:uFill>
                  <a:solidFill>
                    <a:srgbClr val="FFFFFF"/>
                  </a:solidFill>
                </a:uFill>
                <a:latin typeface="Open Sans"/>
                <a:ea typeface="DejaVu Sans"/>
              </a:rPr>
              <a:t> VAR_INT(</a:t>
            </a:r>
            <a:r>
              <a:rPr lang="ru-RU" sz="2000" b="0" strike="noStrike" spc="-1" dirty="0" err="1">
                <a:solidFill>
                  <a:srgbClr val="FFFFFF"/>
                </a:solidFill>
                <a:uFill>
                  <a:solidFill>
                    <a:srgbClr val="FFFFFF"/>
                  </a:solidFill>
                </a:uFill>
                <a:latin typeface="Open Sans"/>
                <a:ea typeface="DejaVu Sans"/>
              </a:rPr>
              <a:t>a</a:t>
            </a:r>
            <a:r>
              <a:rPr lang="ru-RU" sz="2000" b="0" strike="noStrike" spc="-1" dirty="0">
                <a:solidFill>
                  <a:srgbClr val="FFFFFF"/>
                </a:solidFill>
                <a:uFill>
                  <a:solidFill>
                    <a:srgbClr val="FFFFFF"/>
                  </a:solidFill>
                </a:uFill>
                <a:latin typeface="Open Sans"/>
                <a:ea typeface="DejaVu Sans"/>
              </a:rPr>
              <a:t>) </a:t>
            </a:r>
            <a:r>
              <a:rPr lang="ru-RU" sz="2000" b="0" strike="noStrike" spc="-1" dirty="0" err="1">
                <a:solidFill>
                  <a:srgbClr val="FFFFFF"/>
                </a:solidFill>
                <a:uFill>
                  <a:solidFill>
                    <a:srgbClr val="FFFFFF"/>
                  </a:solidFill>
                </a:uFill>
                <a:latin typeface="Open Sans"/>
                <a:ea typeface="DejaVu Sans"/>
              </a:rPr>
              <a:t>int</a:t>
            </a:r>
            <a:r>
              <a:rPr lang="ru-RU" sz="2000" b="0" strike="noStrike" spc="-1" dirty="0">
                <a:solidFill>
                  <a:srgbClr val="FFFFFF"/>
                </a:solidFill>
                <a:uFill>
                  <a:solidFill>
                    <a:srgbClr val="FFFFFF"/>
                  </a:solidFill>
                </a:uFill>
                <a:latin typeface="Open Sans"/>
                <a:ea typeface="DejaVu Sans"/>
              </a:rPr>
              <a:t> _##</a:t>
            </a:r>
            <a:r>
              <a:rPr lang="ru-RU" sz="2000" b="0" strike="noStrike" spc="-1" dirty="0" err="1">
                <a:solidFill>
                  <a:srgbClr val="FFFFFF"/>
                </a:solidFill>
                <a:uFill>
                  <a:solidFill>
                    <a:srgbClr val="FFFFFF"/>
                  </a:solidFill>
                </a:uFill>
                <a:latin typeface="Open Sans"/>
                <a:ea typeface="DejaVu Sans"/>
              </a:rPr>
              <a:t>a</a:t>
            </a:r>
            <a:r>
              <a:rPr lang="ru-RU" sz="20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
        <p:nvSpPr>
          <p:cNvPr id="627" name="CustomShape 4"/>
          <p:cNvSpPr/>
          <p:nvPr/>
        </p:nvSpPr>
        <p:spPr>
          <a:xfrm>
            <a:off x="228600" y="3457080"/>
            <a:ext cx="3425040" cy="127476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2800" b="0" strike="noStrike" spc="-1" dirty="0" err="1">
                <a:solidFill>
                  <a:srgbClr val="FFFFFF"/>
                </a:solidFill>
                <a:uFill>
                  <a:solidFill>
                    <a:srgbClr val="FFFFFF"/>
                  </a:solidFill>
                </a:uFill>
                <a:latin typeface="Open Sans"/>
                <a:ea typeface="DejaVu Sans"/>
              </a:rPr>
              <a:t>char</a:t>
            </a:r>
            <a:r>
              <a:rPr lang="ru-RU" sz="2800" b="0" strike="noStrike" spc="-1" dirty="0">
                <a:solidFill>
                  <a:srgbClr val="FFFFFF"/>
                </a:solidFill>
                <a:uFill>
                  <a:solidFill>
                    <a:srgbClr val="FFFFFF"/>
                  </a:solidFill>
                </a:uFill>
                <a:latin typeface="Open Sans"/>
                <a:ea typeface="DejaVu Sans"/>
              </a:rPr>
              <a:t> k</a:t>
            </a:r>
            <a:r>
              <a:rPr lang="en-US" sz="2800" b="0" strike="noStrike" spc="-1" dirty="0">
                <a:solidFill>
                  <a:srgbClr val="FFFFFF"/>
                </a:solidFill>
                <a:uFill>
                  <a:solidFill>
                    <a:srgbClr val="FFFFFF"/>
                  </a:solidFill>
                </a:uFill>
                <a:latin typeface="Open Sans"/>
                <a:ea typeface="DejaVu Sans"/>
              </a:rPr>
              <a:t>  </a:t>
            </a:r>
            <a:r>
              <a:rPr lang="ru-RU" sz="2800" b="0" strike="noStrike" spc="-1" dirty="0">
                <a:solidFill>
                  <a:srgbClr val="FFFFFF"/>
                </a:solidFill>
                <a:uFill>
                  <a:solidFill>
                    <a:srgbClr val="FFFFFF"/>
                  </a:solidFill>
                </a:uFill>
                <a:latin typeface="Open Sans"/>
                <a:ea typeface="DejaVu Sans"/>
              </a:rPr>
              <a:t>=</a:t>
            </a:r>
            <a:r>
              <a:rPr lang="en-US" sz="2800" b="0" strike="noStrike" spc="-1" dirty="0">
                <a:solidFill>
                  <a:srgbClr val="FFFFFF"/>
                </a:solidFill>
                <a:uFill>
                  <a:solidFill>
                    <a:srgbClr val="FFFFFF"/>
                  </a:solidFill>
                </a:uFill>
                <a:latin typeface="Open Sans"/>
                <a:ea typeface="DejaVu Sans"/>
              </a:rPr>
              <a:t> </a:t>
            </a:r>
            <a:r>
              <a:rPr lang="ru-RU" sz="28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a:solidFill>
                  <a:srgbClr val="FFFFFF"/>
                </a:solidFill>
                <a:uFill>
                  <a:solidFill>
                    <a:srgbClr val="FFFFFF"/>
                  </a:solidFill>
                </a:uFill>
                <a:latin typeface="Open Sans"/>
                <a:ea typeface="DejaVu Sans"/>
              </a:rPr>
              <a:t>VAR_INT(v)</a:t>
            </a:r>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FFFFFF"/>
                </a:solidFill>
                <a:uFill>
                  <a:solidFill>
                    <a:srgbClr val="FFFFFF"/>
                  </a:solidFill>
                </a:uFill>
                <a:latin typeface="Open Sans"/>
                <a:ea typeface="DejaVu Sans"/>
              </a:rPr>
              <a:t>putchar</a:t>
            </a:r>
            <a:r>
              <a:rPr lang="ru-RU" sz="2800" b="0" strike="noStrike" spc="-1" dirty="0">
                <a:solidFill>
                  <a:srgbClr val="FFFFFF"/>
                </a:solidFill>
                <a:uFill>
                  <a:solidFill>
                    <a:srgbClr val="FFFFFF"/>
                  </a:solidFill>
                </a:uFill>
                <a:latin typeface="Open Sans"/>
                <a:ea typeface="DejaVu Sans"/>
              </a:rPr>
              <a:t>(k);</a:t>
            </a:r>
            <a:endParaRPr lang="ru-RU" sz="1800" b="0" strike="noStrike" spc="-1" dirty="0">
              <a:solidFill>
                <a:srgbClr val="000000"/>
              </a:solidFill>
              <a:uFill>
                <a:solidFill>
                  <a:srgbClr val="FFFFFF"/>
                </a:solidFill>
              </a:uFill>
              <a:latin typeface="Arial"/>
            </a:endParaRPr>
          </a:p>
        </p:txBody>
      </p:sp>
      <p:sp>
        <p:nvSpPr>
          <p:cNvPr id="628" name="CustomShape 5"/>
          <p:cNvSpPr/>
          <p:nvPr/>
        </p:nvSpPr>
        <p:spPr>
          <a:xfrm>
            <a:off x="5486400" y="3400200"/>
            <a:ext cx="3425040" cy="127476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gn="ctr">
              <a:lnSpc>
                <a:spcPct val="100000"/>
              </a:lnSpc>
            </a:pPr>
            <a:r>
              <a:rPr lang="ru-RU" sz="2800" b="0" strike="noStrike" spc="-1" dirty="0" err="1">
                <a:solidFill>
                  <a:srgbClr val="FFFFFF"/>
                </a:solidFill>
                <a:uFill>
                  <a:solidFill>
                    <a:srgbClr val="FFFFFF"/>
                  </a:solidFill>
                </a:uFill>
                <a:latin typeface="Open Sans"/>
                <a:ea typeface="DejaVu Sans"/>
              </a:rPr>
              <a:t>char</a:t>
            </a:r>
            <a:r>
              <a:rPr lang="ru-RU" sz="2800" b="0" strike="noStrike" spc="-1" dirty="0">
                <a:solidFill>
                  <a:srgbClr val="FFFFFF"/>
                </a:solidFill>
                <a:uFill>
                  <a:solidFill>
                    <a:srgbClr val="FFFFFF"/>
                  </a:solidFill>
                </a:uFill>
                <a:latin typeface="Open Sans"/>
                <a:ea typeface="DejaVu Sans"/>
              </a:rPr>
              <a:t> k</a:t>
            </a:r>
            <a:r>
              <a:rPr lang="en-US" sz="2800" b="0" strike="noStrike" spc="-1" dirty="0">
                <a:solidFill>
                  <a:srgbClr val="FFFFFF"/>
                </a:solidFill>
                <a:uFill>
                  <a:solidFill>
                    <a:srgbClr val="FFFFFF"/>
                  </a:solidFill>
                </a:uFill>
                <a:latin typeface="Open Sans"/>
                <a:ea typeface="DejaVu Sans"/>
              </a:rPr>
              <a:t>  </a:t>
            </a:r>
            <a:r>
              <a:rPr lang="ru-RU" sz="2800" b="0" strike="noStrike" spc="-1" dirty="0">
                <a:solidFill>
                  <a:srgbClr val="FFFFFF"/>
                </a:solidFill>
                <a:uFill>
                  <a:solidFill>
                    <a:srgbClr val="FFFFFF"/>
                  </a:solidFill>
                </a:uFill>
                <a:latin typeface="Open Sans"/>
                <a:ea typeface="DejaVu Sans"/>
              </a:rPr>
              <a:t>=</a:t>
            </a:r>
            <a:r>
              <a:rPr lang="en-US" sz="2800" b="0" strike="noStrike" spc="-1" dirty="0">
                <a:solidFill>
                  <a:srgbClr val="FFFFFF"/>
                </a:solidFill>
                <a:uFill>
                  <a:solidFill>
                    <a:srgbClr val="FFFFFF"/>
                  </a:solidFill>
                </a:uFill>
                <a:latin typeface="Open Sans"/>
                <a:ea typeface="DejaVu Sans"/>
              </a:rPr>
              <a:t> </a:t>
            </a:r>
            <a:r>
              <a:rPr lang="ru-RU" sz="28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FFFFFF"/>
                </a:solidFill>
                <a:uFill>
                  <a:solidFill>
                    <a:srgbClr val="FFFFFF"/>
                  </a:solidFill>
                </a:uFill>
                <a:latin typeface="Open Sans"/>
                <a:ea typeface="DejaVu Sans"/>
              </a:rPr>
              <a:t>int</a:t>
            </a:r>
            <a:r>
              <a:rPr lang="ru-RU" sz="2800" b="0" strike="noStrike" spc="-1" dirty="0">
                <a:solidFill>
                  <a:srgbClr val="FFFFFF"/>
                </a:solidFill>
                <a:uFill>
                  <a:solidFill>
                    <a:srgbClr val="FFFFFF"/>
                  </a:solidFill>
                </a:uFill>
                <a:latin typeface="Open Sans"/>
                <a:ea typeface="DejaVu Sans"/>
              </a:rPr>
              <a:t> _v;</a:t>
            </a:r>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FFFFFF"/>
                </a:solidFill>
                <a:uFill>
                  <a:solidFill>
                    <a:srgbClr val="FFFFFF"/>
                  </a:solidFill>
                </a:uFill>
                <a:latin typeface="Open Sans"/>
                <a:ea typeface="DejaVu Sans"/>
              </a:rPr>
              <a:t>putc</a:t>
            </a:r>
            <a:r>
              <a:rPr lang="ru-RU" sz="2800" b="0" strike="noStrike" spc="-1" dirty="0">
                <a:solidFill>
                  <a:srgbClr val="FFFFFF"/>
                </a:solidFill>
                <a:uFill>
                  <a:solidFill>
                    <a:srgbClr val="FFFFFF"/>
                  </a:solidFill>
                </a:uFill>
                <a:latin typeface="Open Sans"/>
                <a:ea typeface="DejaVu Sans"/>
              </a:rPr>
              <a:t>((k),</a:t>
            </a:r>
            <a:r>
              <a:rPr lang="en-US" sz="2800" b="0" strike="noStrike" spc="-1" dirty="0">
                <a:solidFill>
                  <a:srgbClr val="FFFFFF"/>
                </a:solidFill>
                <a:uFill>
                  <a:solidFill>
                    <a:srgbClr val="FFFFFF"/>
                  </a:solidFill>
                </a:uFill>
                <a:latin typeface="Open Sans"/>
                <a:ea typeface="DejaVu Sans"/>
              </a:rPr>
              <a:t> </a:t>
            </a:r>
            <a:r>
              <a:rPr lang="ru-RU" sz="2800" b="0" strike="noStrike" spc="-1" dirty="0" err="1">
                <a:solidFill>
                  <a:srgbClr val="FFFFFF"/>
                </a:solidFill>
                <a:uFill>
                  <a:solidFill>
                    <a:srgbClr val="FFFFFF"/>
                  </a:solidFill>
                </a:uFill>
                <a:latin typeface="Open Sans"/>
                <a:ea typeface="DejaVu Sans"/>
              </a:rPr>
              <a:t>stdout</a:t>
            </a:r>
            <a:r>
              <a:rPr lang="ru-RU" sz="2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629" name="CustomShape 6"/>
          <p:cNvSpPr/>
          <p:nvPr/>
        </p:nvSpPr>
        <p:spPr>
          <a:xfrm>
            <a:off x="4038480" y="3685680"/>
            <a:ext cx="1291320" cy="617400"/>
          </a:xfrm>
          <a:prstGeom prst="rightArrow">
            <a:avLst>
              <a:gd name="adj1" fmla="val 50000"/>
              <a:gd name="adj2" fmla="val 53125"/>
            </a:avLst>
          </a:prstGeom>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
        <p:nvSpPr>
          <p:cNvPr id="630" name="CustomShape 7"/>
          <p:cNvSpPr/>
          <p:nvPr/>
        </p:nvSpPr>
        <p:spPr>
          <a:xfrm>
            <a:off x="1447920" y="3027600"/>
            <a:ext cx="986760" cy="396000"/>
          </a:xfrm>
          <a:prstGeom prst="downArrow">
            <a:avLst>
              <a:gd name="adj1" fmla="val 50000"/>
              <a:gd name="adj2" fmla="val 25000"/>
            </a:avLst>
          </a:prstGeom>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Object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Lifecycle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order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destruction</a:t>
            </a:r>
            <a:endParaRPr lang="ru-RU" sz="1800" b="0" strike="noStrike" spc="-1" dirty="0">
              <a:solidFill>
                <a:srgbClr val="000000"/>
              </a:solidFill>
              <a:uFill>
                <a:solidFill>
                  <a:srgbClr val="FFFFFF"/>
                </a:solidFill>
              </a:uFill>
              <a:latin typeface="Arial"/>
            </a:endParaRPr>
          </a:p>
        </p:txBody>
      </p:sp>
      <p:sp>
        <p:nvSpPr>
          <p:cNvPr id="1377"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ea typeface="DejaVu Sans"/>
              </a:rPr>
              <a:t>The </a:t>
            </a:r>
            <a:r>
              <a:rPr lang="ru-RU" sz="2100" spc="-1" dirty="0" err="1">
                <a:solidFill>
                  <a:srgbClr val="000000"/>
                </a:solidFill>
                <a:uFill>
                  <a:solidFill>
                    <a:srgbClr val="FFFFFF"/>
                  </a:solidFill>
                </a:uFill>
                <a:latin typeface="Open Sans"/>
                <a:ea typeface="DejaVu Sans"/>
              </a:rPr>
              <a:t>object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destroyed</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reverse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order</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creation</a:t>
            </a:r>
            <a:r>
              <a:rPr lang="ru-RU" sz="2100" spc="-1" dirty="0">
                <a:solidFill>
                  <a:srgbClr val="000000"/>
                </a:solidFill>
                <a:uFill>
                  <a:solidFill>
                    <a:srgbClr val="FFFFFF"/>
                  </a:solidFill>
                </a:uFill>
                <a:latin typeface="Open Sans"/>
                <a:ea typeface="DejaVu Sans"/>
              </a:rPr>
              <a:t>:</a:t>
            </a:r>
            <a:endParaRPr lang="en-US" sz="2100" spc="-1" dirty="0">
              <a:solidFill>
                <a:srgbClr val="000000"/>
              </a:solidFill>
              <a:uFill>
                <a:solidFill>
                  <a:srgbClr val="FFFFFF"/>
                </a:solidFill>
              </a:uFill>
              <a:latin typeface="Open Sans"/>
              <a:ea typeface="DejaVu Sans"/>
            </a:endParaRPr>
          </a:p>
          <a:p>
            <a:pPr marL="514440" lvl="1" indent="-266040">
              <a:buClr>
                <a:srgbClr val="EB571C"/>
              </a:buClr>
              <a:buFont typeface="Arial"/>
              <a:buChar char="­"/>
            </a:pPr>
            <a:r>
              <a:rPr lang="ru-RU" spc="-1" dirty="0">
                <a:solidFill>
                  <a:srgbClr val="000000"/>
                </a:solidFill>
                <a:uFill>
                  <a:solidFill>
                    <a:srgbClr val="FFFFFF"/>
                  </a:solidFill>
                </a:uFill>
                <a:latin typeface="Open Sans"/>
              </a:rPr>
              <a:t>The </a:t>
            </a:r>
            <a:r>
              <a:rPr lang="ru-RU" spc="-1" dirty="0" err="1">
                <a:solidFill>
                  <a:srgbClr val="000000"/>
                </a:solidFill>
                <a:uFill>
                  <a:solidFill>
                    <a:srgbClr val="FFFFFF"/>
                  </a:solidFill>
                </a:uFill>
                <a:latin typeface="Open Sans"/>
              </a:rPr>
              <a:t>class's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destructor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called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and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body</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destructor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function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executed</a:t>
            </a:r>
            <a:r>
              <a:rPr lang="ru-RU" spc="-1" dirty="0">
                <a:solidFill>
                  <a:srgbClr val="000000"/>
                </a:solidFill>
                <a:uFill>
                  <a:solidFill>
                    <a:srgbClr val="FFFFFF"/>
                  </a:solidFill>
                </a:uFill>
                <a:latin typeface="Open Sans"/>
              </a:rPr>
              <a:t>.</a:t>
            </a:r>
            <a:endParaRPr lang="en-US" spc="-1" dirty="0">
              <a:solidFill>
                <a:srgbClr val="000000"/>
              </a:solidFill>
              <a:uFill>
                <a:solidFill>
                  <a:srgbClr val="FFFFFF"/>
                </a:solidFill>
              </a:uFill>
              <a:latin typeface="Open Sans"/>
            </a:endParaRPr>
          </a:p>
          <a:p>
            <a:pPr marL="514440" lvl="1" indent="-266040">
              <a:buClr>
                <a:srgbClr val="EB571C"/>
              </a:buClr>
              <a:buFont typeface="Arial"/>
              <a:buChar char="­"/>
            </a:pPr>
            <a:r>
              <a:rPr lang="ru-RU" spc="-1" dirty="0" err="1">
                <a:solidFill>
                  <a:srgbClr val="000000"/>
                </a:solidFill>
                <a:uFill>
                  <a:solidFill>
                    <a:srgbClr val="FFFFFF"/>
                  </a:solidFill>
                </a:uFill>
                <a:latin typeface="Open Sans"/>
              </a:rPr>
              <a:t>Destructors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for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nonstatic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objects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are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called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reverse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order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which</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they</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appear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declaration</a:t>
            </a:r>
            <a:r>
              <a:rPr lang="ru-RU" spc="-1" dirty="0">
                <a:solidFill>
                  <a:srgbClr val="000000"/>
                </a:solidFill>
                <a:uFill>
                  <a:solidFill>
                    <a:srgbClr val="FFFFFF"/>
                  </a:solidFill>
                </a:uFill>
                <a:latin typeface="Open Sans"/>
              </a:rPr>
              <a:t>.</a:t>
            </a:r>
            <a:endParaRPr lang="en-US" spc="-1" dirty="0">
              <a:solidFill>
                <a:srgbClr val="000000"/>
              </a:solidFill>
              <a:uFill>
                <a:solidFill>
                  <a:srgbClr val="FFFFFF"/>
                </a:solidFill>
              </a:uFill>
              <a:latin typeface="Open Sans"/>
            </a:endParaRPr>
          </a:p>
          <a:p>
            <a:pPr marL="514440" lvl="1" indent="-266040">
              <a:buClr>
                <a:srgbClr val="EB571C"/>
              </a:buClr>
              <a:buFont typeface="Arial"/>
              <a:buChar char="­"/>
            </a:pPr>
            <a:r>
              <a:rPr lang="ru-RU" spc="-1" dirty="0" err="1">
                <a:solidFill>
                  <a:srgbClr val="000000"/>
                </a:solidFill>
                <a:uFill>
                  <a:solidFill>
                    <a:srgbClr val="FFFFFF"/>
                  </a:solidFill>
                </a:uFill>
                <a:latin typeface="Open Sans"/>
              </a:rPr>
              <a:t>Destructors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for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base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classes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are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called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reverse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order</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declaration</a:t>
            </a:r>
            <a:r>
              <a:rPr lang="ru-RU"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Destructor</a:t>
            </a:r>
            <a:endParaRPr lang="ru-RU" sz="1800" b="0" strike="noStrike" spc="-1">
              <a:solidFill>
                <a:srgbClr val="000000"/>
              </a:solidFill>
              <a:uFill>
                <a:solidFill>
                  <a:srgbClr val="FFFFFF"/>
                </a:solidFill>
              </a:uFill>
              <a:latin typeface="Arial"/>
            </a:endParaRPr>
          </a:p>
        </p:txBody>
      </p:sp>
      <p:sp>
        <p:nvSpPr>
          <p:cNvPr id="1379" name="CustomShape 2"/>
          <p:cNvSpPr/>
          <p:nvPr/>
        </p:nvSpPr>
        <p:spPr>
          <a:xfrm>
            <a:off x="1187624" y="646920"/>
            <a:ext cx="5526360" cy="43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FooDestructor</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static</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i="1" strike="noStrike" spc="-1" dirty="0" err="1">
                <a:solidFill>
                  <a:srgbClr val="0000C0"/>
                </a:solidFill>
                <a:uFill>
                  <a:solidFill>
                    <a:srgbClr val="FFFFFF"/>
                  </a:solidFill>
                </a:uFill>
                <a:latin typeface="Consolas"/>
                <a:ea typeface="DejaVu Sans"/>
              </a:rPr>
              <a:t>CountDestructor</a:t>
            </a:r>
            <a:r>
              <a:rPr lang="ru-RU" sz="1400" b="1" i="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FooDestructor</a:t>
            </a:r>
            <a:r>
              <a:rPr lang="ru-RU" sz="1400" b="1" strike="noStrike" spc="-1" dirty="0">
                <a:solidFill>
                  <a:srgbClr val="000000"/>
                </a:solidFill>
                <a:uFill>
                  <a:solidFill>
                    <a:srgbClr val="FFFFFF"/>
                  </a:solidFill>
                </a:uFill>
                <a:latin typeface="Consolas"/>
                <a:ea typeface="DejaVu Sans"/>
              </a:rPr>
              <a:t>() {</a:t>
            </a:r>
            <a:r>
              <a:rPr lang="ru-RU" sz="1400" b="1" i="1" strike="noStrike" spc="-1" dirty="0" err="1">
                <a:solidFill>
                  <a:srgbClr val="0000C0"/>
                </a:solidFill>
                <a:uFill>
                  <a:solidFill>
                    <a:srgbClr val="FFFFFF"/>
                  </a:solidFill>
                </a:uFill>
                <a:latin typeface="Consolas"/>
                <a:ea typeface="DejaVu Sans"/>
              </a:rPr>
              <a:t>CountDestructor</a:t>
            </a:r>
            <a:r>
              <a:rPr lang="ru-RU" sz="1400" b="1" i="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i="1" strike="noStrike" spc="-1" dirty="0" err="1">
                <a:solidFill>
                  <a:srgbClr val="0000C0"/>
                </a:solidFill>
                <a:uFill>
                  <a:solidFill>
                    <a:srgbClr val="FFFFFF"/>
                  </a:solidFill>
                </a:uFill>
                <a:latin typeface="Consolas"/>
                <a:ea typeface="DejaVu Sans"/>
              </a:rPr>
              <a:t>FooDestructor</a:t>
            </a:r>
            <a:r>
              <a:rPr lang="ru-RU" sz="1400" b="1" i="1" strike="noStrike" spc="-1" dirty="0">
                <a:solidFill>
                  <a:srgbClr val="0000C0"/>
                </a:solidFill>
                <a:uFill>
                  <a:solidFill>
                    <a:srgbClr val="FFFFFF"/>
                  </a:solidFill>
                </a:uFill>
                <a:latin typeface="Consolas"/>
                <a:ea typeface="DejaVu Sans"/>
              </a:rPr>
              <a:t>::</a:t>
            </a:r>
            <a:r>
              <a:rPr lang="ru-RU" sz="1400" b="1" i="1" strike="noStrike" spc="-1" dirty="0" err="1">
                <a:solidFill>
                  <a:srgbClr val="0000C0"/>
                </a:solidFill>
                <a:uFill>
                  <a:solidFill>
                    <a:srgbClr val="FFFFFF"/>
                  </a:solidFill>
                </a:uFill>
                <a:latin typeface="Consolas"/>
                <a:ea typeface="DejaVu Sans"/>
              </a:rPr>
              <a:t>CountDestructor</a:t>
            </a:r>
            <a:r>
              <a:rPr lang="ru-RU" sz="1400" b="1" i="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TEST(Module7,</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Destructor</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5032"/>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FooDestructor</a:t>
            </a:r>
            <a:r>
              <a:rPr lang="ru-RU" sz="1400" b="0" strike="noStrike" spc="-1" dirty="0">
                <a:solidFill>
                  <a:srgbClr val="000000"/>
                </a:solidFill>
                <a:uFill>
                  <a:solidFill>
                    <a:srgbClr val="FFFFFF"/>
                  </a:solidFill>
                </a:uFill>
                <a:latin typeface="Consolas"/>
                <a:ea typeface="DejaVu Sans"/>
              </a:rPr>
              <a:t> *p;</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5032"/>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FooDestructor</a:t>
            </a:r>
            <a:r>
              <a:rPr lang="ru-RU" sz="1400" b="0" strike="noStrike" spc="-1" dirty="0">
                <a:solidFill>
                  <a:srgbClr val="000000"/>
                </a:solidFill>
                <a:uFill>
                  <a:solidFill>
                    <a:srgbClr val="FFFFFF"/>
                  </a:solidFill>
                </a:uFill>
                <a:latin typeface="Consolas"/>
                <a:ea typeface="DejaVu Sans"/>
              </a:rPr>
              <a:t> a,</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b;</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p =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FooDestructor</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5032"/>
                </a:solidFill>
                <a:uFill>
                  <a:solidFill>
                    <a:srgbClr val="FFFFFF"/>
                  </a:solidFill>
                </a:uFill>
                <a:latin typeface="Consolas"/>
                <a:ea typeface="DejaVu Sans"/>
              </a:rPr>
              <a:t>FooDestructor</a:t>
            </a:r>
            <a:r>
              <a:rPr lang="ru-RU" sz="1400" b="0" strike="noStrike" spc="-1" dirty="0">
                <a:solidFill>
                  <a:srgbClr val="000000"/>
                </a:solidFill>
                <a:uFill>
                  <a:solidFill>
                    <a:srgbClr val="FFFFFF"/>
                  </a:solidFill>
                </a:uFill>
                <a:latin typeface="Consolas"/>
                <a:ea typeface="DejaVu Sans"/>
              </a:rPr>
              <a:t>::</a:t>
            </a:r>
            <a:r>
              <a:rPr lang="ru-RU" sz="1400" b="0" i="1" strike="noStrike" spc="-1" dirty="0" err="1">
                <a:solidFill>
                  <a:srgbClr val="0000C0"/>
                </a:solidFill>
                <a:uFill>
                  <a:solidFill>
                    <a:srgbClr val="FFFFFF"/>
                  </a:solidFill>
                </a:uFill>
                <a:latin typeface="Consolas"/>
                <a:ea typeface="DejaVu Sans"/>
              </a:rPr>
              <a:t>CountDestructor</a:t>
            </a:r>
            <a:r>
              <a:rPr lang="ru-RU" sz="1400" b="0" i="1" strike="noStrike" spc="-1" dirty="0">
                <a:solidFill>
                  <a:srgbClr val="000000"/>
                </a:solidFill>
                <a:uFill>
                  <a:solidFill>
                    <a:srgbClr val="FFFFFF"/>
                  </a:solidFill>
                </a:uFill>
                <a:latin typeface="Consolas"/>
                <a:ea typeface="DejaVu Sans"/>
              </a:rPr>
              <a:t>,</a:t>
            </a:r>
            <a:r>
              <a:rPr lang="en-US" sz="1400" b="0" i="1" strike="noStrike" spc="-1" dirty="0">
                <a:solidFill>
                  <a:srgbClr val="000000"/>
                </a:solidFill>
                <a:uFill>
                  <a:solidFill>
                    <a:srgbClr val="FFFFFF"/>
                  </a:solidFill>
                </a:uFill>
                <a:latin typeface="Consolas"/>
                <a:ea typeface="DejaVu Sans"/>
              </a:rPr>
              <a:t> </a:t>
            </a:r>
            <a:r>
              <a:rPr lang="ru-RU" sz="1400" b="0" i="1"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7F0055"/>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delete</a:t>
            </a:r>
            <a:r>
              <a:rPr lang="ru-RU" sz="1400" b="1" strike="noStrike" spc="-1" dirty="0">
                <a:solidFill>
                  <a:srgbClr val="000000"/>
                </a:solidFill>
                <a:uFill>
                  <a:solidFill>
                    <a:srgbClr val="FFFFFF"/>
                  </a:solidFill>
                </a:uFill>
                <a:latin typeface="Consolas"/>
                <a:ea typeface="DejaVu Sans"/>
              </a:rPr>
              <a:t> p;</a:t>
            </a:r>
            <a:endParaRPr lang="ru-RU"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5032"/>
                </a:solidFill>
                <a:uFill>
                  <a:solidFill>
                    <a:srgbClr val="FFFFFF"/>
                  </a:solidFill>
                </a:uFill>
                <a:latin typeface="Consolas"/>
                <a:ea typeface="DejaVu Sans"/>
              </a:rPr>
              <a:t>FooDestructor</a:t>
            </a:r>
            <a:r>
              <a:rPr lang="ru-RU" sz="1400" b="0" strike="noStrike" spc="-1" dirty="0">
                <a:solidFill>
                  <a:srgbClr val="000000"/>
                </a:solidFill>
                <a:uFill>
                  <a:solidFill>
                    <a:srgbClr val="FFFFFF"/>
                  </a:solidFill>
                </a:uFill>
                <a:latin typeface="Consolas"/>
                <a:ea typeface="DejaVu Sans"/>
              </a:rPr>
              <a:t>::</a:t>
            </a:r>
            <a:r>
              <a:rPr lang="ru-RU" sz="1400" b="0" i="1" strike="noStrike" spc="-1" dirty="0" err="1">
                <a:solidFill>
                  <a:srgbClr val="0000C0"/>
                </a:solidFill>
                <a:uFill>
                  <a:solidFill>
                    <a:srgbClr val="FFFFFF"/>
                  </a:solidFill>
                </a:uFill>
                <a:latin typeface="Consolas"/>
                <a:ea typeface="DejaVu Sans"/>
              </a:rPr>
              <a:t>CountDestructor</a:t>
            </a:r>
            <a:r>
              <a:rPr lang="ru-RU" sz="1400" b="0" i="1" strike="noStrike" spc="-1" dirty="0">
                <a:solidFill>
                  <a:srgbClr val="000000"/>
                </a:solidFill>
                <a:uFill>
                  <a:solidFill>
                    <a:srgbClr val="FFFFFF"/>
                  </a:solidFill>
                </a:uFill>
                <a:latin typeface="Consolas"/>
                <a:ea typeface="DejaVu Sans"/>
              </a:rPr>
              <a:t>,</a:t>
            </a:r>
            <a:r>
              <a:rPr lang="en-US" sz="1400" b="0" i="1" strike="noStrike" spc="-1" dirty="0">
                <a:solidFill>
                  <a:srgbClr val="000000"/>
                </a:solidFill>
                <a:uFill>
                  <a:solidFill>
                    <a:srgbClr val="FFFFFF"/>
                  </a:solidFill>
                </a:uFill>
                <a:latin typeface="Consolas"/>
                <a:ea typeface="DejaVu Sans"/>
              </a:rPr>
              <a:t> </a:t>
            </a:r>
            <a:r>
              <a:rPr lang="ru-RU" sz="1400" b="0" i="1"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12160" y="4155926"/>
            <a:ext cx="2934625"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Dectructor.cpp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 Simple explanation... </a:t>
            </a:r>
            <a:endParaRPr lang="ru-RU" sz="1800" b="0" strike="noStrike" spc="-1">
              <a:solidFill>
                <a:srgbClr val="000000"/>
              </a:solidFill>
              <a:uFill>
                <a:solidFill>
                  <a:srgbClr val="FFFFFF"/>
                </a:solidFill>
              </a:uFill>
              <a:latin typeface="Arial"/>
            </a:endParaRPr>
          </a:p>
        </p:txBody>
      </p:sp>
      <p:sp>
        <p:nvSpPr>
          <p:cNvPr id="1381"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First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destroy</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all</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decorations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Then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each</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base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plate</a:t>
            </a:r>
            <a:r>
              <a:rPr lang="ru-RU" sz="2100" spc="-1" dirty="0">
                <a:solidFill>
                  <a:srgbClr val="000000"/>
                </a:solidFill>
                <a:uFill>
                  <a:solidFill>
                    <a:srgbClr val="FFFFFF"/>
                  </a:solidFill>
                </a:uFill>
                <a:latin typeface="Open Sans"/>
                <a:ea typeface="DejaVu Sans"/>
              </a:rPr>
              <a:t> </a:t>
            </a:r>
            <a:br>
              <a:rPr lang="en-US" sz="2100" spc="-1" dirty="0">
                <a:solidFill>
                  <a:srgbClr val="000000"/>
                </a:solidFill>
                <a:uFill>
                  <a:solidFill>
                    <a:srgbClr val="FFFFFF"/>
                  </a:solidFill>
                </a:uFill>
                <a:latin typeface="Open Sans"/>
                <a:ea typeface="DejaVu Sans"/>
              </a:rPr>
            </a:br>
            <a:r>
              <a:rPr lang="ru-RU" sz="2100" spc="-1" dirty="0" err="1">
                <a:solidFill>
                  <a:srgbClr val="000000"/>
                </a:solidFill>
                <a:uFill>
                  <a:solidFill>
                    <a:srgbClr val="FFFFFF"/>
                  </a:solidFill>
                </a:uFill>
                <a:latin typeface="Open Sans"/>
                <a:ea typeface="DejaVu Sans"/>
              </a:rPr>
              <a:t>in</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reverse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order</a:t>
            </a:r>
            <a:endParaRPr lang="ru-RU" sz="2100" spc="-1" dirty="0">
              <a:solidFill>
                <a:srgbClr val="000000"/>
              </a:solidFill>
              <a:uFill>
                <a:solidFill>
                  <a:srgbClr val="FFFFFF"/>
                </a:solidFill>
              </a:uFill>
              <a:latin typeface="Open Sans"/>
              <a:ea typeface="DejaVu Sans"/>
            </a:endParaRPr>
          </a:p>
        </p:txBody>
      </p:sp>
      <p:sp>
        <p:nvSpPr>
          <p:cNvPr id="1382" name="CustomShape 3"/>
          <p:cNvSpPr/>
          <p:nvPr/>
        </p:nvSpPr>
        <p:spPr>
          <a:xfrm>
            <a:off x="4286160" y="198252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383" name="CustomShape 4"/>
          <p:cNvSpPr/>
          <p:nvPr/>
        </p:nvSpPr>
        <p:spPr>
          <a:xfrm>
            <a:off x="4642920" y="217584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84" name="CustomShape 5"/>
          <p:cNvSpPr/>
          <p:nvPr/>
        </p:nvSpPr>
        <p:spPr>
          <a:xfrm>
            <a:off x="6286680" y="198252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385" name="CustomShape 6"/>
          <p:cNvSpPr/>
          <p:nvPr/>
        </p:nvSpPr>
        <p:spPr>
          <a:xfrm>
            <a:off x="6643080" y="217584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86" name="CustomShape 7"/>
          <p:cNvSpPr/>
          <p:nvPr/>
        </p:nvSpPr>
        <p:spPr>
          <a:xfrm>
            <a:off x="4286160" y="3161160"/>
            <a:ext cx="199620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387" name="CustomShape 8"/>
          <p:cNvSpPr/>
          <p:nvPr/>
        </p:nvSpPr>
        <p:spPr>
          <a:xfrm>
            <a:off x="4642920" y="3354480"/>
            <a:ext cx="121032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88" name="CustomShape 9"/>
          <p:cNvSpPr/>
          <p:nvPr/>
        </p:nvSpPr>
        <p:spPr>
          <a:xfrm>
            <a:off x="6286680" y="3161160"/>
            <a:ext cx="1991880" cy="1174680"/>
          </a:xfrm>
          <a:prstGeom prst="rect">
            <a:avLst/>
          </a:prstGeom>
          <a:ln>
            <a:round/>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p:style>
      </p:sp>
      <p:sp>
        <p:nvSpPr>
          <p:cNvPr id="1389" name="CustomShape 10"/>
          <p:cNvSpPr/>
          <p:nvPr/>
        </p:nvSpPr>
        <p:spPr>
          <a:xfrm>
            <a:off x="6643080" y="3354480"/>
            <a:ext cx="565560" cy="58536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90" name="CustomShape 11"/>
          <p:cNvSpPr/>
          <p:nvPr/>
        </p:nvSpPr>
        <p:spPr>
          <a:xfrm>
            <a:off x="7286760" y="3321720"/>
            <a:ext cx="496080" cy="960480"/>
          </a:xfrm>
          <a:prstGeom prst="rect">
            <a:avLst/>
          </a:prstGeom>
          <a:gradFill>
            <a:gsLst>
              <a:gs pos="0">
                <a:srgbClr val="FFEFD1"/>
              </a:gs>
              <a:gs pos="64999">
                <a:srgbClr val="F0EBD5"/>
              </a:gs>
              <a:gs pos="100000">
                <a:srgbClr val="D1C39F"/>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91" name="CustomShape 12"/>
          <p:cNvSpPr/>
          <p:nvPr/>
        </p:nvSpPr>
        <p:spPr>
          <a:xfrm>
            <a:off x="3714840" y="1393200"/>
            <a:ext cx="5211000" cy="585360"/>
          </a:xfrm>
          <a:prstGeom prst="triangle">
            <a:avLst>
              <a:gd name="adj" fmla="val 50000"/>
            </a:avLst>
          </a:prstGeom>
          <a:gradFill>
            <a:gsLst>
              <a:gs pos="0">
                <a:srgbClr val="D6B19C"/>
              </a:gs>
              <a:gs pos="30000">
                <a:srgbClr val="D49E6C"/>
              </a:gs>
              <a:gs pos="70000">
                <a:srgbClr val="A65528"/>
              </a:gs>
              <a:gs pos="100000">
                <a:srgbClr val="663012"/>
              </a:gs>
            </a:gsLst>
            <a:lin ang="2700000"/>
          </a:gradFill>
          <a:ln>
            <a:round/>
          </a:ln>
        </p:spPr>
        <p:style>
          <a:lnRef idx="2">
            <a:schemeClr val="accent1">
              <a:shade val="50000"/>
            </a:schemeClr>
          </a:lnRef>
          <a:fillRef idx="1">
            <a:schemeClr val="accent1"/>
          </a:fillRef>
          <a:effectRef idx="0">
            <a:schemeClr val="accent1"/>
          </a:effectRef>
          <a:fontRef idx="minor"/>
        </p:style>
      </p:sp>
      <p:sp>
        <p:nvSpPr>
          <p:cNvPr id="1392" name="CustomShape 13"/>
          <p:cNvSpPr/>
          <p:nvPr/>
        </p:nvSpPr>
        <p:spPr>
          <a:xfrm>
            <a:off x="318600" y="1301040"/>
            <a:ext cx="3539160" cy="3425040"/>
          </a:xfrm>
          <a:prstGeom prst="rect">
            <a:avLst/>
          </a:prstGeom>
          <a:noFill/>
          <a:ln>
            <a:noFill/>
          </a:ln>
        </p:spPr>
        <p:style>
          <a:lnRef idx="0">
            <a:scrgbClr r="0" g="0" b="0"/>
          </a:lnRef>
          <a:fillRef idx="0">
            <a:scrgbClr r="0" g="0" b="0"/>
          </a:fillRef>
          <a:effectRef idx="0">
            <a:scrgbClr r="0" g="0" b="0"/>
          </a:effectRef>
          <a:fontRef idx="minor"/>
        </p:style>
      </p:sp>
      <p:sp>
        <p:nvSpPr>
          <p:cNvPr id="1393" name="CustomShape 14"/>
          <p:cNvSpPr/>
          <p:nvPr/>
        </p:nvSpPr>
        <p:spPr>
          <a:xfrm rot="5400000">
            <a:off x="4703760" y="213300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394" name="CustomShape 15"/>
          <p:cNvSpPr/>
          <p:nvPr/>
        </p:nvSpPr>
        <p:spPr>
          <a:xfrm rot="16200000" flipH="1">
            <a:off x="5325480" y="215928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395" name="CustomShape 16"/>
          <p:cNvSpPr/>
          <p:nvPr/>
        </p:nvSpPr>
        <p:spPr>
          <a:xfrm rot="5400000">
            <a:off x="6719040" y="212328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396" name="CustomShape 17"/>
          <p:cNvSpPr/>
          <p:nvPr/>
        </p:nvSpPr>
        <p:spPr>
          <a:xfrm rot="16200000" flipH="1">
            <a:off x="7319160" y="216252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397" name="CustomShape 18"/>
          <p:cNvSpPr/>
          <p:nvPr/>
        </p:nvSpPr>
        <p:spPr>
          <a:xfrm rot="5400000">
            <a:off x="4718160" y="3317760"/>
            <a:ext cx="508320" cy="6177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398" name="CustomShape 19"/>
          <p:cNvSpPr/>
          <p:nvPr/>
        </p:nvSpPr>
        <p:spPr>
          <a:xfrm rot="16200000" flipH="1">
            <a:off x="5316480" y="3345120"/>
            <a:ext cx="497880" cy="556560"/>
          </a:xfrm>
          <a:prstGeom prst="r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399" name="CustomShape 20"/>
          <p:cNvSpPr/>
          <p:nvPr/>
        </p:nvSpPr>
        <p:spPr>
          <a:xfrm>
            <a:off x="6567120" y="3204000"/>
            <a:ext cx="1639080" cy="159480"/>
          </a:xfrm>
          <a:prstGeom prst="trapezoid">
            <a:avLst>
              <a:gd name="adj" fmla="val 25000"/>
            </a:avLst>
          </a:prstGeom>
          <a:gradFill>
            <a:gsLst>
              <a:gs pos="0">
                <a:srgbClr val="D6B19C"/>
              </a:gs>
              <a:gs pos="30000">
                <a:srgbClr val="D49E6C"/>
              </a:gs>
              <a:gs pos="70000">
                <a:srgbClr val="A65528"/>
              </a:gs>
              <a:gs pos="100000">
                <a:srgbClr val="663012"/>
              </a:gs>
            </a:gsLst>
            <a:lin ang="2700000"/>
          </a:gra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93"/>
                                        </p:tgtEl>
                                      </p:cBhvr>
                                    </p:animEffect>
                                    <p:set>
                                      <p:cBhvr>
                                        <p:cTn id="7" dur="1" fill="hold">
                                          <p:stCondLst>
                                            <p:cond delay="499"/>
                                          </p:stCondLst>
                                        </p:cTn>
                                        <p:tgtEl>
                                          <p:spTgt spid="139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94"/>
                                        </p:tgtEl>
                                      </p:cBhvr>
                                    </p:animEffect>
                                    <p:set>
                                      <p:cBhvr>
                                        <p:cTn id="10" dur="1" fill="hold">
                                          <p:stCondLst>
                                            <p:cond delay="499"/>
                                          </p:stCondLst>
                                        </p:cTn>
                                        <p:tgtEl>
                                          <p:spTgt spid="1394"/>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395"/>
                                        </p:tgtEl>
                                      </p:cBhvr>
                                    </p:animEffect>
                                    <p:set>
                                      <p:cBhvr>
                                        <p:cTn id="14" dur="1" fill="hold">
                                          <p:stCondLst>
                                            <p:cond delay="499"/>
                                          </p:stCondLst>
                                        </p:cTn>
                                        <p:tgtEl>
                                          <p:spTgt spid="1395"/>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396"/>
                                        </p:tgtEl>
                                      </p:cBhvr>
                                    </p:animEffect>
                                    <p:set>
                                      <p:cBhvr>
                                        <p:cTn id="17" dur="1" fill="hold">
                                          <p:stCondLst>
                                            <p:cond delay="499"/>
                                          </p:stCondLst>
                                        </p:cTn>
                                        <p:tgtEl>
                                          <p:spTgt spid="1396"/>
                                        </p:tgtEl>
                                        <p:attrNameLst>
                                          <p:attrName>style.visibility</p:attrName>
                                        </p:attrNameLst>
                                      </p:cBhvr>
                                      <p:to>
                                        <p:strVal val="hidden"/>
                                      </p:to>
                                    </p:set>
                                  </p:childTnLst>
                                </p:cTn>
                              </p:par>
                            </p:childTnLst>
                          </p:cTn>
                        </p:par>
                        <p:par>
                          <p:cTn id="18" fill="hold">
                            <p:stCondLst>
                              <p:cond delay="1000"/>
                            </p:stCondLst>
                            <p:childTnLst>
                              <p:par>
                                <p:cTn id="19" presetID="10" presetClass="exit" presetSubtype="0" fill="hold" nodeType="afterEffect">
                                  <p:stCondLst>
                                    <p:cond delay="0"/>
                                  </p:stCondLst>
                                  <p:childTnLst>
                                    <p:animEffect transition="out" filter="fade">
                                      <p:cBhvr>
                                        <p:cTn id="20" dur="500"/>
                                        <p:tgtEl>
                                          <p:spTgt spid="1397"/>
                                        </p:tgtEl>
                                      </p:cBhvr>
                                    </p:animEffect>
                                    <p:set>
                                      <p:cBhvr>
                                        <p:cTn id="21" dur="1" fill="hold">
                                          <p:stCondLst>
                                            <p:cond delay="499"/>
                                          </p:stCondLst>
                                        </p:cTn>
                                        <p:tgtEl>
                                          <p:spTgt spid="1397"/>
                                        </p:tgtEl>
                                        <p:attrNameLst>
                                          <p:attrName>style.visibility</p:attrName>
                                        </p:attrNameLst>
                                      </p:cBhvr>
                                      <p:to>
                                        <p:strVal val="hidden"/>
                                      </p:to>
                                    </p:set>
                                  </p:childTnLst>
                                </p:cTn>
                              </p:par>
                            </p:childTnLst>
                          </p:cTn>
                        </p:par>
                        <p:par>
                          <p:cTn id="22" fill="hold">
                            <p:stCondLst>
                              <p:cond delay="1500"/>
                            </p:stCondLst>
                            <p:childTnLst>
                              <p:par>
                                <p:cTn id="23" presetID="10" presetClass="exit" presetSubtype="0" fill="hold" nodeType="afterEffect">
                                  <p:stCondLst>
                                    <p:cond delay="0"/>
                                  </p:stCondLst>
                                  <p:childTnLst>
                                    <p:animEffect transition="out" filter="fade">
                                      <p:cBhvr>
                                        <p:cTn id="24" dur="500"/>
                                        <p:tgtEl>
                                          <p:spTgt spid="1398"/>
                                        </p:tgtEl>
                                      </p:cBhvr>
                                    </p:animEffect>
                                    <p:set>
                                      <p:cBhvr>
                                        <p:cTn id="25" dur="1" fill="hold">
                                          <p:stCondLst>
                                            <p:cond delay="499"/>
                                          </p:stCondLst>
                                        </p:cTn>
                                        <p:tgtEl>
                                          <p:spTgt spid="1398"/>
                                        </p:tgtEl>
                                        <p:attrNameLst>
                                          <p:attrName>style.visibility</p:attrName>
                                        </p:attrNameLst>
                                      </p:cBhvr>
                                      <p:to>
                                        <p:strVal val="hidden"/>
                                      </p:to>
                                    </p:set>
                                  </p:childTnLst>
                                </p:cTn>
                              </p:par>
                            </p:childTnLst>
                          </p:cTn>
                        </p:par>
                        <p:par>
                          <p:cTn id="26" fill="hold">
                            <p:stCondLst>
                              <p:cond delay="2000"/>
                            </p:stCondLst>
                            <p:childTnLst>
                              <p:par>
                                <p:cTn id="27" presetID="10" presetClass="exit" presetSubtype="0" fill="hold" nodeType="afterEffect">
                                  <p:stCondLst>
                                    <p:cond delay="0"/>
                                  </p:stCondLst>
                                  <p:childTnLst>
                                    <p:animEffect transition="out" filter="fade">
                                      <p:cBhvr>
                                        <p:cTn id="28" dur="500"/>
                                        <p:tgtEl>
                                          <p:spTgt spid="1399"/>
                                        </p:tgtEl>
                                      </p:cBhvr>
                                    </p:animEffect>
                                    <p:set>
                                      <p:cBhvr>
                                        <p:cTn id="29" dur="1" fill="hold">
                                          <p:stCondLst>
                                            <p:cond delay="499"/>
                                          </p:stCondLst>
                                        </p:cTn>
                                        <p:tgtEl>
                                          <p:spTgt spid="1399"/>
                                        </p:tgtEl>
                                        <p:attrNameLst>
                                          <p:attrName>style.visibility</p:attrName>
                                        </p:attrNameLst>
                                      </p:cBhvr>
                                      <p:to>
                                        <p:strVal val="hidden"/>
                                      </p:to>
                                    </p:set>
                                  </p:childTnLst>
                                </p:cTn>
                              </p:par>
                            </p:childTnLst>
                          </p:cTn>
                        </p:par>
                        <p:par>
                          <p:cTn id="30" fill="hold">
                            <p:stCondLst>
                              <p:cond delay="2500"/>
                            </p:stCondLst>
                            <p:childTnLst>
                              <p:par>
                                <p:cTn id="31" presetID="2" presetClass="exit" presetSubtype="4" fill="hold" nodeType="afterEffect">
                                  <p:stCondLst>
                                    <p:cond delay="0"/>
                                  </p:stCondLst>
                                  <p:childTnLst>
                                    <p:anim calcmode="lin" valueType="num">
                                      <p:cBhvr additive="base">
                                        <p:cTn id="32" dur="500"/>
                                        <p:tgtEl>
                                          <p:spTgt spid="1391"/>
                                        </p:tgtEl>
                                        <p:attrNameLst>
                                          <p:attrName>ppt_x</p:attrName>
                                        </p:attrNameLst>
                                      </p:cBhvr>
                                      <p:tavLst>
                                        <p:tav tm="0">
                                          <p:val>
                                            <p:strVal val="ppt_x"/>
                                          </p:val>
                                        </p:tav>
                                        <p:tav tm="100000">
                                          <p:val>
                                            <p:strVal val="ppt_x"/>
                                          </p:val>
                                        </p:tav>
                                      </p:tavLst>
                                    </p:anim>
                                    <p:anim calcmode="lin" valueType="num">
                                      <p:cBhvr additive="base">
                                        <p:cTn id="33" dur="500"/>
                                        <p:tgtEl>
                                          <p:spTgt spid="1391"/>
                                        </p:tgtEl>
                                        <p:attrNameLst>
                                          <p:attrName>ppt_y</p:attrName>
                                        </p:attrNameLst>
                                      </p:cBhvr>
                                      <p:tavLst>
                                        <p:tav tm="0">
                                          <p:val>
                                            <p:strVal val="ppt_y"/>
                                          </p:val>
                                        </p:tav>
                                        <p:tav tm="100000">
                                          <p:val>
                                            <p:strVal val="1+ppt_h/2"/>
                                          </p:val>
                                        </p:tav>
                                      </p:tavLst>
                                    </p:anim>
                                    <p:set>
                                      <p:cBhvr>
                                        <p:cTn id="34" dur="1" fill="hold">
                                          <p:stCondLst>
                                            <p:cond delay="499"/>
                                          </p:stCondLst>
                                        </p:cTn>
                                        <p:tgtEl>
                                          <p:spTgt spid="1391"/>
                                        </p:tgtEl>
                                        <p:attrNameLst>
                                          <p:attrName>style.visibility</p:attrName>
                                        </p:attrNameLst>
                                      </p:cBhvr>
                                      <p:to>
                                        <p:strVal val="hidden"/>
                                      </p:to>
                                    </p:set>
                                  </p:childTnLst>
                                </p:cTn>
                              </p:par>
                            </p:childTnLst>
                          </p:cTn>
                        </p:par>
                        <p:par>
                          <p:cTn id="35" fill="hold">
                            <p:stCondLst>
                              <p:cond delay="3000"/>
                            </p:stCondLst>
                            <p:childTnLst>
                              <p:par>
                                <p:cTn id="36" presetID="2" presetClass="exit" presetSubtype="4" fill="hold" nodeType="afterEffect">
                                  <p:stCondLst>
                                    <p:cond delay="0"/>
                                  </p:stCondLst>
                                  <p:childTnLst>
                                    <p:anim calcmode="lin" valueType="num">
                                      <p:cBhvr additive="base">
                                        <p:cTn id="37" dur="500"/>
                                        <p:tgtEl>
                                          <p:spTgt spid="1382"/>
                                        </p:tgtEl>
                                        <p:attrNameLst>
                                          <p:attrName>ppt_x</p:attrName>
                                        </p:attrNameLst>
                                      </p:cBhvr>
                                      <p:tavLst>
                                        <p:tav tm="0">
                                          <p:val>
                                            <p:strVal val="ppt_x"/>
                                          </p:val>
                                        </p:tav>
                                        <p:tav tm="100000">
                                          <p:val>
                                            <p:strVal val="ppt_x"/>
                                          </p:val>
                                        </p:tav>
                                      </p:tavLst>
                                    </p:anim>
                                    <p:anim calcmode="lin" valueType="num">
                                      <p:cBhvr additive="base">
                                        <p:cTn id="38" dur="500"/>
                                        <p:tgtEl>
                                          <p:spTgt spid="1382"/>
                                        </p:tgtEl>
                                        <p:attrNameLst>
                                          <p:attrName>ppt_y</p:attrName>
                                        </p:attrNameLst>
                                      </p:cBhvr>
                                      <p:tavLst>
                                        <p:tav tm="0">
                                          <p:val>
                                            <p:strVal val="ppt_y"/>
                                          </p:val>
                                        </p:tav>
                                        <p:tav tm="100000">
                                          <p:val>
                                            <p:strVal val="1+ppt_h/2"/>
                                          </p:val>
                                        </p:tav>
                                      </p:tavLst>
                                    </p:anim>
                                    <p:set>
                                      <p:cBhvr>
                                        <p:cTn id="39" dur="1" fill="hold">
                                          <p:stCondLst>
                                            <p:cond delay="499"/>
                                          </p:stCondLst>
                                        </p:cTn>
                                        <p:tgtEl>
                                          <p:spTgt spid="1382"/>
                                        </p:tgtEl>
                                        <p:attrNameLst>
                                          <p:attrName>style.visibility</p:attrName>
                                        </p:attrNameLst>
                                      </p:cBhvr>
                                      <p:to>
                                        <p:strVal val="hidden"/>
                                      </p:to>
                                    </p:set>
                                  </p:childTnLst>
                                </p:cTn>
                              </p:par>
                              <p:par>
                                <p:cTn id="40" presetID="2" presetClass="exit" presetSubtype="4" fill="hold" nodeType="withEffect">
                                  <p:stCondLst>
                                    <p:cond delay="0"/>
                                  </p:stCondLst>
                                  <p:childTnLst>
                                    <p:anim calcmode="lin" valueType="num">
                                      <p:cBhvr additive="base">
                                        <p:cTn id="41" dur="500"/>
                                        <p:tgtEl>
                                          <p:spTgt spid="1383"/>
                                        </p:tgtEl>
                                        <p:attrNameLst>
                                          <p:attrName>ppt_x</p:attrName>
                                        </p:attrNameLst>
                                      </p:cBhvr>
                                      <p:tavLst>
                                        <p:tav tm="0">
                                          <p:val>
                                            <p:strVal val="ppt_x"/>
                                          </p:val>
                                        </p:tav>
                                        <p:tav tm="100000">
                                          <p:val>
                                            <p:strVal val="ppt_x"/>
                                          </p:val>
                                        </p:tav>
                                      </p:tavLst>
                                    </p:anim>
                                    <p:anim calcmode="lin" valueType="num">
                                      <p:cBhvr additive="base">
                                        <p:cTn id="42" dur="500"/>
                                        <p:tgtEl>
                                          <p:spTgt spid="1383"/>
                                        </p:tgtEl>
                                        <p:attrNameLst>
                                          <p:attrName>ppt_y</p:attrName>
                                        </p:attrNameLst>
                                      </p:cBhvr>
                                      <p:tavLst>
                                        <p:tav tm="0">
                                          <p:val>
                                            <p:strVal val="ppt_y"/>
                                          </p:val>
                                        </p:tav>
                                        <p:tav tm="100000">
                                          <p:val>
                                            <p:strVal val="1+ppt_h/2"/>
                                          </p:val>
                                        </p:tav>
                                      </p:tavLst>
                                    </p:anim>
                                    <p:set>
                                      <p:cBhvr>
                                        <p:cTn id="43" dur="1" fill="hold">
                                          <p:stCondLst>
                                            <p:cond delay="499"/>
                                          </p:stCondLst>
                                        </p:cTn>
                                        <p:tgtEl>
                                          <p:spTgt spid="1383"/>
                                        </p:tgtEl>
                                        <p:attrNameLst>
                                          <p:attrName>style.visibility</p:attrName>
                                        </p:attrNameLst>
                                      </p:cBhvr>
                                      <p:to>
                                        <p:strVal val="hidden"/>
                                      </p:to>
                                    </p:set>
                                  </p:childTnLst>
                                </p:cTn>
                              </p:par>
                            </p:childTnLst>
                          </p:cTn>
                        </p:par>
                        <p:par>
                          <p:cTn id="44" fill="hold">
                            <p:stCondLst>
                              <p:cond delay="3500"/>
                            </p:stCondLst>
                            <p:childTnLst>
                              <p:par>
                                <p:cTn id="45" presetID="2" presetClass="exit" presetSubtype="4" fill="hold" nodeType="afterEffect">
                                  <p:stCondLst>
                                    <p:cond delay="0"/>
                                  </p:stCondLst>
                                  <p:childTnLst>
                                    <p:anim calcmode="lin" valueType="num">
                                      <p:cBhvr additive="base">
                                        <p:cTn id="46" dur="500"/>
                                        <p:tgtEl>
                                          <p:spTgt spid="1384"/>
                                        </p:tgtEl>
                                        <p:attrNameLst>
                                          <p:attrName>ppt_x</p:attrName>
                                        </p:attrNameLst>
                                      </p:cBhvr>
                                      <p:tavLst>
                                        <p:tav tm="0">
                                          <p:val>
                                            <p:strVal val="ppt_x"/>
                                          </p:val>
                                        </p:tav>
                                        <p:tav tm="100000">
                                          <p:val>
                                            <p:strVal val="ppt_x"/>
                                          </p:val>
                                        </p:tav>
                                      </p:tavLst>
                                    </p:anim>
                                    <p:anim calcmode="lin" valueType="num">
                                      <p:cBhvr additive="base">
                                        <p:cTn id="47" dur="500"/>
                                        <p:tgtEl>
                                          <p:spTgt spid="1384"/>
                                        </p:tgtEl>
                                        <p:attrNameLst>
                                          <p:attrName>ppt_y</p:attrName>
                                        </p:attrNameLst>
                                      </p:cBhvr>
                                      <p:tavLst>
                                        <p:tav tm="0">
                                          <p:val>
                                            <p:strVal val="ppt_y"/>
                                          </p:val>
                                        </p:tav>
                                        <p:tav tm="100000">
                                          <p:val>
                                            <p:strVal val="1+ppt_h/2"/>
                                          </p:val>
                                        </p:tav>
                                      </p:tavLst>
                                    </p:anim>
                                    <p:set>
                                      <p:cBhvr>
                                        <p:cTn id="48" dur="1" fill="hold">
                                          <p:stCondLst>
                                            <p:cond delay="499"/>
                                          </p:stCondLst>
                                        </p:cTn>
                                        <p:tgtEl>
                                          <p:spTgt spid="1384"/>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385"/>
                                        </p:tgtEl>
                                        <p:attrNameLst>
                                          <p:attrName>ppt_x</p:attrName>
                                        </p:attrNameLst>
                                      </p:cBhvr>
                                      <p:tavLst>
                                        <p:tav tm="0">
                                          <p:val>
                                            <p:strVal val="ppt_x"/>
                                          </p:val>
                                        </p:tav>
                                        <p:tav tm="100000">
                                          <p:val>
                                            <p:strVal val="ppt_x"/>
                                          </p:val>
                                        </p:tav>
                                      </p:tavLst>
                                    </p:anim>
                                    <p:anim calcmode="lin" valueType="num">
                                      <p:cBhvr additive="base">
                                        <p:cTn id="51" dur="500"/>
                                        <p:tgtEl>
                                          <p:spTgt spid="1385"/>
                                        </p:tgtEl>
                                        <p:attrNameLst>
                                          <p:attrName>ppt_y</p:attrName>
                                        </p:attrNameLst>
                                      </p:cBhvr>
                                      <p:tavLst>
                                        <p:tav tm="0">
                                          <p:val>
                                            <p:strVal val="ppt_y"/>
                                          </p:val>
                                        </p:tav>
                                        <p:tav tm="100000">
                                          <p:val>
                                            <p:strVal val="1+ppt_h/2"/>
                                          </p:val>
                                        </p:tav>
                                      </p:tavLst>
                                    </p:anim>
                                    <p:set>
                                      <p:cBhvr>
                                        <p:cTn id="52" dur="1" fill="hold">
                                          <p:stCondLst>
                                            <p:cond delay="499"/>
                                          </p:stCondLst>
                                        </p:cTn>
                                        <p:tgtEl>
                                          <p:spTgt spid="1385"/>
                                        </p:tgtEl>
                                        <p:attrNameLst>
                                          <p:attrName>style.visibility</p:attrName>
                                        </p:attrNameLst>
                                      </p:cBhvr>
                                      <p:to>
                                        <p:strVal val="hidden"/>
                                      </p:to>
                                    </p:set>
                                  </p:childTnLst>
                                </p:cTn>
                              </p:par>
                            </p:childTnLst>
                          </p:cTn>
                        </p:par>
                        <p:par>
                          <p:cTn id="53" fill="hold">
                            <p:stCondLst>
                              <p:cond delay="4000"/>
                            </p:stCondLst>
                            <p:childTnLst>
                              <p:par>
                                <p:cTn id="54" presetID="2" presetClass="exit" presetSubtype="4" fill="hold" nodeType="afterEffect">
                                  <p:stCondLst>
                                    <p:cond delay="0"/>
                                  </p:stCondLst>
                                  <p:childTnLst>
                                    <p:anim calcmode="lin" valueType="num">
                                      <p:cBhvr additive="base">
                                        <p:cTn id="55" dur="500"/>
                                        <p:tgtEl>
                                          <p:spTgt spid="1386"/>
                                        </p:tgtEl>
                                        <p:attrNameLst>
                                          <p:attrName>ppt_x</p:attrName>
                                        </p:attrNameLst>
                                      </p:cBhvr>
                                      <p:tavLst>
                                        <p:tav tm="0">
                                          <p:val>
                                            <p:strVal val="ppt_x"/>
                                          </p:val>
                                        </p:tav>
                                        <p:tav tm="100000">
                                          <p:val>
                                            <p:strVal val="ppt_x"/>
                                          </p:val>
                                        </p:tav>
                                      </p:tavLst>
                                    </p:anim>
                                    <p:anim calcmode="lin" valueType="num">
                                      <p:cBhvr additive="base">
                                        <p:cTn id="56" dur="500"/>
                                        <p:tgtEl>
                                          <p:spTgt spid="1386"/>
                                        </p:tgtEl>
                                        <p:attrNameLst>
                                          <p:attrName>ppt_y</p:attrName>
                                        </p:attrNameLst>
                                      </p:cBhvr>
                                      <p:tavLst>
                                        <p:tav tm="0">
                                          <p:val>
                                            <p:strVal val="ppt_y"/>
                                          </p:val>
                                        </p:tav>
                                        <p:tav tm="100000">
                                          <p:val>
                                            <p:strVal val="1+ppt_h/2"/>
                                          </p:val>
                                        </p:tav>
                                      </p:tavLst>
                                    </p:anim>
                                    <p:set>
                                      <p:cBhvr>
                                        <p:cTn id="57" dur="1" fill="hold">
                                          <p:stCondLst>
                                            <p:cond delay="499"/>
                                          </p:stCondLst>
                                        </p:cTn>
                                        <p:tgtEl>
                                          <p:spTgt spid="1386"/>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387"/>
                                        </p:tgtEl>
                                        <p:attrNameLst>
                                          <p:attrName>ppt_x</p:attrName>
                                        </p:attrNameLst>
                                      </p:cBhvr>
                                      <p:tavLst>
                                        <p:tav tm="0">
                                          <p:val>
                                            <p:strVal val="ppt_x"/>
                                          </p:val>
                                        </p:tav>
                                        <p:tav tm="100000">
                                          <p:val>
                                            <p:strVal val="ppt_x"/>
                                          </p:val>
                                        </p:tav>
                                      </p:tavLst>
                                    </p:anim>
                                    <p:anim calcmode="lin" valueType="num">
                                      <p:cBhvr additive="base">
                                        <p:cTn id="60" dur="500"/>
                                        <p:tgtEl>
                                          <p:spTgt spid="1387"/>
                                        </p:tgtEl>
                                        <p:attrNameLst>
                                          <p:attrName>ppt_y</p:attrName>
                                        </p:attrNameLst>
                                      </p:cBhvr>
                                      <p:tavLst>
                                        <p:tav tm="0">
                                          <p:val>
                                            <p:strVal val="ppt_y"/>
                                          </p:val>
                                        </p:tav>
                                        <p:tav tm="100000">
                                          <p:val>
                                            <p:strVal val="1+ppt_h/2"/>
                                          </p:val>
                                        </p:tav>
                                      </p:tavLst>
                                    </p:anim>
                                    <p:set>
                                      <p:cBhvr>
                                        <p:cTn id="61" dur="1" fill="hold">
                                          <p:stCondLst>
                                            <p:cond delay="499"/>
                                          </p:stCondLst>
                                        </p:cTn>
                                        <p:tgtEl>
                                          <p:spTgt spid="1387"/>
                                        </p:tgtEl>
                                        <p:attrNameLst>
                                          <p:attrName>style.visibility</p:attrName>
                                        </p:attrNameLst>
                                      </p:cBhvr>
                                      <p:to>
                                        <p:strVal val="hidden"/>
                                      </p:to>
                                    </p:set>
                                  </p:childTnLst>
                                </p:cTn>
                              </p:par>
                            </p:childTnLst>
                          </p:cTn>
                        </p:par>
                        <p:par>
                          <p:cTn id="62" fill="hold">
                            <p:stCondLst>
                              <p:cond delay="4500"/>
                            </p:stCondLst>
                            <p:childTnLst>
                              <p:par>
                                <p:cTn id="63" presetID="2" presetClass="exit" presetSubtype="4" fill="hold" nodeType="afterEffect">
                                  <p:stCondLst>
                                    <p:cond delay="0"/>
                                  </p:stCondLst>
                                  <p:childTnLst>
                                    <p:anim calcmode="lin" valueType="num">
                                      <p:cBhvr additive="base">
                                        <p:cTn id="64" dur="500"/>
                                        <p:tgtEl>
                                          <p:spTgt spid="1388"/>
                                        </p:tgtEl>
                                        <p:attrNameLst>
                                          <p:attrName>ppt_x</p:attrName>
                                        </p:attrNameLst>
                                      </p:cBhvr>
                                      <p:tavLst>
                                        <p:tav tm="0">
                                          <p:val>
                                            <p:strVal val="ppt_x"/>
                                          </p:val>
                                        </p:tav>
                                        <p:tav tm="100000">
                                          <p:val>
                                            <p:strVal val="ppt_x"/>
                                          </p:val>
                                        </p:tav>
                                      </p:tavLst>
                                    </p:anim>
                                    <p:anim calcmode="lin" valueType="num">
                                      <p:cBhvr additive="base">
                                        <p:cTn id="65" dur="500"/>
                                        <p:tgtEl>
                                          <p:spTgt spid="1388"/>
                                        </p:tgtEl>
                                        <p:attrNameLst>
                                          <p:attrName>ppt_y</p:attrName>
                                        </p:attrNameLst>
                                      </p:cBhvr>
                                      <p:tavLst>
                                        <p:tav tm="0">
                                          <p:val>
                                            <p:strVal val="ppt_y"/>
                                          </p:val>
                                        </p:tav>
                                        <p:tav tm="100000">
                                          <p:val>
                                            <p:strVal val="1+ppt_h/2"/>
                                          </p:val>
                                        </p:tav>
                                      </p:tavLst>
                                    </p:anim>
                                    <p:set>
                                      <p:cBhvr>
                                        <p:cTn id="66" dur="1" fill="hold">
                                          <p:stCondLst>
                                            <p:cond delay="499"/>
                                          </p:stCondLst>
                                        </p:cTn>
                                        <p:tgtEl>
                                          <p:spTgt spid="1388"/>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389"/>
                                        </p:tgtEl>
                                        <p:attrNameLst>
                                          <p:attrName>ppt_x</p:attrName>
                                        </p:attrNameLst>
                                      </p:cBhvr>
                                      <p:tavLst>
                                        <p:tav tm="0">
                                          <p:val>
                                            <p:strVal val="ppt_x"/>
                                          </p:val>
                                        </p:tav>
                                        <p:tav tm="100000">
                                          <p:val>
                                            <p:strVal val="ppt_x"/>
                                          </p:val>
                                        </p:tav>
                                      </p:tavLst>
                                    </p:anim>
                                    <p:anim calcmode="lin" valueType="num">
                                      <p:cBhvr additive="base">
                                        <p:cTn id="69" dur="500"/>
                                        <p:tgtEl>
                                          <p:spTgt spid="1389"/>
                                        </p:tgtEl>
                                        <p:attrNameLst>
                                          <p:attrName>ppt_y</p:attrName>
                                        </p:attrNameLst>
                                      </p:cBhvr>
                                      <p:tavLst>
                                        <p:tav tm="0">
                                          <p:val>
                                            <p:strVal val="ppt_y"/>
                                          </p:val>
                                        </p:tav>
                                        <p:tav tm="100000">
                                          <p:val>
                                            <p:strVal val="1+ppt_h/2"/>
                                          </p:val>
                                        </p:tav>
                                      </p:tavLst>
                                    </p:anim>
                                    <p:set>
                                      <p:cBhvr>
                                        <p:cTn id="70" dur="1" fill="hold">
                                          <p:stCondLst>
                                            <p:cond delay="499"/>
                                          </p:stCondLst>
                                        </p:cTn>
                                        <p:tgtEl>
                                          <p:spTgt spid="1389"/>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90"/>
                                        </p:tgtEl>
                                        <p:attrNameLst>
                                          <p:attrName>ppt_x</p:attrName>
                                        </p:attrNameLst>
                                      </p:cBhvr>
                                      <p:tavLst>
                                        <p:tav tm="0">
                                          <p:val>
                                            <p:strVal val="ppt_x"/>
                                          </p:val>
                                        </p:tav>
                                        <p:tav tm="100000">
                                          <p:val>
                                            <p:strVal val="ppt_x"/>
                                          </p:val>
                                        </p:tav>
                                      </p:tavLst>
                                    </p:anim>
                                    <p:anim calcmode="lin" valueType="num">
                                      <p:cBhvr additive="base">
                                        <p:cTn id="73" dur="500"/>
                                        <p:tgtEl>
                                          <p:spTgt spid="1390"/>
                                        </p:tgtEl>
                                        <p:attrNameLst>
                                          <p:attrName>ppt_y</p:attrName>
                                        </p:attrNameLst>
                                      </p:cBhvr>
                                      <p:tavLst>
                                        <p:tav tm="0">
                                          <p:val>
                                            <p:strVal val="ppt_y"/>
                                          </p:val>
                                        </p:tav>
                                        <p:tav tm="100000">
                                          <p:val>
                                            <p:strVal val="1+ppt_h/2"/>
                                          </p:val>
                                        </p:tav>
                                      </p:tavLst>
                                    </p:anim>
                                    <p:set>
                                      <p:cBhvr>
                                        <p:cTn id="74" dur="1" fill="hold">
                                          <p:stCondLst>
                                            <p:cond delay="499"/>
                                          </p:stCondLst>
                                        </p:cTn>
                                        <p:tgtEl>
                                          <p:spTgt spid="13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Practice exercise 7</a:t>
            </a:r>
            <a:endParaRPr lang="ru-RU" sz="1800" b="0" strike="noStrike" spc="-1">
              <a:solidFill>
                <a:srgbClr val="000000"/>
              </a:solidFill>
              <a:uFill>
                <a:solidFill>
                  <a:srgbClr val="FFFFFF"/>
                </a:solidFill>
              </a:uFill>
              <a:latin typeface="Arial"/>
            </a:endParaRPr>
          </a:p>
        </p:txBody>
      </p:sp>
      <p:sp>
        <p:nvSpPr>
          <p:cNvPr id="1401"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ru-RU" sz="2100" b="0" strike="noStrike" spc="-1" dirty="0" err="1">
                <a:solidFill>
                  <a:srgbClr val="000000"/>
                </a:solidFill>
                <a:uFill>
                  <a:solidFill>
                    <a:srgbClr val="FFFFFF"/>
                  </a:solidFill>
                </a:uFill>
                <a:latin typeface="Open Sans"/>
                <a:ea typeface="DejaVu Sans"/>
              </a:rPr>
              <a:t>Add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copy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move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constructors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solution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practice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exercise</a:t>
            </a:r>
            <a:r>
              <a:rPr lang="ru-RU" sz="2100" b="0" strike="noStrike" spc="-1" dirty="0">
                <a:solidFill>
                  <a:srgbClr val="000000"/>
                </a:solidFill>
                <a:uFill>
                  <a:solidFill>
                    <a:srgbClr val="FFFFFF"/>
                  </a:solidFill>
                </a:uFill>
                <a:latin typeface="Open Sans"/>
                <a:ea typeface="DejaVu Sans"/>
              </a:rPr>
              <a:t> 6 (</a:t>
            </a:r>
            <a:r>
              <a:rPr lang="ru-RU" sz="2100" b="0" strike="noStrike" spc="-1" dirty="0" err="1">
                <a:solidFill>
                  <a:srgbClr val="000000"/>
                </a:solidFill>
                <a:uFill>
                  <a:solidFill>
                    <a:srgbClr val="FFFFFF"/>
                  </a:solidFill>
                </a:uFill>
                <a:latin typeface="Open Sans"/>
                <a:ea typeface="DejaVu Sans"/>
              </a:rPr>
              <a:t>single-linked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list</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402"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403"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404"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405" name="Picture 7"/>
          <p:cNvPicPr/>
          <p:nvPr/>
        </p:nvPicPr>
        <p:blipFill>
          <a:blip r:embed="rId2"/>
          <a:stretch/>
        </p:blipFill>
        <p:spPr>
          <a:xfrm>
            <a:off x="5976720" y="2138760"/>
            <a:ext cx="1920240" cy="2367720"/>
          </a:xfrm>
          <a:prstGeom prst="rect">
            <a:avLst/>
          </a:prstGeom>
          <a:ln>
            <a:noFill/>
          </a:ln>
        </p:spPr>
      </p:pic>
      <p:sp>
        <p:nvSpPr>
          <p:cNvPr id="1406" name="CustomShape 6"/>
          <p:cNvSpPr/>
          <p:nvPr/>
        </p:nvSpPr>
        <p:spPr>
          <a:xfrm rot="10800000">
            <a:off x="20127240" y="19871640"/>
            <a:ext cx="1775160" cy="1563480"/>
          </a:xfrm>
          <a:prstGeom prst="pie">
            <a:avLst>
              <a:gd name="adj1" fmla="val 5425401"/>
              <a:gd name="adj2" fmla="val 5400026"/>
            </a:avLst>
          </a:prstGeom>
          <a:ln>
            <a:round/>
          </a:ln>
        </p:spPr>
        <p:style>
          <a:lnRef idx="2">
            <a:schemeClr val="accent1">
              <a:shade val="50000"/>
            </a:schemeClr>
          </a:lnRef>
          <a:fillRef idx="1">
            <a:schemeClr val="accent1"/>
          </a:fillRef>
          <a:effectRef idx="0">
            <a:schemeClr val="accent1"/>
          </a:effectRef>
          <a:fontRef idx="minor"/>
        </p:style>
      </p:sp>
      <p:sp>
        <p:nvSpPr>
          <p:cNvPr id="1407" name="CustomShape 7"/>
          <p:cNvSpPr/>
          <p:nvPr/>
        </p:nvSpPr>
        <p:spPr>
          <a:xfrm>
            <a:off x="1228680" y="4351680"/>
            <a:ext cx="3891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1h</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649600"/>
            <a:ext cx="1887840" cy="1577520"/>
          </a:xfrm>
          <a:prstGeom prst="pie">
            <a:avLst>
              <a:gd name="adj1" fmla="val 16150292"/>
              <a:gd name="adj2" fmla="val 16141539"/>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Object Lifecycle: </a:t>
            </a:r>
            <a:r>
              <a:rPr lang="ru-RU" sz="23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sp>
        <p:nvSpPr>
          <p:cNvPr id="140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Creation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Local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global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Destruction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endParaRPr lang="ru-RU" spc="-1" dirty="0">
              <a:solidFill>
                <a:srgbClr val="000000"/>
              </a:solidFill>
              <a:uFill>
                <a:solidFill>
                  <a:srgbClr val="FFFFFF"/>
                </a:solidFill>
              </a:uFill>
            </a:endParaRPr>
          </a:p>
        </p:txBody>
      </p:sp>
      <p:pic>
        <p:nvPicPr>
          <p:cNvPr id="1410"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CustomShape 1"/>
          <p:cNvSpPr/>
          <p:nvPr/>
        </p:nvSpPr>
        <p:spPr>
          <a:xfrm>
            <a:off x="83376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8</a:t>
            </a:r>
            <a:r>
              <a:rPr lang="en-US" sz="2800" b="0"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r>
              <a:rPr lang="ru-RU" sz="2800" b="0" strike="noStrike" spc="-1" dirty="0" err="1">
                <a:solidFill>
                  <a:srgbClr val="4E5761"/>
                </a:solidFill>
                <a:uFill>
                  <a:solidFill>
                    <a:srgbClr val="FFFFFF"/>
                  </a:solidFill>
                </a:uFill>
                <a:latin typeface="Open Sans"/>
                <a:ea typeface="Open Sans"/>
              </a:rPr>
              <a:t>Inheritance</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and</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Polymorphism</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in</a:t>
            </a:r>
            <a:r>
              <a:rPr lang="ru-RU" sz="2800" b="0"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a:p>
            <a:pPr algn="ctr">
              <a:lnSpc>
                <a:spcPct val="100000"/>
              </a:lnSpc>
            </a:pPr>
            <a:endParaRPr lang="ru-RU" sz="1800" b="0" strike="noStrike" spc="-1" dirty="0">
              <a:solidFill>
                <a:srgbClr val="000000"/>
              </a:solidFill>
              <a:uFill>
                <a:solidFill>
                  <a:srgbClr val="FFFFFF"/>
                </a:solidFill>
              </a:uFill>
              <a:latin typeface="Arial"/>
            </a:endParaRPr>
          </a:p>
        </p:txBody>
      </p:sp>
      <p:pic>
        <p:nvPicPr>
          <p:cNvPr id="1412" name="Picture 4"/>
          <p:cNvPicPr/>
          <p:nvPr/>
        </p:nvPicPr>
        <p:blipFill>
          <a:blip r:embed="rId2"/>
          <a:stretch/>
        </p:blipFill>
        <p:spPr>
          <a:xfrm>
            <a:off x="5836680" y="963720"/>
            <a:ext cx="2463120" cy="184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CustomShape 1"/>
          <p:cNvSpPr/>
          <p:nvPr/>
        </p:nvSpPr>
        <p:spPr>
          <a:xfrm>
            <a:off x="287280" y="987574"/>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Multiple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Abstract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endParaRPr lang="ru-RU" spc="-1" dirty="0">
              <a:solidFill>
                <a:srgbClr val="000000"/>
              </a:solidFill>
              <a:uFill>
                <a:solidFill>
                  <a:srgbClr val="FFFFFF"/>
                </a:solidFill>
              </a:uFill>
            </a:endParaRPr>
          </a:p>
        </p:txBody>
      </p:sp>
      <p:sp>
        <p:nvSpPr>
          <p:cNvPr id="141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415"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CustomShape 1"/>
          <p:cNvSpPr/>
          <p:nvPr/>
        </p:nvSpPr>
        <p:spPr>
          <a:xfrm>
            <a:off x="287280" y="987574"/>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Class</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inheritance</a:t>
            </a:r>
            <a:endParaRPr lang="ru-RU" spc="-1" dirty="0">
              <a:solidFill>
                <a:schemeClr val="accent6">
                  <a:lumMod val="75000"/>
                </a:schemeClr>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Multiple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Abstract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endParaRPr lang="ru-RU" spc="-1" dirty="0">
              <a:solidFill>
                <a:srgbClr val="000000"/>
              </a:solidFill>
              <a:uFill>
                <a:solidFill>
                  <a:srgbClr val="FFFFFF"/>
                </a:solidFill>
              </a:uFill>
            </a:endParaRPr>
          </a:p>
        </p:txBody>
      </p:sp>
      <p:sp>
        <p:nvSpPr>
          <p:cNvPr id="141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415"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6959376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Inheritance and Polymorphism in C++: </a:t>
            </a:r>
            <a:r>
              <a:rPr lang="ru-RU" sz="2300" b="1" strike="noStrike" spc="-1">
                <a:solidFill>
                  <a:srgbClr val="4E5761"/>
                </a:solidFill>
                <a:uFill>
                  <a:solidFill>
                    <a:srgbClr val="FFFFFF"/>
                  </a:solidFill>
                </a:uFill>
                <a:latin typeface="Open Sans"/>
                <a:ea typeface="Open Sans"/>
              </a:rPr>
              <a:t> Inheritance</a:t>
            </a:r>
            <a:endParaRPr lang="ru-RU" sz="1800" b="0" strike="noStrike" spc="-1">
              <a:solidFill>
                <a:srgbClr val="000000"/>
              </a:solidFill>
              <a:uFill>
                <a:solidFill>
                  <a:srgbClr val="FFFFFF"/>
                </a:solidFill>
              </a:uFill>
              <a:latin typeface="Arial"/>
            </a:endParaRPr>
          </a:p>
        </p:txBody>
      </p:sp>
      <p:sp>
        <p:nvSpPr>
          <p:cNvPr id="1417" name="CustomShape 2"/>
          <p:cNvSpPr/>
          <p:nvPr/>
        </p:nvSpPr>
        <p:spPr>
          <a:xfrm>
            <a:off x="287280" y="896760"/>
            <a:ext cx="8589240" cy="3731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Allows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you</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en-US" sz="2100" spc="-1" dirty="0">
                <a:solidFill>
                  <a:srgbClr val="000000"/>
                </a:solidFill>
                <a:uFill>
                  <a:solidFill>
                    <a:srgbClr val="FFFFFF"/>
                  </a:solidFill>
                </a:uFill>
                <a:latin typeface="Open Sans"/>
              </a:rPr>
              <a:t>derive</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new</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existing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An existing class is called the superclass or more commonly, a base class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A </a:t>
            </a:r>
            <a:r>
              <a:rPr lang="ru-RU" sz="2100" spc="-1" dirty="0" err="1">
                <a:solidFill>
                  <a:srgbClr val="000000"/>
                </a:solidFill>
                <a:uFill>
                  <a:solidFill>
                    <a:srgbClr val="FFFFFF"/>
                  </a:solidFill>
                </a:uFill>
                <a:latin typeface="Open Sans"/>
              </a:rPr>
              <a:t>new</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derived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called</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subclass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Fields and methods of the superclass are part of the subclass, dependent on access mechanism specified during inheritance</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a:solidFill>
                  <a:srgbClr val="EB571C"/>
                </a:solidFill>
                <a:uFill>
                  <a:solidFill>
                    <a:srgbClr val="FFFFFF"/>
                  </a:solidFill>
                </a:uFill>
                <a:latin typeface="Open Sans"/>
                <a:ea typeface="Open Sans"/>
              </a:rPr>
              <a:t>Inheritance and Polymorphism in C++: </a:t>
            </a:r>
            <a:r>
              <a:rPr lang="ru-RU" sz="2300" b="0" strike="noStrike" spc="-1">
                <a:solidFill>
                  <a:srgbClr val="4E5761"/>
                </a:solidFill>
                <a:uFill>
                  <a:solidFill>
                    <a:srgbClr val="FFFFFF"/>
                  </a:solidFill>
                </a:uFill>
                <a:latin typeface="Open Sans"/>
                <a:ea typeface="Open Sans"/>
              </a:rPr>
              <a:t>Inheritance syntax</a:t>
            </a:r>
            <a:endParaRPr lang="ru-RU" sz="1800" b="0" strike="noStrike" spc="-1">
              <a:solidFill>
                <a:srgbClr val="000000"/>
              </a:solidFill>
              <a:uFill>
                <a:solidFill>
                  <a:srgbClr val="FFFFFF"/>
                </a:solidFill>
              </a:uFill>
              <a:latin typeface="Arial"/>
            </a:endParaRPr>
          </a:p>
        </p:txBody>
      </p:sp>
      <p:pic>
        <p:nvPicPr>
          <p:cNvPr id="1419" name="Picture 2"/>
          <p:cNvPicPr/>
          <p:nvPr/>
        </p:nvPicPr>
        <p:blipFill>
          <a:blip r:embed="rId2"/>
          <a:stretch/>
        </p:blipFill>
        <p:spPr>
          <a:xfrm>
            <a:off x="561960" y="928800"/>
            <a:ext cx="8016120" cy="3282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Google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Test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Framework</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example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usage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define</a:t>
            </a:r>
            <a:endParaRPr lang="ru-RU" sz="1800" b="0" strike="noStrike" spc="-1" dirty="0">
              <a:solidFill>
                <a:srgbClr val="000000"/>
              </a:solidFill>
              <a:uFill>
                <a:solidFill>
                  <a:srgbClr val="FFFFFF"/>
                </a:solidFill>
              </a:uFill>
              <a:latin typeface="Arial"/>
            </a:endParaRPr>
          </a:p>
        </p:txBody>
      </p:sp>
      <p:sp>
        <p:nvSpPr>
          <p:cNvPr id="632" name="CustomShape 2"/>
          <p:cNvSpPr/>
          <p:nvPr/>
        </p:nvSpPr>
        <p:spPr>
          <a:xfrm>
            <a:off x="430200" y="1707120"/>
            <a:ext cx="4568040" cy="21315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ru-RU" sz="1400" b="1" strike="noStrike" spc="-1" dirty="0">
                <a:solidFill>
                  <a:srgbClr val="7F0055"/>
                </a:solidFill>
                <a:uFill>
                  <a:solidFill>
                    <a:srgbClr val="FFFFFF"/>
                  </a:solidFill>
                </a:uFill>
                <a:latin typeface="Consolas"/>
                <a:ea typeface="Calibri"/>
              </a:rPr>
              <a:t>#</a:t>
            </a:r>
            <a:r>
              <a:rPr lang="ru-RU" sz="1400" b="1" strike="noStrike" spc="-1" dirty="0" err="1">
                <a:solidFill>
                  <a:srgbClr val="7F0055"/>
                </a:solidFill>
                <a:uFill>
                  <a:solidFill>
                    <a:srgbClr val="FFFFFF"/>
                  </a:solidFill>
                </a:uFill>
                <a:latin typeface="Consolas"/>
                <a:ea typeface="Calibri"/>
              </a:rPr>
              <a:t>include</a:t>
            </a:r>
            <a:r>
              <a:rPr lang="ru-RU" sz="1400" b="0" strike="noStrike" spc="-1" dirty="0">
                <a:solidFill>
                  <a:srgbClr val="000000"/>
                </a:solidFill>
                <a:uFill>
                  <a:solidFill>
                    <a:srgbClr val="FFFFFF"/>
                  </a:solidFill>
                </a:uFill>
                <a:latin typeface="Consolas"/>
                <a:ea typeface="Calibri"/>
              </a:rPr>
              <a:t> </a:t>
            </a:r>
            <a:r>
              <a:rPr lang="ru-RU" sz="1400" b="0" strike="noStrike" spc="-1" dirty="0">
                <a:solidFill>
                  <a:srgbClr val="2A00FF"/>
                </a:solidFill>
                <a:uFill>
                  <a:solidFill>
                    <a:srgbClr val="FFFFFF"/>
                  </a:solidFill>
                </a:uFill>
                <a:latin typeface="Consolas"/>
                <a:ea typeface="Calibri"/>
              </a:rPr>
              <a:t>&lt;</a:t>
            </a:r>
            <a:r>
              <a:rPr lang="ru-RU" sz="1400" b="0" strike="noStrike" spc="-1" dirty="0" err="1">
                <a:solidFill>
                  <a:srgbClr val="2A00FF"/>
                </a:solidFill>
                <a:uFill>
                  <a:solidFill>
                    <a:srgbClr val="FFFFFF"/>
                  </a:solidFill>
                </a:uFill>
                <a:latin typeface="Consolas"/>
                <a:ea typeface="Calibri"/>
              </a:rPr>
              <a:t>gtest</a:t>
            </a:r>
            <a:r>
              <a:rPr lang="ru-RU" sz="1400" b="0" strike="noStrike" spc="-1" dirty="0">
                <a:solidFill>
                  <a:srgbClr val="2A00FF"/>
                </a:solidFill>
                <a:uFill>
                  <a:solidFill>
                    <a:srgbClr val="FFFFFF"/>
                  </a:solidFill>
                </a:uFill>
                <a:latin typeface="Consolas"/>
                <a:ea typeface="Calibri"/>
              </a:rPr>
              <a:t>/</a:t>
            </a:r>
            <a:r>
              <a:rPr lang="ru-RU" sz="1400" b="0" strike="noStrike" spc="-1" dirty="0" err="1">
                <a:solidFill>
                  <a:srgbClr val="2A00FF"/>
                </a:solidFill>
                <a:uFill>
                  <a:solidFill>
                    <a:srgbClr val="FFFFFF"/>
                  </a:solidFill>
                </a:uFill>
                <a:latin typeface="Consolas"/>
                <a:ea typeface="Calibri"/>
              </a:rPr>
              <a:t>gtest.h</a:t>
            </a:r>
            <a:r>
              <a:rPr lang="ru-RU" sz="1400" b="0" strike="noStrike" spc="-1" dirty="0">
                <a:solidFill>
                  <a:srgbClr val="2A00FF"/>
                </a:solidFill>
                <a:uFill>
                  <a:solidFill>
                    <a:srgbClr val="FFFFFF"/>
                  </a:solidFill>
                </a:uFill>
                <a:latin typeface="Consolas"/>
                <a:ea typeface="Calibri"/>
              </a:rPr>
              <a:t>&gt;</a:t>
            </a:r>
            <a:endParaRPr lang="ru-RU" sz="1800" b="0" strike="noStrike" spc="-1" dirty="0">
              <a:solidFill>
                <a:srgbClr val="000000"/>
              </a:solidFill>
              <a:uFill>
                <a:solidFill>
                  <a:srgbClr val="FFFFFF"/>
                </a:solidFill>
              </a:uFill>
              <a:latin typeface="Arial"/>
            </a:endParaRPr>
          </a:p>
          <a:p>
            <a:pPr>
              <a:lnSpc>
                <a:spcPct val="115000"/>
              </a:lnSpc>
            </a:pPr>
            <a:r>
              <a:rPr lang="ru-RU" sz="1400" b="0" strike="noStrike" spc="-1" dirty="0">
                <a:solidFill>
                  <a:srgbClr val="000000"/>
                </a:solidFill>
                <a:uFill>
                  <a:solidFill>
                    <a:srgbClr val="FFFFFF"/>
                  </a:solidFill>
                </a:uFill>
                <a:latin typeface="Consolas"/>
                <a:ea typeface="Calibri"/>
              </a:rPr>
              <a:t> </a:t>
            </a:r>
            <a:endParaRPr lang="ru-RU" sz="1800" b="0" strike="noStrike" spc="-1" dirty="0">
              <a:solidFill>
                <a:srgbClr val="000000"/>
              </a:solidFill>
              <a:uFill>
                <a:solidFill>
                  <a:srgbClr val="FFFFFF"/>
                </a:solidFill>
              </a:uFill>
              <a:latin typeface="Arial"/>
            </a:endParaRPr>
          </a:p>
          <a:p>
            <a:pPr>
              <a:lnSpc>
                <a:spcPct val="115000"/>
              </a:lnSpc>
            </a:pPr>
            <a:r>
              <a:rPr lang="ru-RU" sz="1400" b="0" strike="noStrike" spc="-1" dirty="0">
                <a:solidFill>
                  <a:srgbClr val="000000"/>
                </a:solidFill>
                <a:uFill>
                  <a:solidFill>
                    <a:srgbClr val="FFFFFF"/>
                  </a:solidFill>
                </a:uFill>
                <a:latin typeface="Consolas"/>
                <a:ea typeface="Calibri"/>
              </a:rPr>
              <a:t>TEST(</a:t>
            </a:r>
            <a:r>
              <a:rPr lang="ru-RU" sz="1400" b="0" strike="noStrike" spc="-1" dirty="0" err="1">
                <a:solidFill>
                  <a:srgbClr val="000000"/>
                </a:solidFill>
                <a:uFill>
                  <a:solidFill>
                    <a:srgbClr val="FFFFFF"/>
                  </a:solidFill>
                </a:uFill>
                <a:latin typeface="Consolas"/>
                <a:ea typeface="Calibri"/>
              </a:rPr>
              <a:t>TestCaseName</a:t>
            </a:r>
            <a:r>
              <a:rPr lang="ru-RU" sz="1400" b="0" strike="noStrike" spc="-1" dirty="0">
                <a:solidFill>
                  <a:srgbClr val="000000"/>
                </a:solidFill>
                <a:uFill>
                  <a:solidFill>
                    <a:srgbClr val="FFFFFF"/>
                  </a:solidFill>
                </a:uFill>
                <a:latin typeface="Consolas"/>
                <a:ea typeface="Calibri"/>
              </a:rPr>
              <a:t>,</a:t>
            </a:r>
            <a:r>
              <a:rPr lang="en-US" sz="1400" spc="-1" dirty="0">
                <a:solidFill>
                  <a:srgbClr val="000000"/>
                </a:solidFill>
                <a:uFill>
                  <a:solidFill>
                    <a:srgbClr val="FFFFFF"/>
                  </a:solidFill>
                </a:uFill>
                <a:latin typeface="Consolas"/>
                <a:ea typeface="Calibri"/>
              </a:rPr>
              <a:t> </a:t>
            </a:r>
            <a:r>
              <a:rPr lang="ru-RU" sz="1400" b="0" strike="noStrike" spc="-1" dirty="0" err="1">
                <a:solidFill>
                  <a:srgbClr val="000000"/>
                </a:solidFill>
                <a:uFill>
                  <a:solidFill>
                    <a:srgbClr val="FFFFFF"/>
                  </a:solidFill>
                </a:uFill>
                <a:latin typeface="Consolas"/>
                <a:ea typeface="Calibri"/>
              </a:rPr>
              <a:t>TestName</a:t>
            </a:r>
            <a:r>
              <a:rPr lang="ru-RU" sz="14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14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Calibri"/>
              </a:rPr>
              <a:t>int</a:t>
            </a:r>
            <a:r>
              <a:rPr lang="ru-RU" sz="1400" b="1" strike="noStrike" spc="-1" dirty="0">
                <a:solidFill>
                  <a:srgbClr val="000000"/>
                </a:solidFill>
                <a:uFill>
                  <a:solidFill>
                    <a:srgbClr val="FFFFFF"/>
                  </a:solidFill>
                </a:uFill>
                <a:latin typeface="Consolas"/>
                <a:ea typeface="Calibri"/>
              </a:rPr>
              <a:t> </a:t>
            </a:r>
            <a:r>
              <a:rPr lang="ru-RU" sz="1400" b="1" strike="noStrike" spc="-1" dirty="0" err="1">
                <a:solidFill>
                  <a:srgbClr val="000000"/>
                </a:solidFill>
                <a:uFill>
                  <a:solidFill>
                    <a:srgbClr val="FFFFFF"/>
                  </a:solidFill>
                </a:uFill>
                <a:latin typeface="Consolas"/>
                <a:ea typeface="Calibri"/>
              </a:rPr>
              <a:t>actual</a:t>
            </a:r>
            <a:r>
              <a:rPr lang="ru-RU" sz="1400" b="1" strike="noStrike" spc="-1" dirty="0">
                <a:solidFill>
                  <a:srgbClr val="000000"/>
                </a:solidFill>
                <a:uFill>
                  <a:solidFill>
                    <a:srgbClr val="FFFFFF"/>
                  </a:solidFill>
                </a:uFill>
                <a:latin typeface="Consolas"/>
                <a:ea typeface="Calibri"/>
              </a:rPr>
              <a:t> = 2;</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Calibri"/>
              </a:rPr>
              <a:t>int</a:t>
            </a:r>
            <a:r>
              <a:rPr lang="ru-RU" sz="1400" b="1" strike="noStrike" spc="-1" dirty="0">
                <a:solidFill>
                  <a:srgbClr val="000000"/>
                </a:solidFill>
                <a:uFill>
                  <a:solidFill>
                    <a:srgbClr val="FFFFFF"/>
                  </a:solidFill>
                </a:uFill>
                <a:latin typeface="Consolas"/>
                <a:ea typeface="Calibri"/>
              </a:rPr>
              <a:t> </a:t>
            </a:r>
            <a:r>
              <a:rPr lang="ru-RU" sz="1400" b="1" strike="noStrike" spc="-1" dirty="0" err="1">
                <a:solidFill>
                  <a:srgbClr val="000000"/>
                </a:solidFill>
                <a:uFill>
                  <a:solidFill>
                    <a:srgbClr val="FFFFFF"/>
                  </a:solidFill>
                </a:uFill>
                <a:latin typeface="Consolas"/>
                <a:ea typeface="Calibri"/>
              </a:rPr>
              <a:t>expected</a:t>
            </a:r>
            <a:r>
              <a:rPr lang="ru-RU" sz="1400" b="1" strike="noStrike" spc="-1" dirty="0">
                <a:solidFill>
                  <a:srgbClr val="000000"/>
                </a:solidFill>
                <a:uFill>
                  <a:solidFill>
                    <a:srgbClr val="FFFFFF"/>
                  </a:solidFill>
                </a:uFill>
                <a:latin typeface="Consolas"/>
                <a:ea typeface="Calibri"/>
              </a:rPr>
              <a:t> = 2;</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Calibri"/>
              </a:rPr>
              <a:t>ASSERT_EQ(</a:t>
            </a:r>
            <a:r>
              <a:rPr lang="ru-RU" sz="1400" b="0" strike="noStrike" spc="-1" dirty="0" err="1">
                <a:solidFill>
                  <a:srgbClr val="000000"/>
                </a:solidFill>
                <a:uFill>
                  <a:solidFill>
                    <a:srgbClr val="FFFFFF"/>
                  </a:solidFill>
                </a:uFill>
                <a:latin typeface="Consolas"/>
                <a:ea typeface="Calibri"/>
              </a:rPr>
              <a:t>actual</a:t>
            </a:r>
            <a:r>
              <a:rPr lang="ru-RU" sz="1400" b="0" strike="noStrike" spc="-1" dirty="0">
                <a:solidFill>
                  <a:srgbClr val="000000"/>
                </a:solidFill>
                <a:uFill>
                  <a:solidFill>
                    <a:srgbClr val="FFFFFF"/>
                  </a:solidFill>
                </a:uFill>
                <a:latin typeface="Consolas"/>
                <a:ea typeface="Calibri"/>
              </a:rPr>
              <a:t>,</a:t>
            </a:r>
            <a:r>
              <a:rPr lang="en-US" sz="1400" b="0" strike="noStrike" spc="-1" dirty="0">
                <a:solidFill>
                  <a:srgbClr val="000000"/>
                </a:solidFill>
                <a:uFill>
                  <a:solidFill>
                    <a:srgbClr val="FFFFFF"/>
                  </a:solidFill>
                </a:uFill>
                <a:latin typeface="Consolas"/>
                <a:ea typeface="Calibri"/>
              </a:rPr>
              <a:t> </a:t>
            </a:r>
            <a:r>
              <a:rPr lang="ru-RU" sz="1400" b="0" strike="noStrike" spc="-1" dirty="0" err="1">
                <a:solidFill>
                  <a:srgbClr val="000000"/>
                </a:solidFill>
                <a:uFill>
                  <a:solidFill>
                    <a:srgbClr val="FFFFFF"/>
                  </a:solidFill>
                </a:uFill>
                <a:latin typeface="Consolas"/>
                <a:ea typeface="Calibri"/>
              </a:rPr>
              <a:t>expected</a:t>
            </a:r>
            <a:r>
              <a:rPr lang="ru-RU" sz="1400" b="0" strike="noStrike" spc="-1" dirty="0">
                <a:solidFill>
                  <a:srgbClr val="000000"/>
                </a:solidFill>
                <a:uFill>
                  <a:solidFill>
                    <a:srgbClr val="FFFFFF"/>
                  </a:solidFill>
                </a:uFill>
                <a:latin typeface="Consolas"/>
                <a:ea typeface="Calibri"/>
              </a:rPr>
              <a:t>);	</a:t>
            </a:r>
            <a:endParaRPr lang="ru-RU" sz="1800" b="0" strike="noStrike" spc="-1" dirty="0">
              <a:solidFill>
                <a:srgbClr val="000000"/>
              </a:solidFill>
              <a:uFill>
                <a:solidFill>
                  <a:srgbClr val="FFFFFF"/>
                </a:solidFill>
              </a:uFill>
              <a:latin typeface="Arial"/>
            </a:endParaRPr>
          </a:p>
          <a:p>
            <a:pPr>
              <a:lnSpc>
                <a:spcPct val="115000"/>
              </a:lnSpc>
            </a:pPr>
            <a:r>
              <a:rPr lang="ru-RU" sz="14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p:txBody>
      </p:sp>
      <p:sp>
        <p:nvSpPr>
          <p:cNvPr id="633" name="CustomShape 3"/>
          <p:cNvSpPr/>
          <p:nvPr/>
        </p:nvSpPr>
        <p:spPr>
          <a:xfrm>
            <a:off x="5002200" y="650880"/>
            <a:ext cx="3287880" cy="1050120"/>
          </a:xfrm>
          <a:prstGeom prst="wedgeRoundRectCallout">
            <a:avLst>
              <a:gd name="adj1" fmla="val -113971"/>
              <a:gd name="adj2" fmla="val 65561"/>
              <a:gd name="adj3" fmla="val 16667"/>
            </a:avLst>
          </a:prstGeom>
          <a:solidFill>
            <a:schemeClr val="accent3">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dirty="0" err="1">
                <a:solidFill>
                  <a:srgbClr val="FFFFFF"/>
                </a:solidFill>
                <a:uFill>
                  <a:solidFill>
                    <a:srgbClr val="FFFFFF"/>
                  </a:solidFill>
                </a:uFill>
                <a:latin typeface="Open Sans"/>
                <a:ea typeface="DejaVu Sans"/>
              </a:rPr>
              <a:t>Includes</a:t>
            </a:r>
            <a:r>
              <a:rPr lang="ru-RU" sz="1400" b="0" strike="noStrike" spc="-1" dirty="0">
                <a:solidFill>
                  <a:srgbClr val="FFFFFF"/>
                </a:solidFill>
                <a:uFill>
                  <a:solidFill>
                    <a:srgbClr val="FFFFFF"/>
                  </a:solidFill>
                </a:uFill>
                <a:latin typeface="Open Sans"/>
                <a:ea typeface="DejaVu Sans"/>
              </a:rPr>
              <a:t> a </a:t>
            </a:r>
            <a:r>
              <a:rPr lang="ru-RU" sz="1400" b="0" strike="noStrike" spc="-1" dirty="0" err="1">
                <a:solidFill>
                  <a:srgbClr val="FFFFFF"/>
                </a:solidFill>
                <a:uFill>
                  <a:solidFill>
                    <a:srgbClr val="FFFFFF"/>
                  </a:solidFill>
                </a:uFill>
                <a:latin typeface="Open Sans"/>
                <a:ea typeface="DejaVu Sans"/>
              </a:rPr>
              <a:t>file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with</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macros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to</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describe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test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block</a:t>
            </a:r>
            <a:endParaRPr lang="ru-RU" sz="1800" b="0" strike="noStrike" spc="-1" dirty="0">
              <a:solidFill>
                <a:srgbClr val="000000"/>
              </a:solidFill>
              <a:uFill>
                <a:solidFill>
                  <a:srgbClr val="FFFFFF"/>
                </a:solidFill>
              </a:uFill>
              <a:latin typeface="Arial"/>
            </a:endParaRPr>
          </a:p>
        </p:txBody>
      </p:sp>
      <p:sp>
        <p:nvSpPr>
          <p:cNvPr id="634" name="CustomShape 4"/>
          <p:cNvSpPr/>
          <p:nvPr/>
        </p:nvSpPr>
        <p:spPr>
          <a:xfrm>
            <a:off x="5131440" y="1963440"/>
            <a:ext cx="3287880" cy="1050120"/>
          </a:xfrm>
          <a:prstGeom prst="wedgeRoundRectCallout">
            <a:avLst>
              <a:gd name="adj1" fmla="val -108416"/>
              <a:gd name="adj2" fmla="val -6888"/>
              <a:gd name="adj3" fmla="val 16667"/>
            </a:avLst>
          </a:prstGeom>
          <a:solidFill>
            <a:schemeClr val="accent3">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dirty="0">
                <a:solidFill>
                  <a:srgbClr val="FFFFFF"/>
                </a:solidFill>
                <a:uFill>
                  <a:solidFill>
                    <a:srgbClr val="FFFFFF"/>
                  </a:solidFill>
                </a:uFill>
                <a:latin typeface="Open Sans"/>
                <a:ea typeface="DejaVu Sans"/>
              </a:rPr>
              <a:t>A </a:t>
            </a:r>
            <a:r>
              <a:rPr lang="ru-RU" sz="1400" b="0" strike="noStrike" spc="-1" dirty="0" err="1">
                <a:solidFill>
                  <a:srgbClr val="FFFFFF"/>
                </a:solidFill>
                <a:uFill>
                  <a:solidFill>
                    <a:srgbClr val="FFFFFF"/>
                  </a:solidFill>
                </a:uFill>
                <a:latin typeface="Open Sans"/>
                <a:ea typeface="DejaVu Sans"/>
              </a:rPr>
              <a:t>subroutine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containing</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test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created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using</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a:t>
            </a:r>
            <a:r>
              <a:rPr lang="ru-RU" sz="1400" b="0" strike="noStrike" spc="-1" dirty="0">
                <a:solidFill>
                  <a:srgbClr val="FFFFFF"/>
                </a:solidFill>
                <a:uFill>
                  <a:solidFill>
                    <a:srgbClr val="FFFFFF"/>
                  </a:solidFill>
                </a:uFill>
                <a:latin typeface="Open Sans"/>
                <a:ea typeface="DejaVu Sans"/>
              </a:rPr>
              <a:t> "TEST" </a:t>
            </a:r>
            <a:r>
              <a:rPr lang="ru-RU" sz="1400" b="0" strike="noStrike" spc="-1" dirty="0" err="1">
                <a:solidFill>
                  <a:srgbClr val="FFFFFF"/>
                </a:solidFill>
                <a:uFill>
                  <a:solidFill>
                    <a:srgbClr val="FFFFFF"/>
                  </a:solidFill>
                </a:uFill>
                <a:latin typeface="Open Sans"/>
                <a:ea typeface="DejaVu Sans"/>
              </a:rPr>
              <a:t>macro</a:t>
            </a:r>
            <a:endParaRPr lang="ru-RU" sz="1800" b="0" strike="noStrike" spc="-1" dirty="0">
              <a:solidFill>
                <a:srgbClr val="000000"/>
              </a:solidFill>
              <a:uFill>
                <a:solidFill>
                  <a:srgbClr val="FFFFFF"/>
                </a:solidFill>
              </a:uFill>
              <a:latin typeface="Arial"/>
            </a:endParaRPr>
          </a:p>
        </p:txBody>
      </p:sp>
      <p:sp>
        <p:nvSpPr>
          <p:cNvPr id="635" name="CustomShape 5"/>
          <p:cNvSpPr/>
          <p:nvPr/>
        </p:nvSpPr>
        <p:spPr>
          <a:xfrm>
            <a:off x="5131440" y="3189960"/>
            <a:ext cx="3287880" cy="1050120"/>
          </a:xfrm>
          <a:prstGeom prst="wedgeRoundRectCallout">
            <a:avLst>
              <a:gd name="adj1" fmla="val -108088"/>
              <a:gd name="adj2" fmla="val -20154"/>
              <a:gd name="adj3" fmla="val 16667"/>
            </a:avLst>
          </a:prstGeom>
          <a:solidFill>
            <a:schemeClr val="accent3">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ru-RU" sz="1400" b="0" strike="noStrike" spc="-1" dirty="0" err="1">
                <a:solidFill>
                  <a:srgbClr val="FFFFFF"/>
                </a:solidFill>
                <a:uFill>
                  <a:solidFill>
                    <a:srgbClr val="FFFFFF"/>
                  </a:solidFill>
                </a:uFill>
                <a:latin typeface="Open Sans"/>
                <a:ea typeface="DejaVu Sans"/>
              </a:rPr>
              <a:t>This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macro</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contains</a:t>
            </a:r>
            <a:r>
              <a:rPr lang="ru-RU" sz="1400" b="0" strike="noStrike" spc="-1" dirty="0">
                <a:solidFill>
                  <a:srgbClr val="FFFFFF"/>
                </a:solidFill>
                <a:uFill>
                  <a:solidFill>
                    <a:srgbClr val="FFFFFF"/>
                  </a:solidFill>
                </a:uFill>
                <a:latin typeface="Open Sans"/>
                <a:ea typeface="DejaVu Sans"/>
              </a:rPr>
              <a:t> a </a:t>
            </a:r>
            <a:r>
              <a:rPr lang="ru-RU" sz="1400" b="0" strike="noStrike" spc="-1" dirty="0" err="1">
                <a:solidFill>
                  <a:srgbClr val="FFFFFF"/>
                </a:solidFill>
                <a:uFill>
                  <a:solidFill>
                    <a:srgbClr val="FFFFFF"/>
                  </a:solidFill>
                </a:uFill>
                <a:latin typeface="Open Sans"/>
                <a:ea typeface="DejaVu Sans"/>
              </a:rPr>
              <a:t>boolean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expression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that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checks</a:t>
            </a: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gn="ctr">
              <a:lnSpc>
                <a:spcPct val="100000"/>
              </a:lnSpc>
            </a:pPr>
            <a:r>
              <a:rPr lang="ru-RU" sz="1400" b="0" strike="noStrike" spc="-1" dirty="0" err="1">
                <a:solidFill>
                  <a:srgbClr val="FFFFFF"/>
                </a:solidFill>
                <a:uFill>
                  <a:solidFill>
                    <a:srgbClr val="FFFFFF"/>
                  </a:solidFill>
                </a:uFill>
                <a:latin typeface="Open Sans"/>
                <a:ea typeface="DejaVu Sans"/>
              </a:rPr>
              <a:t>that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actual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equal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to</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expected</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636" name="CustomShape 6"/>
          <p:cNvSpPr/>
          <p:nvPr/>
        </p:nvSpPr>
        <p:spPr>
          <a:xfrm>
            <a:off x="1667520" y="3899880"/>
            <a:ext cx="3287880" cy="1050120"/>
          </a:xfrm>
          <a:prstGeom prst="wedgeRoundRectCallout">
            <a:avLst>
              <a:gd name="adj1" fmla="val -63970"/>
              <a:gd name="adj2" fmla="val -77297"/>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actual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not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equal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to</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expected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test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will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end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with</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an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error</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CustomShape 1"/>
          <p:cNvSpPr/>
          <p:nvPr/>
        </p:nvSpPr>
        <p:spPr>
          <a:xfrm>
            <a:off x="685800" y="114480"/>
            <a:ext cx="7768440" cy="537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Inheritance visibility</a:t>
            </a:r>
            <a:endParaRPr lang="ru-RU" sz="1800" b="0" strike="noStrike" spc="-1">
              <a:solidFill>
                <a:srgbClr val="000000"/>
              </a:solidFill>
              <a:uFill>
                <a:solidFill>
                  <a:srgbClr val="FFFFFF"/>
                </a:solidFill>
              </a:uFill>
              <a:latin typeface="Arial"/>
            </a:endParaRPr>
          </a:p>
        </p:txBody>
      </p:sp>
      <p:sp>
        <p:nvSpPr>
          <p:cNvPr id="1421" name="CustomShape 2"/>
          <p:cNvSpPr/>
          <p:nvPr/>
        </p:nvSpPr>
        <p:spPr>
          <a:xfrm>
            <a:off x="685800" y="915566"/>
            <a:ext cx="7768440" cy="3810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Determines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change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visibility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fields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subclass</a:t>
            </a:r>
            <a:r>
              <a:rPr lang="en-US" sz="2100" spc="-1" dirty="0">
                <a:solidFill>
                  <a:srgbClr val="000000"/>
                </a:solidFill>
                <a:uFill>
                  <a:solidFill>
                    <a:srgbClr val="FFFFFF"/>
                  </a:solidFill>
                </a:uFill>
                <a:latin typeface="Open Sans"/>
              </a:rPr>
              <a:t>:</a:t>
            </a:r>
            <a:endParaRPr lang="ru-RU" sz="2100" spc="-1" dirty="0">
              <a:solidFill>
                <a:srgbClr val="000000"/>
              </a:solidFill>
              <a:uFill>
                <a:solidFill>
                  <a:srgbClr val="FFFFFF"/>
                </a:solidFill>
              </a:uFill>
              <a:latin typeface="Open Sans"/>
            </a:endParaRPr>
          </a:p>
          <a:p>
            <a:pPr marL="514440" lvl="1" indent="-266040">
              <a:lnSpc>
                <a:spcPct val="90000"/>
              </a:lnSpc>
              <a:buClr>
                <a:srgbClr val="EB571C"/>
              </a:buClr>
              <a:buFont typeface="Arial"/>
              <a:buChar char="­"/>
            </a:pPr>
            <a:r>
              <a:rPr lang="ru-RU" b="1" spc="-1" dirty="0" err="1">
                <a:solidFill>
                  <a:srgbClr val="000000"/>
                </a:solidFill>
                <a:uFill>
                  <a:solidFill>
                    <a:srgbClr val="FFFFFF"/>
                  </a:solidFill>
                </a:uFill>
                <a:latin typeface="Open Sans"/>
              </a:rPr>
              <a:t>Public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Public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and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become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public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and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subclass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respectively</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while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remain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to</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a:t>
            </a:r>
          </a:p>
          <a:p>
            <a:pPr marL="514440" lvl="1" indent="-266040">
              <a:lnSpc>
                <a:spcPct val="90000"/>
              </a:lnSpc>
              <a:buClr>
                <a:srgbClr val="EB571C"/>
              </a:buClr>
              <a:buFont typeface="Arial"/>
              <a:buChar char="­"/>
            </a:pPr>
            <a:r>
              <a:rPr lang="ru-RU" b="1"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Public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and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become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subclass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remain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to</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a:t>
            </a:r>
          </a:p>
          <a:p>
            <a:pPr marL="514440" lvl="1" indent="-266040">
              <a:lnSpc>
                <a:spcPct val="90000"/>
              </a:lnSpc>
              <a:buClr>
                <a:srgbClr val="EB571C"/>
              </a:buClr>
              <a:buFont typeface="Arial"/>
              <a:buChar char="­"/>
            </a:pPr>
            <a:r>
              <a:rPr lang="ru-RU" b="1"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Public</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and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become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protected</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subclass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members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of</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remain</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private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to</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the</a:t>
            </a:r>
            <a:r>
              <a:rPr lang="ru-RU" spc="-1" dirty="0">
                <a:solidFill>
                  <a:srgbClr val="000000"/>
                </a:solidFill>
                <a:uFill>
                  <a:solidFill>
                    <a:srgbClr val="FFFFFF"/>
                  </a:solidFill>
                </a:uFill>
                <a:latin typeface="Open Sans"/>
              </a:rPr>
              <a:t> </a:t>
            </a:r>
            <a:r>
              <a:rPr lang="ru-RU" spc="-1" dirty="0" err="1">
                <a:solidFill>
                  <a:srgbClr val="000000"/>
                </a:solidFill>
                <a:uFill>
                  <a:solidFill>
                    <a:srgbClr val="FFFFFF"/>
                  </a:solidFill>
                </a:uFill>
                <a:latin typeface="Open Sans"/>
              </a:rPr>
              <a:t>superclass</a:t>
            </a:r>
            <a:r>
              <a:rPr lang="ru-RU"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CustomShape 1"/>
          <p:cNvSpPr/>
          <p:nvPr/>
        </p:nvSpPr>
        <p:spPr>
          <a:xfrm>
            <a:off x="685800" y="114480"/>
            <a:ext cx="7768440" cy="537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Inheritance visibility</a:t>
            </a:r>
            <a:endParaRPr lang="ru-RU" sz="1800" b="0" strike="noStrike" spc="-1">
              <a:solidFill>
                <a:srgbClr val="000000"/>
              </a:solidFill>
              <a:uFill>
                <a:solidFill>
                  <a:srgbClr val="FFFFFF"/>
                </a:solidFill>
              </a:uFill>
              <a:latin typeface="Arial"/>
            </a:endParaRPr>
          </a:p>
        </p:txBody>
      </p:sp>
      <p:sp>
        <p:nvSpPr>
          <p:cNvPr id="2" name="Прямоугольник 1"/>
          <p:cNvSpPr/>
          <p:nvPr/>
        </p:nvSpPr>
        <p:spPr>
          <a:xfrm>
            <a:off x="234721" y="1347614"/>
            <a:ext cx="4121255" cy="3539430"/>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protected</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Secret</a:t>
            </a:r>
            <a:r>
              <a:rPr lang="en-US" sz="1400" b="1"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a:t>
            </a:r>
          </a:p>
          <a:p>
            <a:r>
              <a:rPr lang="en-US" sz="1400" b="1" dirty="0">
                <a:solidFill>
                  <a:srgbClr val="000000"/>
                </a:solidFill>
                <a:latin typeface="Consolas"/>
              </a:rPr>
              <a:t>X(): </a:t>
            </a:r>
            <a:r>
              <a:rPr lang="en-US" sz="1400" b="1" dirty="0">
                <a:solidFill>
                  <a:srgbClr val="0000C0"/>
                </a:solidFill>
                <a:latin typeface="Consolas"/>
              </a:rPr>
              <a:t>Secret</a:t>
            </a:r>
            <a:r>
              <a:rPr lang="en-US" sz="1400" b="1" dirty="0">
                <a:solidFill>
                  <a:srgbClr val="000000"/>
                </a:solidFill>
                <a:latin typeface="Consolas"/>
              </a:rPr>
              <a:t>(4), </a:t>
            </a:r>
            <a:r>
              <a:rPr lang="en-US" sz="1400" b="1" dirty="0">
                <a:solidFill>
                  <a:srgbClr val="0000C0"/>
                </a:solidFill>
                <a:latin typeface="Consolas"/>
              </a:rPr>
              <a:t>Free</a:t>
            </a:r>
            <a:r>
              <a:rPr lang="en-US" sz="1400" b="1" dirty="0">
                <a:solidFill>
                  <a:srgbClr val="000000"/>
                </a:solidFill>
                <a:latin typeface="Consolas"/>
              </a:rPr>
              <a:t>(2) {}</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a:t>
            </a:r>
          </a:p>
          <a:p>
            <a:r>
              <a:rPr lang="ru-RU" sz="1400" dirty="0">
                <a:solidFill>
                  <a:srgbClr val="000000"/>
                </a:solidFill>
                <a:latin typeface="Consolas"/>
              </a:rPr>
              <a:t>};</a:t>
            </a:r>
            <a:endParaRPr lang="en-US" sz="1400" dirty="0">
              <a:solidFill>
                <a:srgbClr val="000000"/>
              </a:solidFill>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Y1</a:t>
            </a:r>
            <a:r>
              <a:rPr lang="en-US" sz="1400" b="1" dirty="0">
                <a:solidFill>
                  <a:srgbClr val="000000"/>
                </a:solidFill>
                <a:latin typeface="Consolas"/>
              </a:rPr>
              <a:t>: </a:t>
            </a:r>
            <a:r>
              <a:rPr lang="en-US" sz="1400" b="1" u="sng" dirty="0">
                <a:solidFill>
                  <a:srgbClr val="FF0000"/>
                </a:solidFill>
                <a:latin typeface="Consolas"/>
              </a:rPr>
              <a:t>private</a:t>
            </a:r>
            <a:r>
              <a:rPr lang="en-US" sz="1400" b="1" dirty="0">
                <a:solidFill>
                  <a:srgbClr val="FF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 }</a:t>
            </a:r>
          </a:p>
          <a:p>
            <a:r>
              <a:rPr lang="ru-RU" sz="1400" dirty="0">
                <a:solidFill>
                  <a:srgbClr val="000000"/>
                </a:solidFill>
                <a:latin typeface="Consolas"/>
              </a:rPr>
              <a:t>};</a:t>
            </a:r>
          </a:p>
          <a:p>
            <a:endParaRPr lang="ru-RU" sz="1400" dirty="0">
              <a:solidFill>
                <a:srgbClr val="000000"/>
              </a:solidFill>
              <a:latin typeface="Consolas"/>
            </a:endParaRPr>
          </a:p>
        </p:txBody>
      </p:sp>
      <p:sp>
        <p:nvSpPr>
          <p:cNvPr id="3" name="Прямоугольник 2"/>
          <p:cNvSpPr/>
          <p:nvPr/>
        </p:nvSpPr>
        <p:spPr>
          <a:xfrm>
            <a:off x="4283968" y="1419622"/>
            <a:ext cx="4572000" cy="3108543"/>
          </a:xfrm>
          <a:prstGeom prst="rect">
            <a:avLst/>
          </a:prstGeom>
        </p:spPr>
        <p:txBody>
          <a:bodyPr>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dirty="0">
                <a:solidFill>
                  <a:srgbClr val="005032"/>
                </a:solidFill>
                <a:latin typeface="Consolas"/>
              </a:rPr>
              <a:t>Z1:</a:t>
            </a:r>
            <a:r>
              <a:rPr lang="en-US" sz="1400" b="1" dirty="0">
                <a:solidFill>
                  <a:srgbClr val="7F0055"/>
                </a:solidFill>
                <a:latin typeface="Consolas"/>
              </a:rPr>
              <a:t> public</a:t>
            </a:r>
            <a:r>
              <a:rPr lang="en-US" sz="1400" b="1" dirty="0">
                <a:solidFill>
                  <a:srgbClr val="000000"/>
                </a:solidFill>
                <a:highlight>
                  <a:srgbClr val="D4D4D4"/>
                </a:highlight>
                <a:latin typeface="Consolas"/>
              </a:rPr>
              <a:t> </a:t>
            </a:r>
            <a:r>
              <a:rPr lang="en-US" sz="1400" b="1" dirty="0">
                <a:solidFill>
                  <a:srgbClr val="005032"/>
                </a:solidFill>
                <a:latin typeface="Consolas"/>
              </a:rPr>
              <a:t>Y1</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3F7F5F"/>
                </a:solidFill>
                <a:latin typeface="Consolas"/>
              </a:rPr>
              <a:t>//</a:t>
            </a:r>
            <a:r>
              <a:rPr lang="en-US" sz="1400" dirty="0" err="1">
                <a:solidFill>
                  <a:srgbClr val="3F7F5F"/>
                </a:solidFill>
                <a:latin typeface="Consolas"/>
              </a:rPr>
              <a:t>int</a:t>
            </a:r>
            <a:r>
              <a:rPr lang="en-US" sz="1400" dirty="0">
                <a:solidFill>
                  <a:srgbClr val="3F7F5F"/>
                </a:solidFill>
                <a:latin typeface="Consolas"/>
              </a:rPr>
              <a:t> </a:t>
            </a:r>
            <a:r>
              <a:rPr lang="en-US" sz="1400" dirty="0" err="1">
                <a:solidFill>
                  <a:srgbClr val="3F7F5F"/>
                </a:solidFill>
                <a:latin typeface="Consolas"/>
              </a:rPr>
              <a:t>MakeIt</a:t>
            </a:r>
            <a:r>
              <a:rPr lang="en-US" sz="1400" dirty="0">
                <a:solidFill>
                  <a:srgbClr val="3F7F5F"/>
                </a:solidFill>
                <a:latin typeface="Consolas"/>
              </a:rPr>
              <a:t>() { return Free + Secret;}</a:t>
            </a:r>
          </a:p>
          <a:p>
            <a:r>
              <a:rPr lang="ru-RU" sz="1400" dirty="0">
                <a:solidFill>
                  <a:srgbClr val="000000"/>
                </a:solidFill>
                <a:latin typeface="Consolas"/>
              </a:rPr>
              <a:t>};</a:t>
            </a:r>
          </a:p>
          <a:p>
            <a:r>
              <a:rPr lang="en-US" sz="1400" dirty="0">
                <a:solidFill>
                  <a:srgbClr val="000000"/>
                </a:solidFill>
                <a:latin typeface="Consolas"/>
              </a:rPr>
              <a:t>TEST(Module8,PrivateInheritance)</a:t>
            </a:r>
          </a:p>
          <a:p>
            <a:r>
              <a:rPr lang="ru-RU"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X</a:t>
            </a:r>
            <a:r>
              <a:rPr lang="en-US" sz="1400" dirty="0">
                <a:solidFill>
                  <a:srgbClr val="000000"/>
                </a:solidFill>
                <a:latin typeface="Consolas"/>
              </a:rPr>
              <a:t> </a:t>
            </a:r>
            <a:r>
              <a:rPr lang="en-US" sz="1400" dirty="0" err="1">
                <a:solidFill>
                  <a:srgbClr val="000000"/>
                </a:solidFill>
                <a:latin typeface="Consolas"/>
              </a:rPr>
              <a:t>x</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Y1</a:t>
            </a:r>
            <a:r>
              <a:rPr lang="en-US" sz="1400" dirty="0">
                <a:solidFill>
                  <a:srgbClr val="000000"/>
                </a:solidFill>
                <a:latin typeface="Consolas"/>
              </a:rPr>
              <a:t> y;</a:t>
            </a:r>
          </a:p>
          <a:p>
            <a:r>
              <a:rPr lang="en-US" sz="1400" dirty="0">
                <a:solidFill>
                  <a:srgbClr val="000000"/>
                </a:solidFill>
                <a:latin typeface="Consolas"/>
              </a:rPr>
              <a:t>  </a:t>
            </a:r>
            <a:r>
              <a:rPr lang="en-US" sz="1400" dirty="0">
                <a:solidFill>
                  <a:srgbClr val="005032"/>
                </a:solidFill>
                <a:latin typeface="Consolas"/>
              </a:rPr>
              <a:t>Z1</a:t>
            </a:r>
            <a:r>
              <a:rPr lang="en-US" sz="1400" dirty="0">
                <a:solidFill>
                  <a:srgbClr val="000000"/>
                </a:solidFill>
                <a:highlight>
                  <a:srgbClr val="D4D4D4"/>
                </a:highlight>
                <a:latin typeface="Consolas"/>
              </a:rPr>
              <a:t> </a:t>
            </a:r>
            <a:r>
              <a:rPr lang="en-US" sz="1400" b="1" dirty="0">
                <a:solidFill>
                  <a:srgbClr val="000000"/>
                </a:solidFill>
                <a:latin typeface="Consolas"/>
              </a:rPr>
              <a:t>z;</a:t>
            </a:r>
          </a:p>
          <a:p>
            <a:r>
              <a:rPr lang="en-US" sz="1400" dirty="0">
                <a:solidFill>
                  <a:srgbClr val="000000"/>
                </a:solidFill>
                <a:latin typeface="Consolas"/>
              </a:rPr>
              <a:t>  ASSERT_EQ(</a:t>
            </a:r>
            <a:r>
              <a:rPr lang="en-US" sz="1400" dirty="0" err="1">
                <a:solidFill>
                  <a:srgbClr val="000000"/>
                </a:solidFill>
                <a:latin typeface="Consolas"/>
              </a:rPr>
              <a:t>x.MakeIt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y.MakeIt</a:t>
            </a:r>
            <a:r>
              <a:rPr lang="en-US" sz="1400" dirty="0">
                <a:solidFill>
                  <a:srgbClr val="000000"/>
                </a:solidFill>
                <a:latin typeface="Consolas"/>
              </a:rPr>
              <a:t>(), 6);</a:t>
            </a:r>
          </a:p>
          <a:p>
            <a:r>
              <a:rPr lang="en-US" sz="1400" dirty="0">
                <a:solidFill>
                  <a:srgbClr val="000000"/>
                </a:solidFill>
                <a:latin typeface="Consolas"/>
              </a:rPr>
              <a:t>  </a:t>
            </a:r>
            <a:r>
              <a:rPr lang="en-US" sz="1400" dirty="0">
                <a:solidFill>
                  <a:srgbClr val="3F7F5F"/>
                </a:solidFill>
                <a:latin typeface="Consolas"/>
              </a:rPr>
              <a:t>//ASSERT_EQ(</a:t>
            </a:r>
            <a:r>
              <a:rPr lang="en-US" sz="1400" dirty="0" err="1">
                <a:solidFill>
                  <a:srgbClr val="3F7F5F"/>
                </a:solidFill>
                <a:latin typeface="Consolas"/>
              </a:rPr>
              <a:t>z.MakeIt</a:t>
            </a:r>
            <a:r>
              <a:rPr lang="en-US" sz="1400" dirty="0">
                <a:solidFill>
                  <a:srgbClr val="3F7F5F"/>
                </a:solidFill>
                <a:latin typeface="Consolas"/>
              </a:rPr>
              <a:t>(), 6);</a:t>
            </a:r>
          </a:p>
          <a:p>
            <a:r>
              <a:rPr lang="ru-RU" sz="1400" dirty="0">
                <a:solidFill>
                  <a:srgbClr val="000000"/>
                </a:solidFill>
                <a:latin typeface="Consolas"/>
              </a:rPr>
              <a:t>}</a:t>
            </a:r>
          </a:p>
        </p:txBody>
      </p:sp>
      <p:sp>
        <p:nvSpPr>
          <p:cNvPr id="6" name="CustomShape 5"/>
          <p:cNvSpPr/>
          <p:nvPr/>
        </p:nvSpPr>
        <p:spPr>
          <a:xfrm>
            <a:off x="7072957" y="3127323"/>
            <a:ext cx="1958587" cy="668563"/>
          </a:xfrm>
          <a:prstGeom prst="wedgeRoundRectCallout">
            <a:avLst>
              <a:gd name="adj1" fmla="val -139662"/>
              <a:gd name="adj2" fmla="val -164793"/>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Open Sans"/>
                <a:ea typeface="DejaVu Sans"/>
              </a:rPr>
              <a:t>Build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fails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you</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uncomment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a:t>
            </a:r>
            <a:r>
              <a:rPr lang="en-US" sz="1400" spc="-1" dirty="0" err="1">
                <a:solidFill>
                  <a:srgbClr val="FFFFFF"/>
                </a:solidFill>
                <a:uFill>
                  <a:solidFill>
                    <a:srgbClr val="FFFFFF"/>
                  </a:solidFill>
                </a:uFill>
                <a:latin typeface="Open Sans"/>
                <a:ea typeface="DejaVu Sans"/>
              </a:rPr>
              <a:t>ese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line</a:t>
            </a:r>
            <a:r>
              <a:rPr lang="en-US" sz="1400" b="0" strike="noStrike" spc="-1" dirty="0">
                <a:solidFill>
                  <a:srgbClr val="FFFFFF"/>
                </a:solidFill>
                <a:uFill>
                  <a:solidFill>
                    <a:srgbClr val="FFFFFF"/>
                  </a:solidFill>
                </a:uFill>
                <a:latin typeface="Open Sans"/>
                <a:ea typeface="DejaVu Sans"/>
              </a:rPr>
              <a:t>s</a:t>
            </a:r>
            <a:endParaRPr lang="ru-RU" sz="1800" b="0" strike="noStrike" spc="-1" dirty="0">
              <a:solidFill>
                <a:srgbClr val="000000"/>
              </a:solidFill>
              <a:uFill>
                <a:solidFill>
                  <a:srgbClr val="FFFFFF"/>
                </a:solidFill>
              </a:uFill>
              <a:latin typeface="Arial"/>
            </a:endParaRPr>
          </a:p>
        </p:txBody>
      </p:sp>
      <p:sp>
        <p:nvSpPr>
          <p:cNvPr id="7" name="CustomShape 5"/>
          <p:cNvSpPr/>
          <p:nvPr/>
        </p:nvSpPr>
        <p:spPr>
          <a:xfrm>
            <a:off x="7077909" y="3127323"/>
            <a:ext cx="1958587" cy="668563"/>
          </a:xfrm>
          <a:prstGeom prst="wedgeRoundRectCallout">
            <a:avLst>
              <a:gd name="adj1" fmla="val -42576"/>
              <a:gd name="adj2" fmla="val 99424"/>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Open Sans"/>
                <a:ea typeface="DejaVu Sans"/>
              </a:rPr>
              <a:t>Build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fails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you</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uncomment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a:t>
            </a:r>
            <a:r>
              <a:rPr lang="en-US" sz="1400" spc="-1" dirty="0" err="1">
                <a:solidFill>
                  <a:srgbClr val="FFFFFF"/>
                </a:solidFill>
                <a:uFill>
                  <a:solidFill>
                    <a:srgbClr val="FFFFFF"/>
                  </a:solidFill>
                </a:uFill>
                <a:latin typeface="Open Sans"/>
                <a:ea typeface="DejaVu Sans"/>
              </a:rPr>
              <a:t>ese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line</a:t>
            </a:r>
            <a:r>
              <a:rPr lang="en-US" sz="1400" b="0" strike="noStrike" spc="-1" dirty="0">
                <a:solidFill>
                  <a:srgbClr val="FFFFFF"/>
                </a:solidFill>
                <a:uFill>
                  <a:solidFill>
                    <a:srgbClr val="FFFFFF"/>
                  </a:solidFill>
                </a:uFill>
                <a:latin typeface="Open Sans"/>
                <a:ea typeface="DejaVu Sans"/>
              </a:rPr>
              <a:t>s</a:t>
            </a:r>
            <a:endParaRPr lang="ru-RU" sz="1800" b="0" strike="noStrike" spc="-1" dirty="0">
              <a:solidFill>
                <a:srgbClr val="000000"/>
              </a:solidFill>
              <a:uFill>
                <a:solidFill>
                  <a:srgbClr val="FFFFFF"/>
                </a:solidFill>
              </a:uFill>
              <a:latin typeface="Arial"/>
            </a:endParaRPr>
          </a:p>
        </p:txBody>
      </p:sp>
      <p:cxnSp>
        <p:nvCxnSpPr>
          <p:cNvPr id="5" name="Прямая соединительная линия 4"/>
          <p:cNvCxnSpPr/>
          <p:nvPr/>
        </p:nvCxnSpPr>
        <p:spPr>
          <a:xfrm>
            <a:off x="4139952" y="1347614"/>
            <a:ext cx="0" cy="3456384"/>
          </a:xfrm>
          <a:prstGeom prst="line">
            <a:avLst/>
          </a:prstGeom>
        </p:spPr>
        <p:style>
          <a:lnRef idx="1">
            <a:schemeClr val="accent1"/>
          </a:lnRef>
          <a:fillRef idx="0">
            <a:schemeClr val="accent1"/>
          </a:fillRef>
          <a:effectRef idx="0">
            <a:schemeClr val="accent1"/>
          </a:effectRef>
          <a:fontRef idx="minor">
            <a:schemeClr val="tx1"/>
          </a:fontRef>
        </p:style>
      </p:cxnSp>
      <p:sp>
        <p:nvSpPr>
          <p:cNvPr id="8" name="Snip Single Corner Rectangle 7"/>
          <p:cNvSpPr/>
          <p:nvPr/>
        </p:nvSpPr>
        <p:spPr>
          <a:xfrm>
            <a:off x="26997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VisibilityInheritanceDemo.cpp</a:t>
            </a:r>
            <a:endParaRPr lang="ru-RU" dirty="0"/>
          </a:p>
        </p:txBody>
      </p:sp>
    </p:spTree>
    <p:extLst>
      <p:ext uri="{BB962C8B-B14F-4D97-AF65-F5344CB8AC3E}">
        <p14:creationId xmlns:p14="http://schemas.microsoft.com/office/powerpoint/2010/main" val="3820548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CustomShape 1"/>
          <p:cNvSpPr/>
          <p:nvPr/>
        </p:nvSpPr>
        <p:spPr>
          <a:xfrm>
            <a:off x="685800" y="114480"/>
            <a:ext cx="7768440" cy="537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Inheritance visibility</a:t>
            </a:r>
            <a:endParaRPr lang="ru-RU" sz="1800" b="0" strike="noStrike" spc="-1">
              <a:solidFill>
                <a:srgbClr val="000000"/>
              </a:solidFill>
              <a:uFill>
                <a:solidFill>
                  <a:srgbClr val="FFFFFF"/>
                </a:solidFill>
              </a:uFill>
              <a:latin typeface="Arial"/>
            </a:endParaRPr>
          </a:p>
        </p:txBody>
      </p:sp>
      <p:sp>
        <p:nvSpPr>
          <p:cNvPr id="2" name="Прямоугольник 1"/>
          <p:cNvSpPr/>
          <p:nvPr/>
        </p:nvSpPr>
        <p:spPr>
          <a:xfrm>
            <a:off x="145137" y="915566"/>
            <a:ext cx="4121255" cy="3539430"/>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protected</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Secret</a:t>
            </a:r>
            <a:r>
              <a:rPr lang="en-US" sz="1400" b="1"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a:t>
            </a:r>
          </a:p>
          <a:p>
            <a:r>
              <a:rPr lang="en-US" sz="1400" b="1" dirty="0">
                <a:solidFill>
                  <a:srgbClr val="000000"/>
                </a:solidFill>
                <a:latin typeface="Consolas"/>
              </a:rPr>
              <a:t>X(): </a:t>
            </a:r>
            <a:r>
              <a:rPr lang="en-US" sz="1400" b="1" dirty="0">
                <a:solidFill>
                  <a:srgbClr val="0000C0"/>
                </a:solidFill>
                <a:latin typeface="Consolas"/>
              </a:rPr>
              <a:t>Secret</a:t>
            </a:r>
            <a:r>
              <a:rPr lang="en-US" sz="1400" b="1" dirty="0">
                <a:solidFill>
                  <a:srgbClr val="000000"/>
                </a:solidFill>
                <a:latin typeface="Consolas"/>
              </a:rPr>
              <a:t>(4), </a:t>
            </a:r>
            <a:r>
              <a:rPr lang="en-US" sz="1400" b="1" dirty="0">
                <a:solidFill>
                  <a:srgbClr val="0000C0"/>
                </a:solidFill>
                <a:latin typeface="Consolas"/>
              </a:rPr>
              <a:t>Free</a:t>
            </a:r>
            <a:r>
              <a:rPr lang="en-US" sz="1400" b="1" dirty="0">
                <a:solidFill>
                  <a:srgbClr val="000000"/>
                </a:solidFill>
                <a:latin typeface="Consolas"/>
              </a:rPr>
              <a:t>(2) {}</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a:t>
            </a:r>
          </a:p>
          <a:p>
            <a:r>
              <a:rPr lang="ru-RU" sz="1400" dirty="0">
                <a:solidFill>
                  <a:srgbClr val="000000"/>
                </a:solidFill>
                <a:latin typeface="Consolas"/>
              </a:rPr>
              <a:t>};</a:t>
            </a:r>
            <a:endParaRPr lang="en-US" sz="1400" dirty="0">
              <a:solidFill>
                <a:srgbClr val="000000"/>
              </a:solidFill>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Y2</a:t>
            </a:r>
            <a:r>
              <a:rPr lang="en-US" sz="1400" b="1" dirty="0">
                <a:solidFill>
                  <a:srgbClr val="000000"/>
                </a:solidFill>
                <a:latin typeface="Consolas"/>
              </a:rPr>
              <a:t>: </a:t>
            </a:r>
            <a:r>
              <a:rPr lang="en-US" sz="1400" b="1" u="sng" dirty="0">
                <a:solidFill>
                  <a:srgbClr val="FF0000"/>
                </a:solidFill>
                <a:latin typeface="Consolas"/>
              </a:rPr>
              <a:t>protected</a:t>
            </a:r>
            <a:r>
              <a:rPr lang="en-US" sz="1400" b="1" dirty="0">
                <a:solidFill>
                  <a:srgbClr val="FF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 }</a:t>
            </a:r>
          </a:p>
          <a:p>
            <a:r>
              <a:rPr lang="ru-RU" sz="1400" dirty="0">
                <a:solidFill>
                  <a:srgbClr val="000000"/>
                </a:solidFill>
                <a:latin typeface="Consolas"/>
              </a:rPr>
              <a:t>};</a:t>
            </a:r>
          </a:p>
          <a:p>
            <a:endParaRPr lang="ru-RU" sz="1400" dirty="0">
              <a:solidFill>
                <a:srgbClr val="000000"/>
              </a:solidFill>
              <a:latin typeface="Consolas"/>
            </a:endParaRPr>
          </a:p>
        </p:txBody>
      </p:sp>
      <p:sp>
        <p:nvSpPr>
          <p:cNvPr id="3" name="Прямоугольник 2"/>
          <p:cNvSpPr/>
          <p:nvPr/>
        </p:nvSpPr>
        <p:spPr>
          <a:xfrm>
            <a:off x="4266392" y="843558"/>
            <a:ext cx="4572000" cy="3754874"/>
          </a:xfrm>
          <a:prstGeom prst="rect">
            <a:avLst/>
          </a:prstGeom>
        </p:spPr>
        <p:txBody>
          <a:bodyPr>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dirty="0">
                <a:solidFill>
                  <a:srgbClr val="005032"/>
                </a:solidFill>
                <a:latin typeface="Consolas"/>
              </a:rPr>
              <a:t>Z2:</a:t>
            </a:r>
            <a:r>
              <a:rPr lang="en-US" sz="1400" b="1" dirty="0">
                <a:solidFill>
                  <a:srgbClr val="7F0055"/>
                </a:solidFill>
                <a:latin typeface="Consolas"/>
              </a:rPr>
              <a:t> public</a:t>
            </a:r>
            <a:r>
              <a:rPr lang="en-US" sz="1400" b="1" dirty="0">
                <a:solidFill>
                  <a:srgbClr val="000000"/>
                </a:solidFill>
                <a:highlight>
                  <a:srgbClr val="D4D4D4"/>
                </a:highlight>
                <a:latin typeface="Consolas"/>
              </a:rPr>
              <a:t> </a:t>
            </a:r>
            <a:r>
              <a:rPr lang="en-US" sz="1400" b="1" dirty="0">
                <a:solidFill>
                  <a:srgbClr val="005032"/>
                </a:solidFill>
                <a:latin typeface="Consolas"/>
              </a:rPr>
              <a:t>Y2</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3F7F5F"/>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 }</a:t>
            </a:r>
            <a:endParaRPr lang="en-US" sz="1400" dirty="0">
              <a:solidFill>
                <a:srgbClr val="3F7F5F"/>
              </a:solidFill>
              <a:latin typeface="Consolas"/>
            </a:endParaRPr>
          </a:p>
          <a:p>
            <a:r>
              <a:rPr lang="ru-RU" sz="1400" dirty="0">
                <a:solidFill>
                  <a:srgbClr val="000000"/>
                </a:solidFill>
                <a:latin typeface="Consolas"/>
              </a:rPr>
              <a:t>};</a:t>
            </a:r>
          </a:p>
          <a:p>
            <a:r>
              <a:rPr lang="en-US" sz="1400" dirty="0">
                <a:solidFill>
                  <a:srgbClr val="000000"/>
                </a:solidFill>
                <a:latin typeface="Consolas"/>
              </a:rPr>
              <a:t>TEST(Module8, </a:t>
            </a:r>
            <a:r>
              <a:rPr lang="en-US" sz="1400" dirty="0" err="1">
                <a:solidFill>
                  <a:srgbClr val="000000"/>
                </a:solidFill>
                <a:latin typeface="Consolas"/>
              </a:rPr>
              <a:t>ProtectedInheritance</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X</a:t>
            </a:r>
            <a:r>
              <a:rPr lang="en-US" sz="1400" dirty="0">
                <a:solidFill>
                  <a:srgbClr val="000000"/>
                </a:solidFill>
                <a:latin typeface="Consolas"/>
              </a:rPr>
              <a:t> </a:t>
            </a:r>
            <a:r>
              <a:rPr lang="en-US" sz="1400" dirty="0" err="1">
                <a:solidFill>
                  <a:srgbClr val="000000"/>
                </a:solidFill>
                <a:latin typeface="Consolas"/>
              </a:rPr>
              <a:t>x</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Y2</a:t>
            </a:r>
            <a:r>
              <a:rPr lang="en-US" sz="1400" dirty="0">
                <a:solidFill>
                  <a:srgbClr val="000000"/>
                </a:solidFill>
                <a:latin typeface="Consolas"/>
              </a:rPr>
              <a:t> y;</a:t>
            </a:r>
          </a:p>
          <a:p>
            <a:r>
              <a:rPr lang="en-US" sz="1400" dirty="0">
                <a:solidFill>
                  <a:srgbClr val="000000"/>
                </a:solidFill>
                <a:latin typeface="Consolas"/>
              </a:rPr>
              <a:t>  </a:t>
            </a:r>
            <a:r>
              <a:rPr lang="en-US" sz="1400" dirty="0">
                <a:solidFill>
                  <a:srgbClr val="005032"/>
                </a:solidFill>
                <a:latin typeface="Consolas"/>
              </a:rPr>
              <a:t>Z2</a:t>
            </a:r>
            <a:r>
              <a:rPr lang="en-US" sz="1400" dirty="0">
                <a:solidFill>
                  <a:srgbClr val="000000"/>
                </a:solidFill>
                <a:latin typeface="Consolas"/>
              </a:rPr>
              <a:t> z;</a:t>
            </a:r>
          </a:p>
          <a:p>
            <a:r>
              <a:rPr lang="en-US" sz="1400" dirty="0">
                <a:solidFill>
                  <a:srgbClr val="000000"/>
                </a:solidFill>
                <a:latin typeface="Consolas"/>
              </a:rPr>
              <a:t>  ASSERT_EQ(</a:t>
            </a:r>
            <a:r>
              <a:rPr lang="en-US" sz="1400" dirty="0" err="1">
                <a:solidFill>
                  <a:srgbClr val="000000"/>
                </a:solidFill>
                <a:latin typeface="Consolas"/>
              </a:rPr>
              <a:t>x.MakeIt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y.MakeIt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z.MakeIt</a:t>
            </a:r>
            <a:r>
              <a:rPr lang="en-US" sz="1400" dirty="0">
                <a:solidFill>
                  <a:srgbClr val="000000"/>
                </a:solidFill>
                <a:latin typeface="Consolas"/>
              </a:rPr>
              <a:t>(), 6);</a:t>
            </a:r>
          </a:p>
          <a:p>
            <a:r>
              <a:rPr lang="en-US" sz="1400" dirty="0">
                <a:solidFill>
                  <a:srgbClr val="000000"/>
                </a:solidFill>
                <a:latin typeface="Consolas"/>
              </a:rPr>
              <a:t>  </a:t>
            </a:r>
            <a:r>
              <a:rPr lang="en-US" sz="1400" dirty="0">
                <a:solidFill>
                  <a:srgbClr val="3F7F5F"/>
                </a:solidFill>
                <a:latin typeface="Consolas"/>
              </a:rPr>
              <a:t>//ASSERT_EQ(</a:t>
            </a:r>
            <a:r>
              <a:rPr lang="en-US" sz="1400" dirty="0" err="1">
                <a:solidFill>
                  <a:srgbClr val="3F7F5F"/>
                </a:solidFill>
                <a:latin typeface="Consolas"/>
              </a:rPr>
              <a:t>z.Free</a:t>
            </a:r>
            <a:r>
              <a:rPr lang="en-US" sz="1400" dirty="0">
                <a:solidFill>
                  <a:srgbClr val="3F7F5F"/>
                </a:solidFill>
                <a:latin typeface="Consolas"/>
              </a:rPr>
              <a:t>, 2);</a:t>
            </a:r>
          </a:p>
          <a:p>
            <a:r>
              <a:rPr lang="en-US" sz="1400" dirty="0">
                <a:solidFill>
                  <a:srgbClr val="000000"/>
                </a:solidFill>
                <a:latin typeface="Consolas"/>
              </a:rPr>
              <a:t>  ASSERT_EQ(</a:t>
            </a:r>
            <a:r>
              <a:rPr lang="en-US" sz="1400" dirty="0" err="1">
                <a:solidFill>
                  <a:srgbClr val="000000"/>
                </a:solidFill>
                <a:latin typeface="Consolas"/>
              </a:rPr>
              <a:t>x.</a:t>
            </a:r>
            <a:r>
              <a:rPr lang="en-US" sz="1400" dirty="0" err="1">
                <a:solidFill>
                  <a:srgbClr val="0000C0"/>
                </a:solidFill>
                <a:latin typeface="Consolas"/>
              </a:rPr>
              <a:t>Free</a:t>
            </a:r>
            <a:r>
              <a:rPr lang="en-US" sz="1400" dirty="0">
                <a:solidFill>
                  <a:srgbClr val="000000"/>
                </a:solidFill>
                <a:latin typeface="Consolas"/>
              </a:rPr>
              <a:t>, 2);</a:t>
            </a:r>
          </a:p>
          <a:p>
            <a:endParaRPr lang="ru-RU" sz="1400" dirty="0">
              <a:latin typeface="Consolas"/>
            </a:endParaRPr>
          </a:p>
          <a:p>
            <a:r>
              <a:rPr lang="ru-RU" sz="1400" dirty="0">
                <a:solidFill>
                  <a:srgbClr val="000000"/>
                </a:solidFill>
                <a:latin typeface="Consolas"/>
              </a:rPr>
              <a:t>}</a:t>
            </a:r>
          </a:p>
        </p:txBody>
      </p:sp>
      <p:sp>
        <p:nvSpPr>
          <p:cNvPr id="7" name="CustomShape 5"/>
          <p:cNvSpPr/>
          <p:nvPr/>
        </p:nvSpPr>
        <p:spPr>
          <a:xfrm>
            <a:off x="7077908" y="2793041"/>
            <a:ext cx="1958587" cy="668563"/>
          </a:xfrm>
          <a:prstGeom prst="wedgeRoundRectCallout">
            <a:avLst>
              <a:gd name="adj1" fmla="val -66450"/>
              <a:gd name="adj2" fmla="val 108749"/>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Open Sans"/>
                <a:ea typeface="DejaVu Sans"/>
              </a:rPr>
              <a:t>Build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fails</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you</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uncomment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a:t>
            </a:r>
            <a:r>
              <a:rPr lang="en-US" sz="1400" spc="-1" dirty="0">
                <a:solidFill>
                  <a:srgbClr val="FFFFFF"/>
                </a:solidFill>
                <a:uFill>
                  <a:solidFill>
                    <a:srgbClr val="FFFFFF"/>
                  </a:solidFill>
                </a:uFill>
                <a:latin typeface="Open Sans"/>
                <a:ea typeface="DejaVu Sans"/>
              </a:rPr>
              <a:t>is </a:t>
            </a:r>
            <a:r>
              <a:rPr lang="ru-RU" sz="1400" b="0" strike="noStrike" spc="-1" dirty="0" err="1">
                <a:solidFill>
                  <a:srgbClr val="FFFFFF"/>
                </a:solidFill>
                <a:uFill>
                  <a:solidFill>
                    <a:srgbClr val="FFFFFF"/>
                  </a:solidFill>
                </a:uFill>
                <a:latin typeface="Open Sans"/>
                <a:ea typeface="DejaVu Sans"/>
              </a:rPr>
              <a:t>line</a:t>
            </a:r>
            <a:endParaRPr lang="ru-RU" sz="1800" b="0" strike="noStrike" spc="-1" dirty="0">
              <a:solidFill>
                <a:srgbClr val="000000"/>
              </a:solidFill>
              <a:uFill>
                <a:solidFill>
                  <a:srgbClr val="FFFFFF"/>
                </a:solidFill>
              </a:uFill>
              <a:latin typeface="Arial"/>
            </a:endParaRPr>
          </a:p>
        </p:txBody>
      </p:sp>
      <p:cxnSp>
        <p:nvCxnSpPr>
          <p:cNvPr id="5" name="Прямая соединительная линия 4"/>
          <p:cNvCxnSpPr/>
          <p:nvPr/>
        </p:nvCxnSpPr>
        <p:spPr>
          <a:xfrm>
            <a:off x="4139952" y="915566"/>
            <a:ext cx="0" cy="3647152"/>
          </a:xfrm>
          <a:prstGeom prst="line">
            <a:avLst/>
          </a:prstGeom>
        </p:spPr>
        <p:style>
          <a:lnRef idx="1">
            <a:schemeClr val="accent1"/>
          </a:lnRef>
          <a:fillRef idx="0">
            <a:schemeClr val="accent1"/>
          </a:fillRef>
          <a:effectRef idx="0">
            <a:schemeClr val="accent1"/>
          </a:effectRef>
          <a:fontRef idx="minor">
            <a:schemeClr val="tx1"/>
          </a:fontRef>
        </p:style>
      </p:cxnSp>
      <p:sp>
        <p:nvSpPr>
          <p:cNvPr id="8" name="Snip Single Corner Rectangle 7"/>
          <p:cNvSpPr/>
          <p:nvPr/>
        </p:nvSpPr>
        <p:spPr>
          <a:xfrm>
            <a:off x="2483768" y="4671020"/>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VisibilityInheritanceDemo.cpp</a:t>
            </a:r>
            <a:endParaRPr lang="ru-RU" dirty="0"/>
          </a:p>
        </p:txBody>
      </p:sp>
    </p:spTree>
    <p:extLst>
      <p:ext uri="{BB962C8B-B14F-4D97-AF65-F5344CB8AC3E}">
        <p14:creationId xmlns:p14="http://schemas.microsoft.com/office/powerpoint/2010/main" val="10821722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CustomShape 1"/>
          <p:cNvSpPr/>
          <p:nvPr/>
        </p:nvSpPr>
        <p:spPr>
          <a:xfrm>
            <a:off x="685800" y="114480"/>
            <a:ext cx="7768440" cy="537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Inheritance visibility</a:t>
            </a:r>
            <a:endParaRPr lang="ru-RU" sz="1800" b="0" strike="noStrike" spc="-1">
              <a:solidFill>
                <a:srgbClr val="000000"/>
              </a:solidFill>
              <a:uFill>
                <a:solidFill>
                  <a:srgbClr val="FFFFFF"/>
                </a:solidFill>
              </a:uFill>
              <a:latin typeface="Arial"/>
            </a:endParaRPr>
          </a:p>
        </p:txBody>
      </p:sp>
      <p:sp>
        <p:nvSpPr>
          <p:cNvPr id="2" name="Прямоугольник 1"/>
          <p:cNvSpPr/>
          <p:nvPr/>
        </p:nvSpPr>
        <p:spPr>
          <a:xfrm>
            <a:off x="234721" y="735256"/>
            <a:ext cx="4121255" cy="3539430"/>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protected</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Secret</a:t>
            </a:r>
            <a:r>
              <a:rPr lang="en-US" sz="1400" b="1"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a:t>
            </a:r>
          </a:p>
          <a:p>
            <a:r>
              <a:rPr lang="en-US" sz="1400" b="1" dirty="0">
                <a:solidFill>
                  <a:srgbClr val="000000"/>
                </a:solidFill>
                <a:latin typeface="Consolas"/>
              </a:rPr>
              <a:t>X(): </a:t>
            </a:r>
            <a:r>
              <a:rPr lang="en-US" sz="1400" b="1" dirty="0">
                <a:solidFill>
                  <a:srgbClr val="0000C0"/>
                </a:solidFill>
                <a:latin typeface="Consolas"/>
              </a:rPr>
              <a:t>Secret</a:t>
            </a:r>
            <a:r>
              <a:rPr lang="en-US" sz="1400" b="1" dirty="0">
                <a:solidFill>
                  <a:srgbClr val="000000"/>
                </a:solidFill>
                <a:latin typeface="Consolas"/>
              </a:rPr>
              <a:t>(4), </a:t>
            </a:r>
            <a:r>
              <a:rPr lang="en-US" sz="1400" b="1" dirty="0">
                <a:solidFill>
                  <a:srgbClr val="0000C0"/>
                </a:solidFill>
                <a:latin typeface="Consolas"/>
              </a:rPr>
              <a:t>Free</a:t>
            </a:r>
            <a:r>
              <a:rPr lang="en-US" sz="1400" b="1" dirty="0">
                <a:solidFill>
                  <a:srgbClr val="000000"/>
                </a:solidFill>
                <a:latin typeface="Consolas"/>
              </a:rPr>
              <a:t>(2) {}</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a:t>
            </a:r>
          </a:p>
          <a:p>
            <a:r>
              <a:rPr lang="ru-RU" sz="1400" dirty="0">
                <a:solidFill>
                  <a:srgbClr val="000000"/>
                </a:solidFill>
                <a:latin typeface="Consolas"/>
              </a:rPr>
              <a:t>};</a:t>
            </a:r>
            <a:endParaRPr lang="en-US" sz="1400" dirty="0">
              <a:solidFill>
                <a:srgbClr val="000000"/>
              </a:solidFill>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a:solidFill>
                  <a:srgbClr val="005032"/>
                </a:solidFill>
                <a:latin typeface="Consolas"/>
              </a:rPr>
              <a:t>Y3</a:t>
            </a:r>
            <a:r>
              <a:rPr lang="en-US" sz="1400" b="1" dirty="0">
                <a:solidFill>
                  <a:srgbClr val="000000"/>
                </a:solidFill>
                <a:latin typeface="Consolas"/>
              </a:rPr>
              <a:t>: </a:t>
            </a:r>
            <a:r>
              <a:rPr lang="en-US" sz="1400" b="1" u="sng" dirty="0">
                <a:solidFill>
                  <a:srgbClr val="FF0000"/>
                </a:solidFill>
                <a:latin typeface="Consolas"/>
              </a:rPr>
              <a:t>public</a:t>
            </a:r>
            <a:r>
              <a:rPr lang="en-US" sz="1400" b="1" dirty="0">
                <a:solidFill>
                  <a:srgbClr val="FF0000"/>
                </a:solidFill>
                <a:latin typeface="Consolas"/>
              </a:rPr>
              <a:t> </a:t>
            </a:r>
            <a:r>
              <a:rPr lang="en-US" sz="1400" b="1" dirty="0">
                <a:solidFill>
                  <a:srgbClr val="005032"/>
                </a:solidFill>
                <a:latin typeface="Consolas"/>
              </a:rPr>
              <a:t>X</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 }</a:t>
            </a:r>
          </a:p>
          <a:p>
            <a:r>
              <a:rPr lang="ru-RU" sz="1400" dirty="0">
                <a:solidFill>
                  <a:srgbClr val="000000"/>
                </a:solidFill>
                <a:latin typeface="Consolas"/>
              </a:rPr>
              <a:t>};</a:t>
            </a:r>
          </a:p>
          <a:p>
            <a:endParaRPr lang="ru-RU" sz="1400" dirty="0">
              <a:solidFill>
                <a:srgbClr val="000000"/>
              </a:solidFill>
              <a:latin typeface="Consolas"/>
            </a:endParaRPr>
          </a:p>
        </p:txBody>
      </p:sp>
      <p:sp>
        <p:nvSpPr>
          <p:cNvPr id="3" name="Прямоугольник 2"/>
          <p:cNvSpPr/>
          <p:nvPr/>
        </p:nvSpPr>
        <p:spPr>
          <a:xfrm>
            <a:off x="4283968" y="627534"/>
            <a:ext cx="4572000" cy="3754874"/>
          </a:xfrm>
          <a:prstGeom prst="rect">
            <a:avLst/>
          </a:prstGeom>
        </p:spPr>
        <p:txBody>
          <a:bodyPr>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dirty="0">
                <a:solidFill>
                  <a:srgbClr val="005032"/>
                </a:solidFill>
                <a:latin typeface="Consolas"/>
              </a:rPr>
              <a:t>Z3:</a:t>
            </a:r>
            <a:r>
              <a:rPr lang="en-US" sz="1400" b="1" dirty="0">
                <a:solidFill>
                  <a:srgbClr val="7F0055"/>
                </a:solidFill>
                <a:latin typeface="Consolas"/>
              </a:rPr>
              <a:t> public</a:t>
            </a:r>
            <a:r>
              <a:rPr lang="en-US" sz="1400" b="1" dirty="0">
                <a:solidFill>
                  <a:srgbClr val="000000"/>
                </a:solidFill>
                <a:highlight>
                  <a:srgbClr val="D4D4D4"/>
                </a:highlight>
                <a:latin typeface="Consolas"/>
              </a:rPr>
              <a:t> </a:t>
            </a:r>
            <a:r>
              <a:rPr lang="en-US" sz="1400" b="1" dirty="0">
                <a:solidFill>
                  <a:srgbClr val="005032"/>
                </a:solidFill>
                <a:latin typeface="Consolas"/>
              </a:rPr>
              <a:t>Y3</a:t>
            </a:r>
          </a:p>
          <a:p>
            <a:r>
              <a:rPr lang="ru-RU" sz="1400" dirty="0">
                <a:solidFill>
                  <a:srgbClr val="000000"/>
                </a:solidFill>
                <a:latin typeface="Consolas"/>
              </a:rPr>
              <a:t>{</a:t>
            </a:r>
          </a:p>
          <a:p>
            <a:r>
              <a:rPr lang="en-US" sz="1400" b="1" dirty="0">
                <a:solidFill>
                  <a:srgbClr val="7F0055"/>
                </a:solidFill>
                <a:latin typeface="Consolas"/>
              </a:rPr>
              <a:t>public</a:t>
            </a:r>
            <a:r>
              <a:rPr lang="en-US" sz="1400" b="1" dirty="0">
                <a:solidFill>
                  <a:srgbClr val="000000"/>
                </a:solidFill>
                <a:latin typeface="Consolas"/>
              </a:rPr>
              <a:t>:</a:t>
            </a:r>
          </a:p>
          <a:p>
            <a:r>
              <a:rPr lang="en-US" sz="1400" dirty="0">
                <a:solidFill>
                  <a:srgbClr val="3F7F5F"/>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MakeIt</a:t>
            </a:r>
            <a:r>
              <a:rPr lang="en-US" sz="1400" b="1" dirty="0">
                <a:solidFill>
                  <a:srgbClr val="000000"/>
                </a:solidFill>
                <a:latin typeface="Consolas"/>
              </a:rPr>
              <a:t>() {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Free</a:t>
            </a:r>
            <a:r>
              <a:rPr lang="en-US" sz="1400" b="1" dirty="0">
                <a:solidFill>
                  <a:srgbClr val="000000"/>
                </a:solidFill>
                <a:latin typeface="Consolas"/>
              </a:rPr>
              <a:t> + </a:t>
            </a:r>
            <a:r>
              <a:rPr lang="en-US" sz="1400" b="1" dirty="0">
                <a:solidFill>
                  <a:srgbClr val="0000C0"/>
                </a:solidFill>
                <a:latin typeface="Consolas"/>
              </a:rPr>
              <a:t>Secret</a:t>
            </a:r>
            <a:r>
              <a:rPr lang="en-US" sz="1400" b="1" dirty="0">
                <a:solidFill>
                  <a:srgbClr val="000000"/>
                </a:solidFill>
                <a:latin typeface="Consolas"/>
              </a:rPr>
              <a:t>; }</a:t>
            </a:r>
            <a:endParaRPr lang="en-US" sz="1400" dirty="0">
              <a:solidFill>
                <a:srgbClr val="3F7F5F"/>
              </a:solidFill>
              <a:latin typeface="Consolas"/>
            </a:endParaRPr>
          </a:p>
          <a:p>
            <a:r>
              <a:rPr lang="ru-RU" sz="1400" dirty="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TEST(Module8, </a:t>
            </a:r>
            <a:r>
              <a:rPr lang="en-US" sz="1400" dirty="0" err="1">
                <a:solidFill>
                  <a:srgbClr val="000000"/>
                </a:solidFill>
                <a:latin typeface="Consolas"/>
              </a:rPr>
              <a:t>PublicInteritance</a:t>
            </a:r>
            <a:r>
              <a:rPr lang="en-US" sz="1400" dirty="0">
                <a:solidFill>
                  <a:srgbClr val="000000"/>
                </a:solidFill>
                <a:latin typeface="Consolas"/>
              </a:rPr>
              <a:t>)</a:t>
            </a:r>
          </a:p>
          <a:p>
            <a:r>
              <a:rPr lang="ru-RU"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X</a:t>
            </a:r>
            <a:r>
              <a:rPr lang="en-US" sz="1400" dirty="0">
                <a:solidFill>
                  <a:srgbClr val="000000"/>
                </a:solidFill>
                <a:latin typeface="Consolas"/>
              </a:rPr>
              <a:t> </a:t>
            </a:r>
            <a:r>
              <a:rPr lang="en-US" sz="1400" dirty="0" err="1">
                <a:solidFill>
                  <a:srgbClr val="000000"/>
                </a:solidFill>
                <a:latin typeface="Consolas"/>
              </a:rPr>
              <a:t>x</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5032"/>
                </a:solidFill>
                <a:latin typeface="Consolas"/>
              </a:rPr>
              <a:t>Y3</a:t>
            </a:r>
            <a:r>
              <a:rPr lang="en-US" sz="1400" dirty="0">
                <a:solidFill>
                  <a:srgbClr val="000000"/>
                </a:solidFill>
                <a:latin typeface="Consolas"/>
              </a:rPr>
              <a:t> y;</a:t>
            </a:r>
          </a:p>
          <a:p>
            <a:r>
              <a:rPr lang="en-US" sz="1400" dirty="0">
                <a:solidFill>
                  <a:srgbClr val="000000"/>
                </a:solidFill>
                <a:latin typeface="Consolas"/>
              </a:rPr>
              <a:t>  </a:t>
            </a:r>
            <a:r>
              <a:rPr lang="en-US" sz="1400" dirty="0">
                <a:solidFill>
                  <a:srgbClr val="005032"/>
                </a:solidFill>
                <a:latin typeface="Consolas"/>
              </a:rPr>
              <a:t>Z3</a:t>
            </a:r>
            <a:r>
              <a:rPr lang="en-US" sz="1400" dirty="0">
                <a:solidFill>
                  <a:srgbClr val="000000"/>
                </a:solidFill>
                <a:latin typeface="Consolas"/>
              </a:rPr>
              <a:t> z;</a:t>
            </a:r>
          </a:p>
          <a:p>
            <a:r>
              <a:rPr lang="en-US" sz="1400" dirty="0">
                <a:solidFill>
                  <a:srgbClr val="000000"/>
                </a:solidFill>
                <a:latin typeface="Consolas"/>
              </a:rPr>
              <a:t>  ASSERT_EQ(</a:t>
            </a:r>
            <a:r>
              <a:rPr lang="en-US" sz="1400" dirty="0" err="1">
                <a:solidFill>
                  <a:srgbClr val="000000"/>
                </a:solidFill>
                <a:latin typeface="Consolas"/>
              </a:rPr>
              <a:t>x.MakeIt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y.MakeIt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z.MakeIt</a:t>
            </a:r>
            <a:r>
              <a:rPr lang="en-US" sz="1400" dirty="0">
                <a:solidFill>
                  <a:srgbClr val="000000"/>
                </a:solidFill>
                <a:latin typeface="Consolas"/>
              </a:rPr>
              <a:t>(), 6);</a:t>
            </a:r>
          </a:p>
          <a:p>
            <a:r>
              <a:rPr lang="en-US" sz="1400" dirty="0">
                <a:solidFill>
                  <a:srgbClr val="000000"/>
                </a:solidFill>
                <a:latin typeface="Consolas"/>
              </a:rPr>
              <a:t>  ASSERT_EQ(</a:t>
            </a:r>
            <a:r>
              <a:rPr lang="en-US" sz="1400" dirty="0" err="1">
                <a:solidFill>
                  <a:srgbClr val="000000"/>
                </a:solidFill>
                <a:latin typeface="Consolas"/>
              </a:rPr>
              <a:t>z.</a:t>
            </a:r>
            <a:r>
              <a:rPr lang="en-US" sz="1400" dirty="0" err="1">
                <a:solidFill>
                  <a:srgbClr val="0000C0"/>
                </a:solidFill>
                <a:latin typeface="Consolas"/>
              </a:rPr>
              <a:t>Free</a:t>
            </a:r>
            <a:r>
              <a:rPr lang="en-US" sz="1400" dirty="0">
                <a:solidFill>
                  <a:srgbClr val="000000"/>
                </a:solidFill>
                <a:latin typeface="Consolas"/>
              </a:rPr>
              <a:t>, 2);</a:t>
            </a:r>
          </a:p>
          <a:p>
            <a:r>
              <a:rPr lang="en-US" sz="1400" dirty="0">
                <a:solidFill>
                  <a:srgbClr val="000000"/>
                </a:solidFill>
                <a:latin typeface="Consolas"/>
              </a:rPr>
              <a:t>  ASSERT_EQ(</a:t>
            </a:r>
            <a:r>
              <a:rPr lang="en-US" sz="1400" dirty="0" err="1">
                <a:solidFill>
                  <a:srgbClr val="000000"/>
                </a:solidFill>
                <a:latin typeface="Consolas"/>
              </a:rPr>
              <a:t>x.</a:t>
            </a:r>
            <a:r>
              <a:rPr lang="en-US" sz="1400" dirty="0" err="1">
                <a:solidFill>
                  <a:srgbClr val="0000C0"/>
                </a:solidFill>
                <a:latin typeface="Consolas"/>
              </a:rPr>
              <a:t>Free</a:t>
            </a:r>
            <a:r>
              <a:rPr lang="en-US" sz="1400" dirty="0">
                <a:solidFill>
                  <a:srgbClr val="000000"/>
                </a:solidFill>
                <a:latin typeface="Consolas"/>
              </a:rPr>
              <a:t>, 2);</a:t>
            </a:r>
          </a:p>
          <a:p>
            <a:r>
              <a:rPr lang="ru-RU" sz="1400" dirty="0">
                <a:solidFill>
                  <a:srgbClr val="000000"/>
                </a:solidFill>
                <a:latin typeface="Consolas"/>
              </a:rPr>
              <a:t>}</a:t>
            </a:r>
          </a:p>
          <a:p>
            <a:endParaRPr lang="ru-RU" sz="1400" dirty="0">
              <a:solidFill>
                <a:srgbClr val="000000"/>
              </a:solidFill>
              <a:latin typeface="Consolas"/>
            </a:endParaRPr>
          </a:p>
        </p:txBody>
      </p:sp>
      <p:cxnSp>
        <p:nvCxnSpPr>
          <p:cNvPr id="5" name="Прямая соединительная линия 4"/>
          <p:cNvCxnSpPr/>
          <p:nvPr/>
        </p:nvCxnSpPr>
        <p:spPr>
          <a:xfrm>
            <a:off x="4139952" y="771550"/>
            <a:ext cx="0" cy="3647152"/>
          </a:xfrm>
          <a:prstGeom prst="line">
            <a:avLst/>
          </a:prstGeom>
        </p:spPr>
        <p:style>
          <a:lnRef idx="1">
            <a:schemeClr val="accent1"/>
          </a:lnRef>
          <a:fillRef idx="0">
            <a:schemeClr val="accent1"/>
          </a:fillRef>
          <a:effectRef idx="0">
            <a:schemeClr val="accent1"/>
          </a:effectRef>
          <a:fontRef idx="minor">
            <a:schemeClr val="tx1"/>
          </a:fontRef>
        </p:style>
      </p:cxnSp>
      <p:sp>
        <p:nvSpPr>
          <p:cNvPr id="6" name="Snip Single Corner Rectangle 5"/>
          <p:cNvSpPr/>
          <p:nvPr/>
        </p:nvSpPr>
        <p:spPr>
          <a:xfrm>
            <a:off x="26997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VisibilityInheritanceDemo.cpp</a:t>
            </a:r>
            <a:endParaRPr lang="ru-RU" dirty="0"/>
          </a:p>
        </p:txBody>
      </p:sp>
    </p:spTree>
    <p:extLst>
      <p:ext uri="{BB962C8B-B14F-4D97-AF65-F5344CB8AC3E}">
        <p14:creationId xmlns:p14="http://schemas.microsoft.com/office/powerpoint/2010/main" val="19041539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CustomShape 1"/>
          <p:cNvSpPr/>
          <p:nvPr/>
        </p:nvSpPr>
        <p:spPr>
          <a:xfrm>
            <a:off x="704880" y="169200"/>
            <a:ext cx="7768440" cy="497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Inheritance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Polymorphism</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Visibility</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fields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and</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methods</a:t>
            </a:r>
            <a:endParaRPr lang="ru-RU" sz="1800" b="0" strike="noStrike" spc="-1" dirty="0">
              <a:solidFill>
                <a:srgbClr val="000000"/>
              </a:solidFill>
              <a:uFill>
                <a:solidFill>
                  <a:srgbClr val="FFFFFF"/>
                </a:solidFill>
              </a:uFill>
              <a:latin typeface="Arial"/>
            </a:endParaRPr>
          </a:p>
        </p:txBody>
      </p:sp>
      <p:sp>
        <p:nvSpPr>
          <p:cNvPr id="1423" name="CustomShape 2"/>
          <p:cNvSpPr/>
          <p:nvPr/>
        </p:nvSpPr>
        <p:spPr>
          <a:xfrm>
            <a:off x="231840" y="1021110"/>
            <a:ext cx="8225640" cy="3710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1" strike="noStrike" spc="-1" dirty="0" err="1">
                <a:solidFill>
                  <a:srgbClr val="000000"/>
                </a:solidFill>
                <a:uFill>
                  <a:solidFill>
                    <a:srgbClr val="FFFFFF"/>
                  </a:solidFill>
                </a:uFill>
                <a:latin typeface="Open Sans"/>
                <a:ea typeface="DejaVu Sans"/>
              </a:rPr>
              <a:t>private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accessible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default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1" u="sng" strike="noStrike" spc="-1" dirty="0" err="1">
                <a:solidFill>
                  <a:srgbClr val="000000"/>
                </a:solidFill>
                <a:uFill>
                  <a:solidFill>
                    <a:srgbClr val="FFFFFF"/>
                  </a:solidFill>
                </a:uFill>
                <a:latin typeface="Open Sans"/>
                <a:ea typeface="DejaVu Sans"/>
              </a:rPr>
              <a:t>public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accessible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default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struct</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1" u="sng" strike="noStrike" spc="-1" dirty="0" err="1">
                <a:solidFill>
                  <a:srgbClr val="000000"/>
                </a:solidFill>
                <a:uFill>
                  <a:solidFill>
                    <a:srgbClr val="FFFFFF"/>
                  </a:solidFill>
                </a:uFill>
                <a:latin typeface="Open Sans"/>
                <a:ea typeface="DejaVu Sans"/>
              </a:rPr>
              <a:t>protected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fields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accessible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subclasses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Name overloading with inheritance</a:t>
            </a:r>
            <a:endParaRPr lang="ru-RU" sz="1800" b="0" strike="noStrike" spc="-1">
              <a:solidFill>
                <a:srgbClr val="000000"/>
              </a:solidFill>
              <a:uFill>
                <a:solidFill>
                  <a:srgbClr val="FFFFFF"/>
                </a:solidFill>
              </a:uFill>
              <a:latin typeface="Arial"/>
            </a:endParaRPr>
          </a:p>
        </p:txBody>
      </p:sp>
      <p:sp>
        <p:nvSpPr>
          <p:cNvPr id="1425" name="CustomShape 2"/>
          <p:cNvSpPr/>
          <p:nvPr/>
        </p:nvSpPr>
        <p:spPr>
          <a:xfrm>
            <a:off x="288000" y="1235520"/>
            <a:ext cx="8589240" cy="3731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Fields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subclass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hide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fields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same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names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field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superclass</a:t>
            </a:r>
            <a:r>
              <a:rPr lang="en-US" sz="2100" spc="-1" dirty="0">
                <a:solidFill>
                  <a:srgbClr val="000000"/>
                </a:solidFill>
                <a:uFill>
                  <a:solidFill>
                    <a:srgbClr val="FFFFFF"/>
                  </a:solidFill>
                </a:uFill>
                <a:latin typeface="Open Sans"/>
              </a:rPr>
              <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use</a:t>
            </a:r>
            <a:r>
              <a:rPr lang="ru-RU" sz="2100" spc="-1" dirty="0">
                <a:solidFill>
                  <a:srgbClr val="000000"/>
                </a:solidFill>
                <a:uFill>
                  <a:solidFill>
                    <a:srgbClr val="FFFFFF"/>
                  </a:solidFill>
                </a:uFill>
                <a:latin typeface="Open Sans"/>
              </a:rPr>
              <a:t> </a:t>
            </a:r>
            <a:r>
              <a:rPr lang="en-US"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scope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resolution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p>
        </p:txBody>
      </p:sp>
      <p:pic>
        <p:nvPicPr>
          <p:cNvPr id="1426" name="Picture 2"/>
          <p:cNvPicPr/>
          <p:nvPr/>
        </p:nvPicPr>
        <p:blipFill>
          <a:blip r:embed="rId2"/>
          <a:stretch/>
        </p:blipFill>
        <p:spPr>
          <a:xfrm>
            <a:off x="1414440" y="2960640"/>
            <a:ext cx="6311160" cy="1348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CustomShape 1"/>
          <p:cNvSpPr/>
          <p:nvPr/>
        </p:nvSpPr>
        <p:spPr>
          <a:xfrm>
            <a:off x="685800" y="1702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Order of constructor calls in subclasses</a:t>
            </a:r>
            <a:endParaRPr lang="ru-RU" sz="1800" b="0" strike="noStrike" spc="-1">
              <a:solidFill>
                <a:srgbClr val="000000"/>
              </a:solidFill>
              <a:uFill>
                <a:solidFill>
                  <a:srgbClr val="FFFFFF"/>
                </a:solidFill>
              </a:uFill>
              <a:latin typeface="Arial"/>
            </a:endParaRPr>
          </a:p>
        </p:txBody>
      </p:sp>
      <p:sp>
        <p:nvSpPr>
          <p:cNvPr id="1428" name="CustomShape 2"/>
          <p:cNvSpPr/>
          <p:nvPr/>
        </p:nvSpPr>
        <p:spPr>
          <a:xfrm>
            <a:off x="649440" y="1197720"/>
            <a:ext cx="7768440" cy="3498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First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constructors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base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called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specified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left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right</a:t>
            </a:r>
            <a:r>
              <a:rPr lang="ru-RU" sz="2100" spc="-1" dirty="0">
                <a:solidFill>
                  <a:srgbClr val="000000"/>
                </a:solidFill>
                <a:uFill>
                  <a:solidFill>
                    <a:srgbClr val="FFFFFF"/>
                  </a:solidFill>
                </a:uFill>
                <a:latin typeface="Open Sans"/>
              </a:rPr>
              <a:t>.</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Followed by, constructors of member variables in the order declared in the class declaration.</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class's constructor body is executed only after  all of its bases' and members' constructions have completed successfully.</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CustomShape 1"/>
          <p:cNvSpPr/>
          <p:nvPr/>
        </p:nvSpPr>
        <p:spPr>
          <a:xfrm>
            <a:off x="685800" y="59400"/>
            <a:ext cx="7768440" cy="506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Order of constructor calls in subclasses</a:t>
            </a:r>
            <a:endParaRPr lang="ru-RU" sz="1800" b="0" strike="noStrike" spc="-1">
              <a:solidFill>
                <a:srgbClr val="000000"/>
              </a:solidFill>
              <a:uFill>
                <a:solidFill>
                  <a:srgbClr val="FFFFFF"/>
                </a:solidFill>
              </a:uFill>
              <a:latin typeface="Arial"/>
            </a:endParaRPr>
          </a:p>
        </p:txBody>
      </p:sp>
      <p:sp>
        <p:nvSpPr>
          <p:cNvPr id="1430" name="CustomShape 2"/>
          <p:cNvSpPr/>
          <p:nvPr/>
        </p:nvSpPr>
        <p:spPr>
          <a:xfrm>
            <a:off x="48240" y="767520"/>
            <a:ext cx="4568040" cy="42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5032"/>
                </a:solidFill>
                <a:uFill>
                  <a:solidFill>
                    <a:srgbClr val="FFFFFF"/>
                  </a:solidFill>
                </a:uFill>
                <a:latin typeface="Consolas"/>
                <a:ea typeface="DejaVu Sans"/>
              </a:rPr>
              <a:t>A</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a:solidFill>
                  <a:srgbClr val="7F0055"/>
                </a:solidFill>
                <a:uFill>
                  <a:solidFill>
                    <a:srgbClr val="FFFFFF"/>
                  </a:solidFill>
                </a:uFill>
                <a:latin typeface="Consolas"/>
                <a:ea typeface="DejaVu Sans"/>
              </a:rPr>
              <a:t>static</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7F0055"/>
                </a:solidFill>
                <a:uFill>
                  <a:solidFill>
                    <a:srgbClr val="FFFFFF"/>
                  </a:solidFill>
                </a:uFill>
                <a:latin typeface="Consolas"/>
                <a:ea typeface="DejaVu Sans"/>
              </a:rPr>
              <a:t>char</a:t>
            </a:r>
            <a:r>
              <a:rPr lang="ru-RU" sz="1600" b="1" strike="noStrike" spc="-1" dirty="0">
                <a:solidFill>
                  <a:srgbClr val="000000"/>
                </a:solidFill>
                <a:uFill>
                  <a:solidFill>
                    <a:srgbClr val="FFFFFF"/>
                  </a:solidFill>
                </a:uFill>
                <a:latin typeface="Consolas"/>
                <a:ea typeface="DejaVu Sans"/>
              </a:rPr>
              <a:t> </a:t>
            </a:r>
            <a:r>
              <a:rPr lang="ru-RU" sz="1600" b="1" i="1" strike="noStrike" spc="-1" dirty="0">
                <a:solidFill>
                  <a:srgbClr val="0000C0"/>
                </a:solidFill>
                <a:uFill>
                  <a:solidFill>
                    <a:srgbClr val="FFFFFF"/>
                  </a:solidFill>
                </a:uFill>
                <a:latin typeface="Consolas"/>
                <a:ea typeface="DejaVu Sans"/>
              </a:rPr>
              <a:t>OrderCall</a:t>
            </a:r>
            <a:r>
              <a:rPr lang="ru-RU" sz="1600" b="1" i="1" strike="noStrike" spc="-1" dirty="0">
                <a:solidFill>
                  <a:srgbClr val="000000"/>
                </a:solidFill>
                <a:uFill>
                  <a:solidFill>
                    <a:srgbClr val="FFFFFF"/>
                  </a:solidFill>
                </a:uFill>
                <a:latin typeface="Consolas"/>
                <a:ea typeface="DejaVu Sans"/>
              </a:rPr>
              <a:t>[5];</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a:solidFill>
                  <a:srgbClr val="7F0055"/>
                </a:solidFill>
                <a:uFill>
                  <a:solidFill>
                    <a:srgbClr val="FFFFFF"/>
                  </a:solidFill>
                </a:uFill>
                <a:latin typeface="Consolas"/>
                <a:ea typeface="DejaVu Sans"/>
              </a:rPr>
              <a:t>static</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i="1" strike="noStrike" spc="-1" dirty="0">
                <a:solidFill>
                  <a:srgbClr val="0000C0"/>
                </a:solidFill>
                <a:uFill>
                  <a:solidFill>
                    <a:srgbClr val="FFFFFF"/>
                  </a:solidFill>
                </a:uFill>
                <a:latin typeface="Consolas"/>
                <a:ea typeface="DejaVu Sans"/>
              </a:rPr>
              <a:t>CallCount</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a:solidFill>
                  <a:srgbClr val="000000"/>
                </a:solidFill>
                <a:uFill>
                  <a:solidFill>
                    <a:srgbClr val="FFFFFF"/>
                  </a:solidFill>
                </a:uFill>
                <a:latin typeface="Consolas"/>
                <a:ea typeface="DejaVu Sans"/>
              </a:rPr>
              <a:t>A() { </a:t>
            </a:r>
            <a:r>
              <a:rPr lang="ru-RU" sz="1600" b="1" i="1" strike="noStrike" spc="-1" dirty="0">
                <a:solidFill>
                  <a:srgbClr val="0000C0"/>
                </a:solidFill>
                <a:uFill>
                  <a:solidFill>
                    <a:srgbClr val="FFFFFF"/>
                  </a:solidFill>
                </a:uFill>
                <a:latin typeface="Consolas"/>
                <a:ea typeface="DejaVu Sans"/>
              </a:rPr>
              <a:t>OrderCall</a:t>
            </a:r>
            <a:r>
              <a:rPr lang="ru-RU" sz="1600" b="1" i="1" strike="noStrike" spc="-1" dirty="0">
                <a:solidFill>
                  <a:srgbClr val="000000"/>
                </a:solidFill>
                <a:uFill>
                  <a:solidFill>
                    <a:srgbClr val="FFFFFF"/>
                  </a:solidFill>
                </a:uFill>
                <a:latin typeface="Consolas"/>
                <a:ea typeface="DejaVu Sans"/>
              </a:rPr>
              <a:t>[</a:t>
            </a:r>
            <a:r>
              <a:rPr lang="ru-RU" sz="1600" b="1" i="1" strike="noStrike" spc="-1" dirty="0">
                <a:solidFill>
                  <a:srgbClr val="0000C0"/>
                </a:solidFill>
                <a:uFill>
                  <a:solidFill>
                    <a:srgbClr val="FFFFFF"/>
                  </a:solidFill>
                </a:uFill>
                <a:latin typeface="Consolas"/>
                <a:ea typeface="DejaVu Sans"/>
              </a:rPr>
              <a:t>CallCount</a:t>
            </a:r>
            <a:r>
              <a:rPr lang="ru-RU" sz="1600" b="1" i="1" strike="noStrike" spc="-1" dirty="0">
                <a:solidFill>
                  <a:srgbClr val="000000"/>
                </a:solidFill>
                <a:uFill>
                  <a:solidFill>
                    <a:srgbClr val="FFFFFF"/>
                  </a:solidFill>
                </a:uFill>
                <a:latin typeface="Consolas"/>
                <a:ea typeface="DejaVu Sans"/>
              </a:rPr>
              <a:t>++] = </a:t>
            </a:r>
            <a:r>
              <a:rPr lang="ru-RU" sz="1600" b="1" i="1" strike="noStrike" spc="-1" dirty="0">
                <a:solidFill>
                  <a:srgbClr val="2A00FF"/>
                </a:solidFill>
                <a:uFill>
                  <a:solidFill>
                    <a:srgbClr val="FFFFFF"/>
                  </a:solidFill>
                </a:uFill>
                <a:latin typeface="Consolas"/>
                <a:ea typeface="DejaVu Sans"/>
              </a:rPr>
              <a:t>'A'</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5032"/>
                </a:solidFill>
                <a:uFill>
                  <a:solidFill>
                    <a:srgbClr val="FFFFFF"/>
                  </a:solidFill>
                </a:uFill>
                <a:latin typeface="Consolas"/>
                <a:ea typeface="DejaVu Sans"/>
              </a:rPr>
              <a:t>B</a:t>
            </a:r>
            <a:r>
              <a:rPr lang="ru-RU" sz="1600" b="1" strike="noStrike" spc="-1" dirty="0">
                <a:solidFill>
                  <a:srgbClr val="000000"/>
                </a:solidFill>
                <a:uFill>
                  <a:solidFill>
                    <a:srgbClr val="FFFFFF"/>
                  </a:solidFill>
                </a:uFill>
                <a:latin typeface="Consolas"/>
                <a:ea typeface="DejaVu Sans"/>
              </a:rPr>
              <a:t> : </a:t>
            </a:r>
            <a:r>
              <a:rPr lang="ru-RU" sz="1600" b="1" strike="noStrike" spc="-1" dirty="0">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5032"/>
                </a:solidFill>
                <a:uFill>
                  <a:solidFill>
                    <a:srgbClr val="FFFFFF"/>
                  </a:solidFill>
                </a:uFill>
                <a:latin typeface="Consolas"/>
                <a:ea typeface="DejaVu Sans"/>
              </a:rPr>
              <a:t>A</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000000"/>
                </a:solidFill>
                <a:uFill>
                  <a:solidFill>
                    <a:srgbClr val="FFFFFF"/>
                  </a:solidFill>
                </a:uFill>
                <a:latin typeface="Consolas"/>
                <a:ea typeface="DejaVu Sans"/>
              </a:rPr>
              <a:t>B() { </a:t>
            </a:r>
            <a:r>
              <a:rPr lang="ru-RU" sz="1600" b="1" i="1" strike="noStrike" spc="-1" dirty="0">
                <a:solidFill>
                  <a:srgbClr val="0000C0"/>
                </a:solidFill>
                <a:uFill>
                  <a:solidFill>
                    <a:srgbClr val="FFFFFF"/>
                  </a:solidFill>
                </a:uFill>
                <a:latin typeface="Consolas"/>
                <a:ea typeface="DejaVu Sans"/>
              </a:rPr>
              <a:t>OrderCall</a:t>
            </a:r>
            <a:r>
              <a:rPr lang="ru-RU" sz="1600" b="1" i="1" strike="noStrike" spc="-1" dirty="0">
                <a:solidFill>
                  <a:srgbClr val="000000"/>
                </a:solidFill>
                <a:uFill>
                  <a:solidFill>
                    <a:srgbClr val="FFFFFF"/>
                  </a:solidFill>
                </a:uFill>
                <a:latin typeface="Consolas"/>
                <a:ea typeface="DejaVu Sans"/>
              </a:rPr>
              <a:t>[</a:t>
            </a:r>
            <a:r>
              <a:rPr lang="ru-RU" sz="1600" b="1" i="1" strike="noStrike" spc="-1" dirty="0">
                <a:solidFill>
                  <a:srgbClr val="0000C0"/>
                </a:solidFill>
                <a:uFill>
                  <a:solidFill>
                    <a:srgbClr val="FFFFFF"/>
                  </a:solidFill>
                </a:uFill>
                <a:latin typeface="Consolas"/>
                <a:ea typeface="DejaVu Sans"/>
              </a:rPr>
              <a:t>CallCount</a:t>
            </a:r>
            <a:r>
              <a:rPr lang="ru-RU" sz="1600" b="1" i="1" strike="noStrike" spc="-1" dirty="0">
                <a:solidFill>
                  <a:srgbClr val="000000"/>
                </a:solidFill>
                <a:uFill>
                  <a:solidFill>
                    <a:srgbClr val="FFFFFF"/>
                  </a:solidFill>
                </a:uFill>
                <a:latin typeface="Consolas"/>
                <a:ea typeface="DejaVu Sans"/>
              </a:rPr>
              <a:t>++] = </a:t>
            </a:r>
            <a:r>
              <a:rPr lang="ru-RU" sz="1600" b="1" i="1" strike="noStrike" spc="-1" dirty="0">
                <a:solidFill>
                  <a:srgbClr val="2A00FF"/>
                </a:solidFill>
                <a:uFill>
                  <a:solidFill>
                    <a:srgbClr val="FFFFFF"/>
                  </a:solidFill>
                </a:uFill>
                <a:latin typeface="Consolas"/>
                <a:ea typeface="DejaVu Sans"/>
              </a:rPr>
              <a:t>'B'</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p:txBody>
      </p:sp>
      <p:sp>
        <p:nvSpPr>
          <p:cNvPr id="1431" name="CustomShape 3"/>
          <p:cNvSpPr/>
          <p:nvPr/>
        </p:nvSpPr>
        <p:spPr>
          <a:xfrm>
            <a:off x="4416120" y="767520"/>
            <a:ext cx="4659480" cy="42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5032"/>
                </a:solidFill>
                <a:uFill>
                  <a:solidFill>
                    <a:srgbClr val="FFFFFF"/>
                  </a:solidFill>
                </a:uFill>
                <a:latin typeface="Consolas"/>
                <a:ea typeface="DejaVu Sans"/>
              </a:rPr>
              <a:t>C</a:t>
            </a:r>
            <a:r>
              <a:rPr lang="ru-RU" sz="1600" b="1" strike="noStrike" spc="-1" dirty="0">
                <a:solidFill>
                  <a:srgbClr val="000000"/>
                </a:solidFill>
                <a:uFill>
                  <a:solidFill>
                    <a:srgbClr val="FFFFFF"/>
                  </a:solidFill>
                </a:uFill>
                <a:latin typeface="Consolas"/>
                <a:ea typeface="DejaVu Sans"/>
              </a:rPr>
              <a:t> : </a:t>
            </a: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005032"/>
                </a:solidFill>
                <a:uFill>
                  <a:solidFill>
                    <a:srgbClr val="FFFFFF"/>
                  </a:solidFill>
                </a:uFill>
                <a:latin typeface="Consolas"/>
                <a:ea typeface="DejaVu Sans"/>
              </a:rPr>
              <a:t>B</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5032"/>
                </a:solidFill>
                <a:uFill>
                  <a:solidFill>
                    <a:srgbClr val="FFFFFF"/>
                  </a:solidFill>
                </a:uFill>
                <a:latin typeface="Consolas"/>
                <a:ea typeface="DejaVu Sans"/>
              </a:rPr>
              <a:t>A</a:t>
            </a:r>
            <a:r>
              <a:rPr lang="ru-RU"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C0"/>
                </a:solidFill>
                <a:uFill>
                  <a:solidFill>
                    <a:srgbClr val="FFFFFF"/>
                  </a:solidFill>
                </a:uFill>
                <a:latin typeface="Consolas"/>
                <a:ea typeface="DejaVu Sans"/>
              </a:rPr>
              <a:t>var</a:t>
            </a: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000000"/>
                </a:solidFill>
                <a:uFill>
                  <a:solidFill>
                    <a:srgbClr val="FFFFFF"/>
                  </a:solidFill>
                </a:uFill>
                <a:latin typeface="Consolas"/>
                <a:ea typeface="DejaVu Sans"/>
              </a:rPr>
              <a:t>C() {</a:t>
            </a:r>
            <a:r>
              <a:rPr lang="ru-RU" sz="1600" b="1" i="1" strike="noStrike" spc="-1" dirty="0" err="1">
                <a:solidFill>
                  <a:srgbClr val="0000C0"/>
                </a:solidFill>
                <a:uFill>
                  <a:solidFill>
                    <a:srgbClr val="FFFFFF"/>
                  </a:solidFill>
                </a:uFill>
                <a:latin typeface="Consolas"/>
                <a:ea typeface="DejaVu Sans"/>
              </a:rPr>
              <a:t>OrderCall</a:t>
            </a:r>
            <a:r>
              <a:rPr lang="ru-RU" sz="1600" b="1" i="1" strike="noStrike" spc="-1" dirty="0">
                <a:solidFill>
                  <a:srgbClr val="000000"/>
                </a:solidFill>
                <a:uFill>
                  <a:solidFill>
                    <a:srgbClr val="FFFFFF"/>
                  </a:solidFill>
                </a:uFill>
                <a:latin typeface="Consolas"/>
                <a:ea typeface="DejaVu Sans"/>
              </a:rPr>
              <a:t>[</a:t>
            </a:r>
            <a:r>
              <a:rPr lang="ru-RU" sz="1600" b="1" i="1" strike="noStrike" spc="-1" dirty="0" err="1">
                <a:solidFill>
                  <a:srgbClr val="0000C0"/>
                </a:solidFill>
                <a:uFill>
                  <a:solidFill>
                    <a:srgbClr val="FFFFFF"/>
                  </a:solidFill>
                </a:uFill>
                <a:latin typeface="Consolas"/>
                <a:ea typeface="DejaVu Sans"/>
              </a:rPr>
              <a:t>CallCount</a:t>
            </a:r>
            <a:r>
              <a:rPr lang="ru-RU" sz="1600" b="1" i="1" strike="noStrike" spc="-1" dirty="0">
                <a:solidFill>
                  <a:srgbClr val="000000"/>
                </a:solidFill>
                <a:uFill>
                  <a:solidFill>
                    <a:srgbClr val="FFFFFF"/>
                  </a:solidFill>
                </a:uFill>
                <a:latin typeface="Consolas"/>
                <a:ea typeface="DejaVu Sans"/>
              </a:rPr>
              <a:t>++] = </a:t>
            </a:r>
            <a:r>
              <a:rPr lang="ru-RU" sz="1600" b="1" i="1" strike="noStrike" spc="-1" dirty="0">
                <a:solidFill>
                  <a:srgbClr val="2A00FF"/>
                </a:solidFill>
                <a:uFill>
                  <a:solidFill>
                    <a:srgbClr val="FFFFFF"/>
                  </a:solidFill>
                </a:uFill>
                <a:latin typeface="Consolas"/>
                <a:ea typeface="DejaVu Sans"/>
              </a:rPr>
              <a:t>'C'</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char</a:t>
            </a:r>
            <a:r>
              <a:rPr lang="ru-RU" sz="1600" b="1" strike="noStrike" spc="-1" dirty="0">
                <a:solidFill>
                  <a:srgbClr val="000000"/>
                </a:solidFill>
                <a:uFill>
                  <a:solidFill>
                    <a:srgbClr val="FFFFFF"/>
                  </a:solidFill>
                </a:uFill>
                <a:latin typeface="Consolas"/>
                <a:ea typeface="DejaVu Sans"/>
              </a:rPr>
              <a:t> </a:t>
            </a:r>
            <a:r>
              <a:rPr lang="ru-RU" sz="1600" b="1" i="1" strike="noStrike" spc="-1" dirty="0">
                <a:solidFill>
                  <a:srgbClr val="0000C0"/>
                </a:solidFill>
                <a:uFill>
                  <a:solidFill>
                    <a:srgbClr val="FFFFFF"/>
                  </a:solidFill>
                </a:uFill>
                <a:latin typeface="Consolas"/>
                <a:ea typeface="DejaVu Sans"/>
              </a:rPr>
              <a:t>A::OrderCall</a:t>
            </a:r>
            <a:r>
              <a:rPr lang="ru-RU" sz="1600" b="1" i="1" strike="noStrike" spc="-1" dirty="0">
                <a:solidFill>
                  <a:srgbClr val="000000"/>
                </a:solidFill>
                <a:uFill>
                  <a:solidFill>
                    <a:srgbClr val="FFFFFF"/>
                  </a:solidFill>
                </a:uFill>
                <a:latin typeface="Consolas"/>
                <a:ea typeface="DejaVu Sans"/>
              </a:rPr>
              <a:t>[5] = {0};</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i="1" strike="noStrike" spc="-1" dirty="0">
                <a:solidFill>
                  <a:srgbClr val="0000C0"/>
                </a:solidFill>
                <a:uFill>
                  <a:solidFill>
                    <a:srgbClr val="FFFFFF"/>
                  </a:solidFill>
                </a:uFill>
                <a:latin typeface="Consolas"/>
                <a:ea typeface="DejaVu Sans"/>
              </a:rPr>
              <a:t>A::CallCount</a:t>
            </a:r>
            <a:r>
              <a:rPr lang="ru-RU" sz="1600" b="1" i="1" strike="noStrike" spc="-1" dirty="0">
                <a:solidFill>
                  <a:srgbClr val="000000"/>
                </a:solidFill>
                <a:uFill>
                  <a:solidFill>
                    <a:srgbClr val="FFFFFF"/>
                  </a:solidFill>
                </a:uFill>
                <a:latin typeface="Consolas"/>
                <a:ea typeface="DejaVu Sans"/>
              </a:rPr>
              <a:t> = 0;</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TEST(Module8,</a:t>
            </a:r>
            <a:r>
              <a:rPr lang="en-US"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OrderInheritance</a:t>
            </a: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5032"/>
                </a:solidFill>
                <a:uFill>
                  <a:solidFill>
                    <a:srgbClr val="FFFFFF"/>
                  </a:solidFill>
                </a:uFill>
                <a:latin typeface="Consolas"/>
                <a:ea typeface="DejaVu Sans"/>
              </a:rPr>
              <a:t>C</a:t>
            </a:r>
            <a:r>
              <a:rPr lang="ru-RU" sz="1600" b="0" strike="noStrike" spc="-1" dirty="0">
                <a:solidFill>
                  <a:srgbClr val="000000"/>
                </a:solidFill>
                <a:uFill>
                  <a:solidFill>
                    <a:srgbClr val="FFFFFF"/>
                  </a:solidFill>
                </a:uFill>
                <a:latin typeface="Consolas"/>
                <a:ea typeface="DejaVu Sans"/>
              </a:rPr>
              <a:t> x;</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ASSERT_STREQ(</a:t>
            </a:r>
            <a:r>
              <a:rPr lang="ru-RU" sz="1600" b="0" strike="noStrike" spc="-1" dirty="0">
                <a:solidFill>
                  <a:srgbClr val="005032"/>
                </a:solidFill>
                <a:uFill>
                  <a:solidFill>
                    <a:srgbClr val="FFFFFF"/>
                  </a:solidFill>
                </a:uFill>
                <a:latin typeface="Consolas"/>
                <a:ea typeface="DejaVu Sans"/>
              </a:rPr>
              <a:t>A</a:t>
            </a:r>
            <a:r>
              <a:rPr lang="ru-RU" sz="1600" b="0" strike="noStrike" spc="-1" dirty="0">
                <a:solidFill>
                  <a:srgbClr val="000000"/>
                </a:solidFill>
                <a:uFill>
                  <a:solidFill>
                    <a:srgbClr val="FFFFFF"/>
                  </a:solidFill>
                </a:uFill>
                <a:latin typeface="Consolas"/>
                <a:ea typeface="DejaVu Sans"/>
              </a:rPr>
              <a:t>::</a:t>
            </a:r>
            <a:r>
              <a:rPr lang="ru-RU" sz="1600" b="0" i="1" strike="noStrike" spc="-1" dirty="0" err="1">
                <a:solidFill>
                  <a:srgbClr val="0000C0"/>
                </a:solidFill>
                <a:uFill>
                  <a:solidFill>
                    <a:srgbClr val="FFFFFF"/>
                  </a:solidFill>
                </a:uFill>
                <a:latin typeface="Consolas"/>
                <a:ea typeface="DejaVu Sans"/>
              </a:rPr>
              <a:t>OrderCall</a:t>
            </a:r>
            <a:r>
              <a:rPr lang="ru-RU" sz="1600" b="0" i="1" strike="noStrike" spc="-1" dirty="0">
                <a:solidFill>
                  <a:srgbClr val="000000"/>
                </a:solidFill>
                <a:uFill>
                  <a:solidFill>
                    <a:srgbClr val="FFFFFF"/>
                  </a:solidFill>
                </a:uFill>
                <a:latin typeface="Consolas"/>
                <a:ea typeface="DejaVu Sans"/>
              </a:rPr>
              <a:t>,</a:t>
            </a:r>
            <a:r>
              <a:rPr lang="en-US" sz="1600" b="0" i="1" strike="noStrike" spc="-1" dirty="0">
                <a:solidFill>
                  <a:srgbClr val="000000"/>
                </a:solidFill>
                <a:uFill>
                  <a:solidFill>
                    <a:srgbClr val="FFFFFF"/>
                  </a:solidFill>
                </a:uFill>
                <a:latin typeface="Consolas"/>
                <a:ea typeface="DejaVu Sans"/>
              </a:rPr>
              <a:t> </a:t>
            </a:r>
            <a:r>
              <a:rPr lang="ru-RU" sz="1600" b="0" i="1" strike="noStrike" spc="-1" dirty="0">
                <a:solidFill>
                  <a:srgbClr val="2A00FF"/>
                </a:solidFill>
                <a:uFill>
                  <a:solidFill>
                    <a:srgbClr val="FFFFFF"/>
                  </a:solidFill>
                </a:uFill>
                <a:latin typeface="Consolas"/>
                <a:ea typeface="DejaVu Sans"/>
              </a:rPr>
              <a:t>"ABAC"</a:t>
            </a:r>
            <a:r>
              <a:rPr lang="ru-RU" sz="1600" b="0"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p:txBody>
      </p:sp>
      <p:sp>
        <p:nvSpPr>
          <p:cNvPr id="1432" name="Line 4"/>
          <p:cNvSpPr/>
          <p:nvPr/>
        </p:nvSpPr>
        <p:spPr>
          <a:xfrm>
            <a:off x="4222080" y="957240"/>
            <a:ext cx="360" cy="38836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997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CustomShape 1"/>
          <p:cNvSpPr/>
          <p:nvPr/>
        </p:nvSpPr>
        <p:spPr>
          <a:xfrm>
            <a:off x="287280" y="987574"/>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Multiple</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inheritance</a:t>
            </a:r>
            <a:endParaRPr lang="ru-RU" spc="-1" dirty="0">
              <a:solidFill>
                <a:schemeClr val="accent6">
                  <a:lumMod val="75000"/>
                </a:schemeClr>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Abstract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endParaRPr lang="ru-RU" spc="-1" dirty="0">
              <a:solidFill>
                <a:srgbClr val="000000"/>
              </a:solidFill>
              <a:uFill>
                <a:solidFill>
                  <a:srgbClr val="FFFFFF"/>
                </a:solidFill>
              </a:uFill>
            </a:endParaRPr>
          </a:p>
        </p:txBody>
      </p:sp>
      <p:sp>
        <p:nvSpPr>
          <p:cNvPr id="141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415"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6959376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CustomShape 1"/>
          <p:cNvSpPr/>
          <p:nvPr/>
        </p:nvSpPr>
        <p:spPr>
          <a:xfrm>
            <a:off x="668160" y="196560"/>
            <a:ext cx="813996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err="1">
                <a:solidFill>
                  <a:srgbClr val="EB571C"/>
                </a:solidFill>
                <a:uFill>
                  <a:solidFill>
                    <a:srgbClr val="FFFFFF"/>
                  </a:solidFill>
                </a:uFill>
                <a:latin typeface="Open Sans"/>
                <a:ea typeface="Open Sans"/>
              </a:rPr>
              <a:t>Inheritance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Polymorphism</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Multiple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inheritance</a:t>
            </a:r>
            <a:r>
              <a:rPr lang="ru-RU" sz="2300" b="1" strike="noStrike" spc="-1" dirty="0">
                <a:solidFill>
                  <a:srgbClr val="4E5761"/>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p:txBody>
      </p:sp>
      <p:sp>
        <p:nvSpPr>
          <p:cNvPr id="1434" name="CustomShape 2"/>
          <p:cNvSpPr/>
          <p:nvPr/>
        </p:nvSpPr>
        <p:spPr>
          <a:xfrm>
            <a:off x="683640" y="864360"/>
            <a:ext cx="7768440" cy="3731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derived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directly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more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fields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accessed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scope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resolution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superclass_name</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derived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same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twice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times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different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chains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members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appear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twice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within</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subclass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referred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dreaded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diamond</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Google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Test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Framework</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example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usage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define</a:t>
            </a:r>
            <a:endParaRPr lang="ru-RU" sz="1800" b="0" strike="noStrike" spc="-1" dirty="0">
              <a:solidFill>
                <a:srgbClr val="000000"/>
              </a:solidFill>
              <a:uFill>
                <a:solidFill>
                  <a:srgbClr val="FFFFFF"/>
                </a:solidFill>
              </a:uFill>
              <a:latin typeface="Arial"/>
            </a:endParaRPr>
          </a:p>
        </p:txBody>
      </p:sp>
      <p:graphicFrame>
        <p:nvGraphicFramePr>
          <p:cNvPr id="638" name="Table 2"/>
          <p:cNvGraphicFramePr/>
          <p:nvPr>
            <p:extLst>
              <p:ext uri="{D42A27DB-BD31-4B8C-83A1-F6EECF244321}">
                <p14:modId xmlns:p14="http://schemas.microsoft.com/office/powerpoint/2010/main" val="2127049186"/>
              </p:ext>
            </p:extLst>
          </p:nvPr>
        </p:nvGraphicFramePr>
        <p:xfrm>
          <a:off x="287280" y="1923678"/>
          <a:ext cx="8592840" cy="2561760"/>
        </p:xfrm>
        <a:graphic>
          <a:graphicData uri="http://schemas.openxmlformats.org/drawingml/2006/table">
            <a:tbl>
              <a:tblPr/>
              <a:tblGrid>
                <a:gridCol w="3273120">
                  <a:extLst>
                    <a:ext uri="{9D8B030D-6E8A-4147-A177-3AD203B41FA5}">
                      <a16:colId xmlns:a16="http://schemas.microsoft.com/office/drawing/2014/main" val="20000"/>
                    </a:ext>
                  </a:extLst>
                </a:gridCol>
                <a:gridCol w="5319720">
                  <a:extLst>
                    <a:ext uri="{9D8B030D-6E8A-4147-A177-3AD203B41FA5}">
                      <a16:colId xmlns:a16="http://schemas.microsoft.com/office/drawing/2014/main" val="20001"/>
                    </a:ext>
                  </a:extLst>
                </a:gridCol>
              </a:tblGrid>
              <a:tr h="334080">
                <a:tc>
                  <a:txBody>
                    <a:bodyPr/>
                    <a:lstStyle/>
                    <a:p>
                      <a:pPr>
                        <a:lnSpc>
                          <a:spcPct val="100000"/>
                        </a:lnSpc>
                      </a:pPr>
                      <a:r>
                        <a:rPr lang="ru-RU" sz="1400" b="1" strike="noStrike" spc="-1" dirty="0" err="1">
                          <a:solidFill>
                            <a:srgbClr val="FFFFFF"/>
                          </a:solidFill>
                          <a:uFill>
                            <a:solidFill>
                              <a:srgbClr val="FFFFFF"/>
                            </a:solidFill>
                          </a:uFill>
                          <a:latin typeface="Open Sans"/>
                        </a:rPr>
                        <a:t>Directive</a:t>
                      </a:r>
                      <a:r>
                        <a:rPr lang="ru-RU" sz="1400" b="1" strike="noStrike" spc="-1" dirty="0">
                          <a:solidFill>
                            <a:srgbClr val="FFFFFF"/>
                          </a:solidFill>
                          <a:uFill>
                            <a:solidFill>
                              <a:srgbClr val="FFFFFF"/>
                            </a:solidFill>
                          </a:uFill>
                          <a:latin typeface="Open Sans"/>
                        </a:rPr>
                        <a:t> </a:t>
                      </a:r>
                      <a:r>
                        <a:rPr lang="ru-RU" sz="1400" b="1" strike="noStrike" spc="-1" dirty="0" err="1">
                          <a:solidFill>
                            <a:srgbClr val="FFFFFF"/>
                          </a:solidFill>
                          <a:uFill>
                            <a:solidFill>
                              <a:srgbClr val="FFFFFF"/>
                            </a:solidFill>
                          </a:uFill>
                          <a:latin typeface="Open Sans"/>
                        </a:rPr>
                        <a:t>ASSERT_xxx</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5761"/>
                    </a:solidFill>
                  </a:tcPr>
                </a:tc>
                <a:tc>
                  <a:txBody>
                    <a:bodyPr/>
                    <a:lstStyle/>
                    <a:p>
                      <a:pPr>
                        <a:lnSpc>
                          <a:spcPct val="100000"/>
                        </a:lnSpc>
                      </a:pPr>
                      <a:r>
                        <a:rPr lang="ru-RU" sz="1400" b="1" strike="noStrike" spc="-1">
                          <a:solidFill>
                            <a:srgbClr val="FFFFFF"/>
                          </a:solidFill>
                          <a:uFill>
                            <a:solidFill>
                              <a:srgbClr val="FFFFFF"/>
                            </a:solidFill>
                          </a:uFill>
                          <a:latin typeface="Open Sans"/>
                        </a:rPr>
                        <a:t>Description</a:t>
                      </a:r>
                      <a:endParaRPr lang="ru-RU"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E5761"/>
                    </a:solidFill>
                  </a:tcPr>
                </a:tc>
                <a:extLst>
                  <a:ext uri="{0D108BD9-81ED-4DB2-BD59-A6C34878D82A}">
                    <a16:rowId xmlns:a16="http://schemas.microsoft.com/office/drawing/2014/main" val="10000"/>
                  </a:ext>
                </a:extLst>
              </a:tr>
              <a:tr h="1074960">
                <a:tc>
                  <a:txBody>
                    <a:bodyPr/>
                    <a:lstStyle/>
                    <a:p>
                      <a:pPr>
                        <a:lnSpc>
                          <a:spcPct val="100000"/>
                        </a:lnSpc>
                      </a:pPr>
                      <a:r>
                        <a:rPr lang="ru-RU" sz="1400" b="0" strike="noStrike" spc="-1" dirty="0">
                          <a:solidFill>
                            <a:srgbClr val="000000"/>
                          </a:solidFill>
                          <a:uFill>
                            <a:solidFill>
                              <a:srgbClr val="FFFFFF"/>
                            </a:solidFill>
                          </a:uFill>
                          <a:latin typeface="Open Sans"/>
                        </a:rPr>
                        <a:t>ASSERT_EQ(a,</a:t>
                      </a:r>
                      <a:r>
                        <a:rPr lang="en-US" sz="1400" b="0" strike="noStrike" spc="-1" dirty="0">
                          <a:solidFill>
                            <a:srgbClr val="000000"/>
                          </a:solidFill>
                          <a:uFill>
                            <a:solidFill>
                              <a:srgbClr val="FFFFFF"/>
                            </a:solidFill>
                          </a:uFill>
                          <a:latin typeface="Open Sans"/>
                        </a:rPr>
                        <a:t> </a:t>
                      </a:r>
                      <a:r>
                        <a:rPr lang="ru-RU" sz="1400" b="0" strike="noStrike" spc="-1" dirty="0">
                          <a:solidFill>
                            <a:srgbClr val="000000"/>
                          </a:solidFill>
                          <a:uFill>
                            <a:solidFill>
                              <a:srgbClr val="FFFFFF"/>
                            </a:solidFill>
                          </a:uFill>
                          <a:latin typeface="Open Sans"/>
                        </a:rPr>
                        <a:t>b)</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1D2"/>
                    </a:solidFill>
                  </a:tcPr>
                </a:tc>
                <a:tc>
                  <a:txBody>
                    <a:bodyPr/>
                    <a:lstStyle/>
                    <a:p>
                      <a:r>
                        <a:rPr lang="ru-RU" sz="1400" b="0" strike="noStrike" spc="-1" dirty="0" err="1">
                          <a:solidFill>
                            <a:srgbClr val="000000"/>
                          </a:solidFill>
                          <a:uFill>
                            <a:solidFill>
                              <a:srgbClr val="FFFFFF"/>
                            </a:solidFill>
                          </a:uFill>
                          <a:latin typeface="Open Sans"/>
                        </a:rPr>
                        <a:t>This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macro</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contains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an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expression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that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checks</a:t>
                      </a:r>
                      <a:r>
                        <a:rPr lang="ru-RU" sz="1400" b="0" strike="noStrike" spc="-1" dirty="0">
                          <a:solidFill>
                            <a:srgbClr val="000000"/>
                          </a:solidFill>
                          <a:uFill>
                            <a:solidFill>
                              <a:srgbClr val="FFFFFF"/>
                            </a:solidFill>
                          </a:uFill>
                          <a:latin typeface="Open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0000"/>
                          </a:solidFill>
                          <a:uFill>
                            <a:solidFill>
                              <a:srgbClr val="FFFFFF"/>
                            </a:solidFill>
                          </a:uFill>
                          <a:latin typeface="Open Sans"/>
                        </a:rPr>
                        <a:t>that</a:t>
                      </a:r>
                      <a:r>
                        <a:rPr lang="ru-RU" sz="1400" b="0" strike="noStrike" spc="-1" dirty="0">
                          <a:solidFill>
                            <a:srgbClr val="000000"/>
                          </a:solidFill>
                          <a:uFill>
                            <a:solidFill>
                              <a:srgbClr val="FFFFFF"/>
                            </a:solidFill>
                          </a:uFill>
                          <a:latin typeface="Open Sans"/>
                        </a:rPr>
                        <a:t> “a” </a:t>
                      </a:r>
                      <a:r>
                        <a:rPr lang="ru-RU" sz="1400" b="0" strike="noStrike" spc="-1" dirty="0" err="1">
                          <a:solidFill>
                            <a:srgbClr val="000000"/>
                          </a:solidFill>
                          <a:uFill>
                            <a:solidFill>
                              <a:srgbClr val="FFFFFF"/>
                            </a:solidFill>
                          </a:uFill>
                          <a:latin typeface="Open Sans"/>
                        </a:rPr>
                        <a:t>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equal</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to</a:t>
                      </a:r>
                      <a:r>
                        <a:rPr lang="ru-RU" sz="1400" b="0" strike="noStrike" spc="-1" dirty="0">
                          <a:solidFill>
                            <a:srgbClr val="000000"/>
                          </a:solidFill>
                          <a:uFill>
                            <a:solidFill>
                              <a:srgbClr val="FFFFFF"/>
                            </a:solidFill>
                          </a:uFill>
                          <a:latin typeface="Open Sans"/>
                        </a:rPr>
                        <a:t> “b”. </a:t>
                      </a:r>
                      <a:r>
                        <a:rPr lang="ru-RU" sz="1400" b="0" strike="noStrike" spc="-1" dirty="0" err="1">
                          <a:solidFill>
                            <a:srgbClr val="000000"/>
                          </a:solidFill>
                          <a:uFill>
                            <a:solidFill>
                              <a:srgbClr val="FFFFFF"/>
                            </a:solidFill>
                          </a:uFill>
                          <a:latin typeface="Open Sans"/>
                        </a:rPr>
                        <a:t>If</a:t>
                      </a:r>
                      <a:r>
                        <a:rPr lang="ru-RU" sz="1400" b="0" strike="noStrike" spc="-1" dirty="0">
                          <a:solidFill>
                            <a:srgbClr val="000000"/>
                          </a:solidFill>
                          <a:uFill>
                            <a:solidFill>
                              <a:srgbClr val="FFFFFF"/>
                            </a:solidFill>
                          </a:uFill>
                          <a:latin typeface="Open Sans"/>
                        </a:rPr>
                        <a:t> “a” </a:t>
                      </a:r>
                      <a:r>
                        <a:rPr lang="ru-RU" sz="1400" b="0" strike="noStrike" spc="-1" dirty="0" err="1">
                          <a:solidFill>
                            <a:srgbClr val="000000"/>
                          </a:solidFill>
                          <a:uFill>
                            <a:solidFill>
                              <a:srgbClr val="FFFFFF"/>
                            </a:solidFill>
                          </a:uFill>
                          <a:latin typeface="Open Sans"/>
                        </a:rPr>
                        <a:t>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not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equal</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to</a:t>
                      </a:r>
                      <a:r>
                        <a:rPr lang="ru-RU" sz="1400" b="0" strike="noStrike" spc="-1" dirty="0">
                          <a:solidFill>
                            <a:srgbClr val="000000"/>
                          </a:solidFill>
                          <a:uFill>
                            <a:solidFill>
                              <a:srgbClr val="FFFFFF"/>
                            </a:solidFill>
                          </a:uFill>
                          <a:latin typeface="Open Sans"/>
                        </a:rPr>
                        <a:t> “b”, </a:t>
                      </a:r>
                      <a:r>
                        <a:rPr lang="ru-RU" sz="1400" b="0" strike="noStrike" spc="-1" dirty="0" err="1">
                          <a:solidFill>
                            <a:srgbClr val="000000"/>
                          </a:solidFill>
                          <a:uFill>
                            <a:solidFill>
                              <a:srgbClr val="FFFFFF"/>
                            </a:solidFill>
                          </a:uFill>
                          <a:latin typeface="Open Sans"/>
                        </a:rPr>
                        <a:t>then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test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fails</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1D2"/>
                    </a:solidFill>
                  </a:tcPr>
                </a:tc>
                <a:extLst>
                  <a:ext uri="{0D108BD9-81ED-4DB2-BD59-A6C34878D82A}">
                    <a16:rowId xmlns:a16="http://schemas.microsoft.com/office/drawing/2014/main" val="10001"/>
                  </a:ext>
                </a:extLst>
              </a:tr>
              <a:tr h="576360">
                <a:tc>
                  <a:txBody>
                    <a:bodyPr/>
                    <a:lstStyle/>
                    <a:p>
                      <a:pPr>
                        <a:lnSpc>
                          <a:spcPct val="100000"/>
                        </a:lnSpc>
                      </a:pPr>
                      <a:r>
                        <a:rPr lang="ru-RU" sz="1400" b="0" strike="noStrike" spc="-1" dirty="0">
                          <a:solidFill>
                            <a:srgbClr val="000000"/>
                          </a:solidFill>
                          <a:uFill>
                            <a:solidFill>
                              <a:srgbClr val="FFFFFF"/>
                            </a:solidFill>
                          </a:uFill>
                          <a:latin typeface="Open Sans"/>
                        </a:rPr>
                        <a:t>ASSERT_TRUE(</a:t>
                      </a:r>
                      <a:r>
                        <a:rPr lang="ru-RU" sz="1400" b="0" strike="noStrike" spc="-1" dirty="0" err="1">
                          <a:solidFill>
                            <a:srgbClr val="000000"/>
                          </a:solidFill>
                          <a:uFill>
                            <a:solidFill>
                              <a:srgbClr val="FFFFFF"/>
                            </a:solidFill>
                          </a:uFill>
                          <a:latin typeface="Open Sans"/>
                        </a:rPr>
                        <a:t>logical</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expression</a:t>
                      </a:r>
                      <a:r>
                        <a:rPr lang="ru-RU" sz="1400" b="0" strike="noStrike" spc="-1" dirty="0">
                          <a:solidFill>
                            <a:srgbClr val="000000"/>
                          </a:solidFill>
                          <a:uFill>
                            <a:solidFill>
                              <a:srgbClr val="FFFFFF"/>
                            </a:solidFill>
                          </a:uFill>
                          <a:latin typeface="Open Sans"/>
                        </a:rPr>
                        <a:t>)</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This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macro</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contains</a:t>
                      </a:r>
                      <a:r>
                        <a:rPr lang="ru-RU" sz="1400" b="0" strike="noStrike" spc="-1" dirty="0">
                          <a:solidFill>
                            <a:srgbClr val="000000"/>
                          </a:solidFill>
                          <a:uFill>
                            <a:solidFill>
                              <a:srgbClr val="FFFFFF"/>
                            </a:solidFill>
                          </a:uFill>
                          <a:latin typeface="Open Sans"/>
                        </a:rPr>
                        <a:t> a </a:t>
                      </a:r>
                      <a:r>
                        <a:rPr lang="ru-RU" sz="1400" b="0" strike="noStrike" spc="-1" dirty="0" err="1">
                          <a:solidFill>
                            <a:srgbClr val="000000"/>
                          </a:solidFill>
                          <a:uFill>
                            <a:solidFill>
                              <a:srgbClr val="FFFFFF"/>
                            </a:solidFill>
                          </a:uFill>
                          <a:latin typeface="Open Sans"/>
                        </a:rPr>
                        <a:t>boolean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expression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If</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it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false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test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fails</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9EA"/>
                    </a:solidFill>
                  </a:tcPr>
                </a:tc>
                <a:extLst>
                  <a:ext uri="{0D108BD9-81ED-4DB2-BD59-A6C34878D82A}">
                    <a16:rowId xmlns:a16="http://schemas.microsoft.com/office/drawing/2014/main" val="10002"/>
                  </a:ext>
                </a:extLst>
              </a:tr>
              <a:tr h="576360">
                <a:tc>
                  <a:txBody>
                    <a:bodyPr/>
                    <a:lstStyle/>
                    <a:p>
                      <a:pPr>
                        <a:lnSpc>
                          <a:spcPct val="100000"/>
                        </a:lnSpc>
                      </a:pPr>
                      <a:r>
                        <a:rPr lang="ru-RU" sz="1400" b="0" strike="noStrike" spc="-1" dirty="0">
                          <a:solidFill>
                            <a:srgbClr val="000000"/>
                          </a:solidFill>
                          <a:uFill>
                            <a:solidFill>
                              <a:srgbClr val="FFFFFF"/>
                            </a:solidFill>
                          </a:uFill>
                          <a:latin typeface="Open Sans"/>
                        </a:rPr>
                        <a:t>ASSERT_STREQ(string1,</a:t>
                      </a:r>
                      <a:r>
                        <a:rPr lang="en-US" sz="1400" b="0" strike="noStrike" spc="-1" dirty="0">
                          <a:solidFill>
                            <a:srgbClr val="000000"/>
                          </a:solidFill>
                          <a:uFill>
                            <a:solidFill>
                              <a:srgbClr val="FFFFFF"/>
                            </a:solidFill>
                          </a:uFill>
                          <a:latin typeface="Open Sans"/>
                        </a:rPr>
                        <a:t> </a:t>
                      </a:r>
                      <a:r>
                        <a:rPr lang="ru-RU" sz="1400" b="0" strike="noStrike" spc="-1" dirty="0">
                          <a:solidFill>
                            <a:srgbClr val="000000"/>
                          </a:solidFill>
                          <a:uFill>
                            <a:solidFill>
                              <a:srgbClr val="FFFFFF"/>
                            </a:solidFill>
                          </a:uFill>
                          <a:latin typeface="Open Sans"/>
                        </a:rPr>
                        <a:t>string2)</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tc>
                  <a:txBody>
                    <a:bodyPr/>
                    <a:lstStyle/>
                    <a:p>
                      <a:pPr>
                        <a:lnSpc>
                          <a:spcPct val="100000"/>
                        </a:lnSpc>
                      </a:pPr>
                      <a:r>
                        <a:rPr lang="ru-RU" sz="1400" b="0" strike="noStrike" spc="-1" dirty="0" err="1">
                          <a:solidFill>
                            <a:srgbClr val="000000"/>
                          </a:solidFill>
                          <a:uFill>
                            <a:solidFill>
                              <a:srgbClr val="FFFFFF"/>
                            </a:solidFill>
                          </a:uFill>
                          <a:latin typeface="Open Sans"/>
                        </a:rPr>
                        <a:t>This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macro</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compares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two</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strings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If</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strings</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are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not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equal</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then</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the</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test</a:t>
                      </a:r>
                      <a:r>
                        <a:rPr lang="ru-RU" sz="1400" b="0" strike="noStrike" spc="-1" dirty="0">
                          <a:solidFill>
                            <a:srgbClr val="000000"/>
                          </a:solidFill>
                          <a:uFill>
                            <a:solidFill>
                              <a:srgbClr val="FFFFFF"/>
                            </a:solidFill>
                          </a:uFill>
                          <a:latin typeface="Open Sans"/>
                        </a:rPr>
                        <a:t> </a:t>
                      </a:r>
                      <a:r>
                        <a:rPr lang="ru-RU" sz="1400" b="0" strike="noStrike" spc="-1" dirty="0" err="1">
                          <a:solidFill>
                            <a:srgbClr val="000000"/>
                          </a:solidFill>
                          <a:uFill>
                            <a:solidFill>
                              <a:srgbClr val="FFFFFF"/>
                            </a:solidFill>
                          </a:uFill>
                          <a:latin typeface="Open Sans"/>
                        </a:rPr>
                        <a:t>fails</a:t>
                      </a:r>
                      <a:endParaRPr lang="ru-RU"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1D2"/>
                    </a:solidFill>
                  </a:tcPr>
                </a:tc>
                <a:extLst>
                  <a:ext uri="{0D108BD9-81ED-4DB2-BD59-A6C34878D82A}">
                    <a16:rowId xmlns:a16="http://schemas.microsoft.com/office/drawing/2014/main" val="10003"/>
                  </a:ext>
                </a:extLst>
              </a:tr>
            </a:tbl>
          </a:graphicData>
        </a:graphic>
      </p:graphicFrame>
      <p:sp>
        <p:nvSpPr>
          <p:cNvPr id="639" name="CustomShape 3"/>
          <p:cNvSpPr/>
          <p:nvPr/>
        </p:nvSpPr>
        <p:spPr>
          <a:xfrm>
            <a:off x="136080" y="882720"/>
            <a:ext cx="8286840" cy="51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b="1" spc="-1" dirty="0">
                <a:solidFill>
                  <a:srgbClr val="426F04"/>
                </a:solidFill>
                <a:uFill>
                  <a:solidFill>
                    <a:srgbClr val="FFFFFF"/>
                  </a:solidFill>
                </a:uFill>
                <a:latin typeface="Open Sans"/>
              </a:rPr>
              <a:t>These sets of automated tests allow you to understand </a:t>
            </a:r>
          </a:p>
          <a:p>
            <a:pPr algn="ctr">
              <a:lnSpc>
                <a:spcPct val="100000"/>
              </a:lnSpc>
            </a:pPr>
            <a:r>
              <a:rPr lang="en-US" sz="1400" b="1" spc="-1" dirty="0">
                <a:solidFill>
                  <a:srgbClr val="426F04"/>
                </a:solidFill>
                <a:uFill>
                  <a:solidFill>
                    <a:srgbClr val="FFFFFF"/>
                  </a:solidFill>
                </a:uFill>
                <a:latin typeface="Open Sans"/>
              </a:rPr>
              <a:t>the behavior of the C++ program concerned.</a:t>
            </a:r>
            <a:endParaRPr lang="ru-RU" sz="1800" b="0" strike="noStrike" spc="-1" dirty="0">
              <a:solidFill>
                <a:srgbClr val="000000"/>
              </a:solidFill>
              <a:uFill>
                <a:solidFill>
                  <a:srgbClr val="FFFFFF"/>
                </a:solidFill>
              </a:uFill>
              <a:latin typeface="Arial"/>
            </a:endParaRPr>
          </a:p>
          <a:p>
            <a:pPr algn="ctr">
              <a:lnSpc>
                <a:spcPct val="100000"/>
              </a:lnSpc>
            </a:pPr>
            <a:r>
              <a:rPr lang="en-US" sz="1400" b="1" spc="-1" dirty="0">
                <a:solidFill>
                  <a:srgbClr val="426F04"/>
                </a:solidFill>
                <a:uFill>
                  <a:solidFill>
                    <a:srgbClr val="FFFFFF"/>
                  </a:solidFill>
                </a:uFill>
                <a:latin typeface="Open Sans"/>
              </a:rPr>
              <a:t>Please note that macros mentioned in the following sections are </a:t>
            </a:r>
          </a:p>
          <a:p>
            <a:pPr algn="ctr">
              <a:lnSpc>
                <a:spcPct val="100000"/>
              </a:lnSpc>
            </a:pPr>
            <a:r>
              <a:rPr lang="en-US" sz="1400" b="1" spc="-1" dirty="0">
                <a:solidFill>
                  <a:srgbClr val="426F04"/>
                </a:solidFill>
                <a:uFill>
                  <a:solidFill>
                    <a:srgbClr val="FFFFFF"/>
                  </a:solidFill>
                </a:uFill>
                <a:latin typeface="Open Sans"/>
              </a:rPr>
              <a:t>frequently  used in this training material, along-side example code snippets.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Problems with multiple inheritance</a:t>
            </a:r>
            <a:endParaRPr lang="ru-RU" sz="1800" b="0" strike="noStrike" spc="-1">
              <a:solidFill>
                <a:srgbClr val="000000"/>
              </a:solidFill>
              <a:uFill>
                <a:solidFill>
                  <a:srgbClr val="FFFFFF"/>
                </a:solidFill>
              </a:uFill>
              <a:latin typeface="Arial"/>
            </a:endParaRPr>
          </a:p>
        </p:txBody>
      </p:sp>
      <p:sp>
        <p:nvSpPr>
          <p:cNvPr id="1436" name="CustomShape 2"/>
          <p:cNvSpPr/>
          <p:nvPr/>
        </p:nvSpPr>
        <p:spPr>
          <a:xfrm>
            <a:off x="1479240" y="964800"/>
            <a:ext cx="5950440" cy="310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dirty="0" err="1">
                <a:solidFill>
                  <a:srgbClr val="7F0055"/>
                </a:solidFill>
                <a:uFill>
                  <a:solidFill>
                    <a:srgbClr val="FFFFFF"/>
                  </a:solidFill>
                </a:uFill>
                <a:latin typeface="Consolas"/>
                <a:ea typeface="DejaVu Sans"/>
              </a:rPr>
              <a:t>class</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5032"/>
                </a:solidFill>
                <a:uFill>
                  <a:solidFill>
                    <a:srgbClr val="FFFFFF"/>
                  </a:solidFill>
                </a:uFill>
                <a:latin typeface="Consolas"/>
                <a:ea typeface="DejaVu Sans"/>
              </a:rPr>
              <a:t>D</a:t>
            </a:r>
            <a:r>
              <a:rPr lang="ru-RU" sz="1800" b="1"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public</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5032"/>
                </a:solidFill>
                <a:uFill>
                  <a:solidFill>
                    <a:srgbClr val="FFFFFF"/>
                  </a:solidFill>
                </a:uFill>
                <a:latin typeface="Consolas"/>
                <a:ea typeface="DejaVu Sans"/>
              </a:rPr>
              <a:t>B</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public</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5032"/>
                </a:solidFill>
                <a:uFill>
                  <a:solidFill>
                    <a:srgbClr val="FFFFFF"/>
                  </a:solidFill>
                </a:uFill>
                <a:latin typeface="Consolas"/>
                <a:ea typeface="DejaVu Sans"/>
              </a:rPr>
              <a:t>C</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public</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a:solidFill>
                  <a:srgbClr val="000000"/>
                </a:solidFill>
                <a:uFill>
                  <a:solidFill>
                    <a:srgbClr val="FFFFFF"/>
                  </a:solidFill>
                </a:uFill>
                <a:latin typeface="Consolas"/>
                <a:ea typeface="DejaVu Sans"/>
              </a:rPr>
              <a:t>D() { </a:t>
            </a:r>
            <a:r>
              <a:rPr lang="ru-RU" sz="1800" b="1" i="1" strike="noStrike" spc="-1" dirty="0" err="1">
                <a:solidFill>
                  <a:srgbClr val="0000C0"/>
                </a:solidFill>
                <a:uFill>
                  <a:solidFill>
                    <a:srgbClr val="FFFFFF"/>
                  </a:solidFill>
                </a:uFill>
                <a:latin typeface="Consolas"/>
                <a:ea typeface="DejaVu Sans"/>
              </a:rPr>
              <a:t>OrderCall</a:t>
            </a:r>
            <a:r>
              <a:rPr lang="ru-RU" sz="1800" b="1" i="1" strike="noStrike" spc="-1" dirty="0">
                <a:solidFill>
                  <a:srgbClr val="000000"/>
                </a:solidFill>
                <a:uFill>
                  <a:solidFill>
                    <a:srgbClr val="FFFFFF"/>
                  </a:solidFill>
                </a:uFill>
                <a:latin typeface="Consolas"/>
                <a:ea typeface="DejaVu Sans"/>
              </a:rPr>
              <a:t>[</a:t>
            </a:r>
            <a:r>
              <a:rPr lang="ru-RU" sz="1800" b="1" i="1" strike="noStrike" spc="-1" dirty="0" err="1">
                <a:solidFill>
                  <a:srgbClr val="0000C0"/>
                </a:solidFill>
                <a:uFill>
                  <a:solidFill>
                    <a:srgbClr val="FFFFFF"/>
                  </a:solidFill>
                </a:uFill>
                <a:latin typeface="Consolas"/>
                <a:ea typeface="DejaVu Sans"/>
              </a:rPr>
              <a:t>CallCount</a:t>
            </a:r>
            <a:r>
              <a:rPr lang="ru-RU" sz="1800" b="1" i="1" strike="noStrike" spc="-1" dirty="0">
                <a:solidFill>
                  <a:srgbClr val="000000"/>
                </a:solidFill>
                <a:uFill>
                  <a:solidFill>
                    <a:srgbClr val="FFFFFF"/>
                  </a:solidFill>
                </a:uFill>
                <a:latin typeface="Consolas"/>
                <a:ea typeface="DejaVu Sans"/>
              </a:rPr>
              <a:t>++] = </a:t>
            </a:r>
            <a:r>
              <a:rPr lang="ru-RU" sz="1800" b="1" i="1" strike="noStrike" spc="-1" dirty="0">
                <a:solidFill>
                  <a:srgbClr val="2A00FF"/>
                </a:solidFill>
                <a:uFill>
                  <a:solidFill>
                    <a:srgbClr val="FFFFFF"/>
                  </a:solidFill>
                </a:uFill>
                <a:latin typeface="Consolas"/>
                <a:ea typeface="DejaVu Sans"/>
              </a:rPr>
              <a:t>'D'</a:t>
            </a:r>
            <a:r>
              <a:rPr lang="ru-RU" sz="1800" b="1" i="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TEST(Module8,</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OrderMultipleInheritance</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5032"/>
                </a:solidFill>
                <a:uFill>
                  <a:solidFill>
                    <a:srgbClr val="FFFFFF"/>
                  </a:solidFill>
                </a:uFill>
                <a:latin typeface="Consolas"/>
                <a:ea typeface="DejaVu Sans"/>
              </a:rPr>
              <a:t>   D</a:t>
            </a:r>
            <a:r>
              <a:rPr lang="ru-RU" sz="1800" b="0" strike="noStrike" spc="-1" dirty="0">
                <a:solidFill>
                  <a:srgbClr val="000000"/>
                </a:solidFill>
                <a:uFill>
                  <a:solidFill>
                    <a:srgbClr val="FFFFFF"/>
                  </a:solidFill>
                </a:uFill>
                <a:latin typeface="Consolas"/>
                <a:ea typeface="DejaVu Sans"/>
              </a:rPr>
              <a:t> x;</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ASSERT_STREQ(</a:t>
            </a:r>
            <a:r>
              <a:rPr lang="ru-RU" sz="1800" b="0" strike="noStrike" spc="-1" dirty="0">
                <a:solidFill>
                  <a:srgbClr val="005032"/>
                </a:solidFill>
                <a:uFill>
                  <a:solidFill>
                    <a:srgbClr val="FFFFFF"/>
                  </a:solidFill>
                </a:uFill>
                <a:latin typeface="Consolas"/>
                <a:ea typeface="DejaVu Sans"/>
              </a:rPr>
              <a:t>A</a:t>
            </a:r>
            <a:r>
              <a:rPr lang="ru-RU" sz="1800" b="0" strike="noStrike" spc="-1" dirty="0">
                <a:solidFill>
                  <a:srgbClr val="000000"/>
                </a:solidFill>
                <a:uFill>
                  <a:solidFill>
                    <a:srgbClr val="FFFFFF"/>
                  </a:solidFill>
                </a:uFill>
                <a:latin typeface="Consolas"/>
                <a:ea typeface="DejaVu Sans"/>
              </a:rPr>
              <a:t>::</a:t>
            </a:r>
            <a:r>
              <a:rPr lang="ru-RU" sz="1800" b="0" i="1" strike="noStrike" spc="-1" dirty="0" err="1">
                <a:solidFill>
                  <a:srgbClr val="0000C0"/>
                </a:solidFill>
                <a:uFill>
                  <a:solidFill>
                    <a:srgbClr val="FFFFFF"/>
                  </a:solidFill>
                </a:uFill>
                <a:latin typeface="Consolas"/>
                <a:ea typeface="DejaVu Sans"/>
              </a:rPr>
              <a:t>OrderCall</a:t>
            </a:r>
            <a:r>
              <a:rPr lang="ru-RU" sz="1800" b="0" i="1" strike="noStrike" spc="-1" dirty="0">
                <a:solidFill>
                  <a:srgbClr val="000000"/>
                </a:solidFill>
                <a:uFill>
                  <a:solidFill>
                    <a:srgbClr val="FFFFFF"/>
                  </a:solidFill>
                </a:uFill>
                <a:latin typeface="Consolas"/>
                <a:ea typeface="DejaVu Sans"/>
              </a:rPr>
              <a:t>,</a:t>
            </a:r>
            <a:r>
              <a:rPr lang="en-US" sz="1800" b="0" i="1" strike="noStrike" spc="-1" dirty="0">
                <a:solidFill>
                  <a:srgbClr val="000000"/>
                </a:solidFill>
                <a:uFill>
                  <a:solidFill>
                    <a:srgbClr val="FFFFFF"/>
                  </a:solidFill>
                </a:uFill>
                <a:latin typeface="Consolas"/>
                <a:ea typeface="DejaVu Sans"/>
              </a:rPr>
              <a:t> </a:t>
            </a:r>
            <a:r>
              <a:rPr lang="ru-RU" sz="1800" b="0" i="1" strike="noStrike" spc="-1" dirty="0">
                <a:solidFill>
                  <a:srgbClr val="2A00FF"/>
                </a:solidFill>
                <a:uFill>
                  <a:solidFill>
                    <a:srgbClr val="FFFFFF"/>
                  </a:solidFill>
                </a:uFill>
                <a:latin typeface="Consolas"/>
                <a:ea typeface="DejaVu Sans"/>
              </a:rPr>
              <a:t>"ABABACD"</a:t>
            </a:r>
            <a:r>
              <a:rPr lang="ru-RU" sz="1800" b="0" i="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26997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CustomShape 1"/>
          <p:cNvSpPr/>
          <p:nvPr/>
        </p:nvSpPr>
        <p:spPr>
          <a:xfrm>
            <a:off x="204840" y="196560"/>
            <a:ext cx="860364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Multiple inheritance - II</a:t>
            </a:r>
            <a:endParaRPr lang="ru-RU" sz="1800" b="0" strike="noStrike" spc="-1">
              <a:solidFill>
                <a:srgbClr val="000000"/>
              </a:solidFill>
              <a:uFill>
                <a:solidFill>
                  <a:srgbClr val="FFFFFF"/>
                </a:solidFill>
              </a:uFill>
              <a:latin typeface="Arial"/>
            </a:endParaRPr>
          </a:p>
        </p:txBody>
      </p:sp>
      <p:sp>
        <p:nvSpPr>
          <p:cNvPr id="1438" name="CustomShape 2"/>
          <p:cNvSpPr/>
          <p:nvPr/>
        </p:nvSpPr>
        <p:spPr>
          <a:xfrm>
            <a:off x="622440" y="1035633"/>
            <a:ext cx="7768440" cy="1968165"/>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3960">
              <a:lnSpc>
                <a:spcPct val="130000"/>
              </a:lnSpc>
              <a:buClr>
                <a:srgbClr val="EB571C"/>
              </a:buClr>
              <a:buSzPct val="45000"/>
            </a:pPr>
            <a:endParaRPr lang="ru-RU" sz="2100" spc="-1" dirty="0">
              <a:solidFill>
                <a:srgbClr val="000000"/>
              </a:solidFill>
              <a:uFill>
                <a:solidFill>
                  <a:srgbClr val="FFFFFF"/>
                </a:solidFill>
              </a:uFill>
              <a:latin typeface="Open Sans"/>
            </a:endParaRPr>
          </a:p>
        </p:txBody>
      </p:sp>
      <p:sp>
        <p:nvSpPr>
          <p:cNvPr id="8" name="CustomShape 2"/>
          <p:cNvSpPr/>
          <p:nvPr/>
        </p:nvSpPr>
        <p:spPr>
          <a:xfrm>
            <a:off x="683640" y="864360"/>
            <a:ext cx="7768440" cy="3731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To avoid the duplicated superclass objects you should use the virtual keyword in the inheritance part of the classes that derive directly from the common superclass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virtual </a:t>
            </a:r>
            <a:r>
              <a:rPr lang="en-US" sz="2100" spc="-1" dirty="0" err="1">
                <a:solidFill>
                  <a:srgbClr val="000000"/>
                </a:solidFill>
                <a:uFill>
                  <a:solidFill>
                    <a:srgbClr val="FFFFFF"/>
                  </a:solidFill>
                </a:uFill>
                <a:latin typeface="Open Sans"/>
              </a:rPr>
              <a:t>superclasses</a:t>
            </a:r>
            <a:r>
              <a:rPr lang="en-US" sz="2100" spc="-1" dirty="0">
                <a:solidFill>
                  <a:srgbClr val="000000"/>
                </a:solidFill>
                <a:uFill>
                  <a:solidFill>
                    <a:srgbClr val="FFFFFF"/>
                  </a:solidFill>
                </a:uFill>
                <a:latin typeface="Open Sans"/>
              </a:rPr>
              <a:t> can be mixed with non-virtual </a:t>
            </a:r>
            <a:r>
              <a:rPr lang="en-US" sz="2100" spc="-1" dirty="0" err="1">
                <a:solidFill>
                  <a:srgbClr val="000000"/>
                </a:solidFill>
                <a:uFill>
                  <a:solidFill>
                    <a:srgbClr val="FFFFFF"/>
                  </a:solidFill>
                </a:uFill>
                <a:latin typeface="Open Sans"/>
              </a:rPr>
              <a:t>superclasses</a:t>
            </a:r>
            <a:endParaRPr lang="en-US"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Multiple inheritance</a:t>
            </a:r>
            <a:endParaRPr lang="ru-RU" sz="1800" b="0" strike="noStrike" spc="-1">
              <a:solidFill>
                <a:srgbClr val="000000"/>
              </a:solidFill>
              <a:uFill>
                <a:solidFill>
                  <a:srgbClr val="FFFFFF"/>
                </a:solidFill>
              </a:uFill>
              <a:latin typeface="Arial"/>
            </a:endParaRPr>
          </a:p>
        </p:txBody>
      </p:sp>
      <p:sp>
        <p:nvSpPr>
          <p:cNvPr id="1440" name="CustomShape 2"/>
          <p:cNvSpPr/>
          <p:nvPr/>
        </p:nvSpPr>
        <p:spPr>
          <a:xfrm>
            <a:off x="102240" y="910440"/>
            <a:ext cx="3938760" cy="42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a:solidFill>
                  <a:srgbClr val="7F0055"/>
                </a:solidFill>
                <a:uFill>
                  <a:solidFill>
                    <a:srgbClr val="FFFFFF"/>
                  </a:solidFill>
                </a:uFill>
                <a:latin typeface="Consolas"/>
                <a:ea typeface="DejaVu Sans"/>
              </a:rPr>
              <a:t>class</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005032"/>
                </a:solidFill>
                <a:uFill>
                  <a:solidFill>
                    <a:srgbClr val="FFFFFF"/>
                  </a:solidFill>
                </a:uFill>
                <a:latin typeface="Consolas"/>
                <a:ea typeface="DejaVu Sans"/>
              </a:rPr>
              <a:t>Bv</a:t>
            </a:r>
            <a:r>
              <a:rPr lang="ru-RU" sz="1600" b="1" strike="noStrike" spc="-1">
                <a:solidFill>
                  <a:srgbClr val="000000"/>
                </a:solidFill>
                <a:uFill>
                  <a:solidFill>
                    <a:srgbClr val="FFFFFF"/>
                  </a:solidFill>
                </a:uFill>
                <a:latin typeface="Consolas"/>
                <a:ea typeface="DejaVu Sans"/>
              </a:rPr>
              <a:t> : </a:t>
            </a:r>
            <a:r>
              <a:rPr lang="ru-RU" sz="1600" b="1" strike="noStrike" spc="-1">
                <a:solidFill>
                  <a:srgbClr val="7F0055"/>
                </a:solidFill>
                <a:uFill>
                  <a:solidFill>
                    <a:srgbClr val="FFFFFF"/>
                  </a:solidFill>
                </a:uFill>
                <a:latin typeface="Consolas"/>
                <a:ea typeface="DejaVu Sans"/>
              </a:rPr>
              <a:t>public</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7F0055"/>
                </a:solidFill>
                <a:uFill>
                  <a:solidFill>
                    <a:srgbClr val="FFFFFF"/>
                  </a:solidFill>
                </a:uFill>
                <a:latin typeface="Consolas"/>
                <a:ea typeface="DejaVu Sans"/>
              </a:rPr>
              <a:t>virtual</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005032"/>
                </a:solidFill>
                <a:uFill>
                  <a:solidFill>
                    <a:srgbClr val="FFFFFF"/>
                  </a:solidFill>
                </a:uFill>
                <a:latin typeface="Consolas"/>
                <a:ea typeface="DejaVu Sans"/>
              </a:rPr>
              <a:t>A</a:t>
            </a:r>
            <a:endParaRPr lang="ru-RU" sz="1600" b="0" strike="noStrike" spc="-1">
              <a:solidFill>
                <a:srgbClr val="000000"/>
              </a:solidFill>
              <a:uFill>
                <a:solidFill>
                  <a:srgbClr val="FFFFFF"/>
                </a:solidFill>
              </a:uFill>
              <a:latin typeface="Arial"/>
            </a:endParaRPr>
          </a:p>
          <a:p>
            <a:pPr>
              <a:lnSpc>
                <a:spcPct val="100000"/>
              </a:lnSpc>
            </a:pPr>
            <a:r>
              <a:rPr lang="ru-RU" sz="1600" b="0"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1" strike="noStrike" spc="-1">
                <a:solidFill>
                  <a:srgbClr val="7F0055"/>
                </a:solidFill>
                <a:uFill>
                  <a:solidFill>
                    <a:srgbClr val="FFFFFF"/>
                  </a:solidFill>
                </a:uFill>
                <a:latin typeface="Consolas"/>
                <a:ea typeface="DejaVu Sans"/>
              </a:rPr>
              <a:t>public</a:t>
            </a:r>
            <a:r>
              <a:rPr lang="ru-RU" sz="1600" b="1"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1" strike="noStrike" spc="-1">
                <a:solidFill>
                  <a:srgbClr val="000000"/>
                </a:solidFill>
                <a:uFill>
                  <a:solidFill>
                    <a:srgbClr val="FFFFFF"/>
                  </a:solidFill>
                </a:uFill>
                <a:latin typeface="Consolas"/>
                <a:ea typeface="DejaVu Sans"/>
              </a:rPr>
              <a:t>Bv() { </a:t>
            </a:r>
            <a:r>
              <a:rPr lang="ru-RU" sz="1600" b="1" i="1" strike="noStrike" spc="-1">
                <a:solidFill>
                  <a:srgbClr val="0000C0"/>
                </a:solidFill>
                <a:uFill>
                  <a:solidFill>
                    <a:srgbClr val="FFFFFF"/>
                  </a:solidFill>
                </a:uFill>
                <a:latin typeface="Consolas"/>
                <a:ea typeface="DejaVu Sans"/>
              </a:rPr>
              <a:t>OrderCall</a:t>
            </a:r>
            <a:r>
              <a:rPr lang="ru-RU" sz="1600" b="1" i="1" strike="noStrike" spc="-1">
                <a:solidFill>
                  <a:srgbClr val="000000"/>
                </a:solidFill>
                <a:uFill>
                  <a:solidFill>
                    <a:srgbClr val="FFFFFF"/>
                  </a:solidFill>
                </a:uFill>
                <a:latin typeface="Consolas"/>
                <a:ea typeface="DejaVu Sans"/>
              </a:rPr>
              <a:t>[</a:t>
            </a:r>
            <a:r>
              <a:rPr lang="ru-RU" sz="1600" b="1" i="1" strike="noStrike" spc="-1">
                <a:solidFill>
                  <a:srgbClr val="0000C0"/>
                </a:solidFill>
                <a:uFill>
                  <a:solidFill>
                    <a:srgbClr val="FFFFFF"/>
                  </a:solidFill>
                </a:uFill>
                <a:latin typeface="Consolas"/>
                <a:ea typeface="DejaVu Sans"/>
              </a:rPr>
              <a:t>CallCount</a:t>
            </a:r>
            <a:r>
              <a:rPr lang="ru-RU" sz="1600" b="1" i="1" strike="noStrike" spc="-1">
                <a:solidFill>
                  <a:srgbClr val="000000"/>
                </a:solidFill>
                <a:uFill>
                  <a:solidFill>
                    <a:srgbClr val="FFFFFF"/>
                  </a:solidFill>
                </a:uFill>
                <a:latin typeface="Consolas"/>
                <a:ea typeface="DejaVu Sans"/>
              </a:rPr>
              <a:t>++] = </a:t>
            </a:r>
            <a:r>
              <a:rPr lang="ru-RU" sz="1600" b="1" i="1" strike="noStrike" spc="-1">
                <a:solidFill>
                  <a:srgbClr val="2A00FF"/>
                </a:solidFill>
                <a:uFill>
                  <a:solidFill>
                    <a:srgbClr val="FFFFFF"/>
                  </a:solidFill>
                </a:uFill>
                <a:latin typeface="Consolas"/>
                <a:ea typeface="DejaVu Sans"/>
              </a:rPr>
              <a:t>'b'</a:t>
            </a:r>
            <a:r>
              <a:rPr lang="ru-RU" sz="1600" b="1" i="1"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0"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endParaRPr lang="ru-RU" sz="1600" b="0" strike="noStrike" spc="-1">
              <a:solidFill>
                <a:srgbClr val="000000"/>
              </a:solidFill>
              <a:uFill>
                <a:solidFill>
                  <a:srgbClr val="FFFFFF"/>
                </a:solidFill>
              </a:uFill>
              <a:latin typeface="Arial"/>
            </a:endParaRPr>
          </a:p>
          <a:p>
            <a:pPr>
              <a:lnSpc>
                <a:spcPct val="100000"/>
              </a:lnSpc>
            </a:pPr>
            <a:r>
              <a:rPr lang="ru-RU" sz="1600" b="1" strike="noStrike" spc="-1">
                <a:solidFill>
                  <a:srgbClr val="7F0055"/>
                </a:solidFill>
                <a:uFill>
                  <a:solidFill>
                    <a:srgbClr val="FFFFFF"/>
                  </a:solidFill>
                </a:uFill>
                <a:latin typeface="Consolas"/>
                <a:ea typeface="DejaVu Sans"/>
              </a:rPr>
              <a:t>class</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005032"/>
                </a:solidFill>
                <a:uFill>
                  <a:solidFill>
                    <a:srgbClr val="FFFFFF"/>
                  </a:solidFill>
                </a:uFill>
                <a:latin typeface="Consolas"/>
                <a:ea typeface="DejaVu Sans"/>
              </a:rPr>
              <a:t>Cv</a:t>
            </a:r>
            <a:r>
              <a:rPr lang="ru-RU" sz="1600" b="1" strike="noStrike" spc="-1">
                <a:solidFill>
                  <a:srgbClr val="000000"/>
                </a:solidFill>
                <a:uFill>
                  <a:solidFill>
                    <a:srgbClr val="FFFFFF"/>
                  </a:solidFill>
                </a:uFill>
                <a:latin typeface="Consolas"/>
                <a:ea typeface="DejaVu Sans"/>
              </a:rPr>
              <a:t> : </a:t>
            </a:r>
            <a:r>
              <a:rPr lang="ru-RU" sz="1600" b="1" strike="noStrike" spc="-1">
                <a:solidFill>
                  <a:srgbClr val="7F0055"/>
                </a:solidFill>
                <a:uFill>
                  <a:solidFill>
                    <a:srgbClr val="FFFFFF"/>
                  </a:solidFill>
                </a:uFill>
                <a:latin typeface="Consolas"/>
                <a:ea typeface="DejaVu Sans"/>
              </a:rPr>
              <a:t>public</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7F0055"/>
                </a:solidFill>
                <a:uFill>
                  <a:solidFill>
                    <a:srgbClr val="FFFFFF"/>
                  </a:solidFill>
                </a:uFill>
                <a:latin typeface="Consolas"/>
                <a:ea typeface="DejaVu Sans"/>
              </a:rPr>
              <a:t>virtual</a:t>
            </a:r>
            <a:r>
              <a:rPr lang="ru-RU" sz="1600" b="1" strike="noStrike" spc="-1">
                <a:solidFill>
                  <a:srgbClr val="000000"/>
                </a:solidFill>
                <a:uFill>
                  <a:solidFill>
                    <a:srgbClr val="FFFFFF"/>
                  </a:solidFill>
                </a:uFill>
                <a:latin typeface="Consolas"/>
                <a:ea typeface="DejaVu Sans"/>
              </a:rPr>
              <a:t> </a:t>
            </a:r>
            <a:r>
              <a:rPr lang="ru-RU" sz="1600" b="1" strike="noStrike" spc="-1">
                <a:solidFill>
                  <a:srgbClr val="005032"/>
                </a:solidFill>
                <a:uFill>
                  <a:solidFill>
                    <a:srgbClr val="FFFFFF"/>
                  </a:solidFill>
                </a:uFill>
                <a:latin typeface="Consolas"/>
                <a:ea typeface="DejaVu Sans"/>
              </a:rPr>
              <a:t>Bv</a:t>
            </a:r>
            <a:endParaRPr lang="ru-RU" sz="1600" b="0" strike="noStrike" spc="-1">
              <a:solidFill>
                <a:srgbClr val="000000"/>
              </a:solidFill>
              <a:uFill>
                <a:solidFill>
                  <a:srgbClr val="FFFFFF"/>
                </a:solidFill>
              </a:uFill>
              <a:latin typeface="Arial"/>
            </a:endParaRPr>
          </a:p>
          <a:p>
            <a:pPr>
              <a:lnSpc>
                <a:spcPct val="100000"/>
              </a:lnSpc>
            </a:pPr>
            <a:r>
              <a:rPr lang="ru-RU" sz="1600" b="0"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0" strike="noStrike" spc="-1">
                <a:solidFill>
                  <a:srgbClr val="005032"/>
                </a:solidFill>
                <a:uFill>
                  <a:solidFill>
                    <a:srgbClr val="FFFFFF"/>
                  </a:solidFill>
                </a:uFill>
                <a:latin typeface="Consolas"/>
                <a:ea typeface="DejaVu Sans"/>
              </a:rPr>
              <a:t>A</a:t>
            </a:r>
            <a:r>
              <a:rPr lang="ru-RU" sz="1600" b="0" strike="noStrike" spc="-1">
                <a:solidFill>
                  <a:srgbClr val="000000"/>
                </a:solidFill>
                <a:uFill>
                  <a:solidFill>
                    <a:srgbClr val="FFFFFF"/>
                  </a:solidFill>
                </a:uFill>
                <a:latin typeface="Consolas"/>
                <a:ea typeface="DejaVu Sans"/>
              </a:rPr>
              <a:t> </a:t>
            </a:r>
            <a:r>
              <a:rPr lang="ru-RU" sz="1600" b="0" strike="noStrike" spc="-1">
                <a:solidFill>
                  <a:srgbClr val="0000C0"/>
                </a:solidFill>
                <a:uFill>
                  <a:solidFill>
                    <a:srgbClr val="FFFFFF"/>
                  </a:solidFill>
                </a:uFill>
                <a:latin typeface="Consolas"/>
                <a:ea typeface="DejaVu Sans"/>
              </a:rPr>
              <a:t>var</a:t>
            </a:r>
            <a:r>
              <a:rPr lang="ru-RU" sz="1600" b="0"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1" strike="noStrike" spc="-1">
                <a:solidFill>
                  <a:srgbClr val="7F0055"/>
                </a:solidFill>
                <a:uFill>
                  <a:solidFill>
                    <a:srgbClr val="FFFFFF"/>
                  </a:solidFill>
                </a:uFill>
                <a:latin typeface="Consolas"/>
                <a:ea typeface="DejaVu Sans"/>
              </a:rPr>
              <a:t>public</a:t>
            </a:r>
            <a:r>
              <a:rPr lang="ru-RU" sz="1600" b="1"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1" strike="noStrike" spc="-1">
                <a:solidFill>
                  <a:srgbClr val="000000"/>
                </a:solidFill>
                <a:uFill>
                  <a:solidFill>
                    <a:srgbClr val="FFFFFF"/>
                  </a:solidFill>
                </a:uFill>
                <a:latin typeface="Consolas"/>
                <a:ea typeface="DejaVu Sans"/>
              </a:rPr>
              <a:t>Cv() { </a:t>
            </a:r>
            <a:r>
              <a:rPr lang="ru-RU" sz="1600" b="1" i="1" strike="noStrike" spc="-1">
                <a:solidFill>
                  <a:srgbClr val="0000C0"/>
                </a:solidFill>
                <a:uFill>
                  <a:solidFill>
                    <a:srgbClr val="FFFFFF"/>
                  </a:solidFill>
                </a:uFill>
                <a:latin typeface="Consolas"/>
                <a:ea typeface="DejaVu Sans"/>
              </a:rPr>
              <a:t>OrderCall</a:t>
            </a:r>
            <a:r>
              <a:rPr lang="ru-RU" sz="1600" b="1" i="1" strike="noStrike" spc="-1">
                <a:solidFill>
                  <a:srgbClr val="000000"/>
                </a:solidFill>
                <a:uFill>
                  <a:solidFill>
                    <a:srgbClr val="FFFFFF"/>
                  </a:solidFill>
                </a:uFill>
                <a:latin typeface="Consolas"/>
                <a:ea typeface="DejaVu Sans"/>
              </a:rPr>
              <a:t>[</a:t>
            </a:r>
            <a:r>
              <a:rPr lang="ru-RU" sz="1600" b="1" i="1" strike="noStrike" spc="-1">
                <a:solidFill>
                  <a:srgbClr val="0000C0"/>
                </a:solidFill>
                <a:uFill>
                  <a:solidFill>
                    <a:srgbClr val="FFFFFF"/>
                  </a:solidFill>
                </a:uFill>
                <a:latin typeface="Consolas"/>
                <a:ea typeface="DejaVu Sans"/>
              </a:rPr>
              <a:t>CallCount</a:t>
            </a:r>
            <a:r>
              <a:rPr lang="ru-RU" sz="1600" b="1" i="1" strike="noStrike" spc="-1">
                <a:solidFill>
                  <a:srgbClr val="000000"/>
                </a:solidFill>
                <a:uFill>
                  <a:solidFill>
                    <a:srgbClr val="FFFFFF"/>
                  </a:solidFill>
                </a:uFill>
                <a:latin typeface="Consolas"/>
                <a:ea typeface="DejaVu Sans"/>
              </a:rPr>
              <a:t>++] = </a:t>
            </a:r>
            <a:r>
              <a:rPr lang="ru-RU" sz="1600" b="1" i="1" strike="noStrike" spc="-1">
                <a:solidFill>
                  <a:srgbClr val="2A00FF"/>
                </a:solidFill>
                <a:uFill>
                  <a:solidFill>
                    <a:srgbClr val="FFFFFF"/>
                  </a:solidFill>
                </a:uFill>
                <a:latin typeface="Consolas"/>
                <a:ea typeface="DejaVu Sans"/>
              </a:rPr>
              <a:t>'c'</a:t>
            </a:r>
            <a:r>
              <a:rPr lang="ru-RU" sz="1600" b="1" i="1"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r>
              <a:rPr lang="ru-RU" sz="1600" b="0" strike="noStrike" spc="-1">
                <a:solidFill>
                  <a:srgbClr val="000000"/>
                </a:solidFill>
                <a:uFill>
                  <a:solidFill>
                    <a:srgbClr val="FFFFFF"/>
                  </a:solidFill>
                </a:uFill>
                <a:latin typeface="Consolas"/>
                <a:ea typeface="DejaVu Sans"/>
              </a:rPr>
              <a:t>};</a:t>
            </a:r>
            <a:endParaRPr lang="ru-RU" sz="1600" b="0" strike="noStrike" spc="-1">
              <a:solidFill>
                <a:srgbClr val="000000"/>
              </a:solidFill>
              <a:uFill>
                <a:solidFill>
                  <a:srgbClr val="FFFFFF"/>
                </a:solidFill>
              </a:uFill>
              <a:latin typeface="Arial"/>
            </a:endParaRPr>
          </a:p>
          <a:p>
            <a:pPr>
              <a:lnSpc>
                <a:spcPct val="100000"/>
              </a:lnSpc>
            </a:pPr>
            <a:endParaRPr lang="ru-RU" sz="1600" b="0" strike="noStrike" spc="-1">
              <a:solidFill>
                <a:srgbClr val="000000"/>
              </a:solidFill>
              <a:uFill>
                <a:solidFill>
                  <a:srgbClr val="FFFFFF"/>
                </a:solidFill>
              </a:uFill>
              <a:latin typeface="Arial"/>
            </a:endParaRPr>
          </a:p>
        </p:txBody>
      </p:sp>
      <p:sp>
        <p:nvSpPr>
          <p:cNvPr id="1441" name="CustomShape 3"/>
          <p:cNvSpPr/>
          <p:nvPr/>
        </p:nvSpPr>
        <p:spPr>
          <a:xfrm>
            <a:off x="4244040" y="1036080"/>
            <a:ext cx="4831560" cy="365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Dv</a:t>
            </a:r>
            <a:r>
              <a:rPr lang="ru-RU" sz="1600" b="1" strike="noStrike" spc="-1" dirty="0">
                <a:solidFill>
                  <a:srgbClr val="000000"/>
                </a:solidFill>
                <a:uFill>
                  <a:solidFill>
                    <a:srgbClr val="FFFFFF"/>
                  </a:solidFill>
                </a:uFill>
                <a:latin typeface="Consolas"/>
                <a:ea typeface="DejaVu Sans"/>
              </a:rPr>
              <a:t> : </a:t>
            </a:r>
            <a:r>
              <a:rPr lang="ru-RU" sz="1600" b="1" strike="noStrike" spc="-1" dirty="0" err="1">
                <a:solidFill>
                  <a:srgbClr val="7F0055"/>
                </a:solidFill>
                <a:uFill>
                  <a:solidFill>
                    <a:srgbClr val="FFFFFF"/>
                  </a:solidFill>
                </a:uFill>
                <a:latin typeface="Consolas"/>
                <a:ea typeface="DejaVu Sans"/>
              </a:rPr>
              <a:t>virtual</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Bv</a:t>
            </a:r>
            <a:r>
              <a:rPr lang="ru-RU" sz="1600" b="1" strike="noStrike" spc="-1" dirty="0" err="1">
                <a:solidFill>
                  <a:srgbClr val="000000"/>
                </a:solidFill>
                <a:uFill>
                  <a:solidFill>
                    <a:srgbClr val="FFFFFF"/>
                  </a:solidFill>
                </a:uFill>
                <a:latin typeface="Consolas"/>
                <a:ea typeface="DejaVu Sans"/>
              </a:rPr>
              <a:t>,</a:t>
            </a: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Cv</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000000"/>
                </a:solidFill>
                <a:uFill>
                  <a:solidFill>
                    <a:srgbClr val="FFFFFF"/>
                  </a:solidFill>
                </a:uFill>
                <a:latin typeface="Consolas"/>
                <a:ea typeface="DejaVu Sans"/>
              </a:rPr>
              <a:t>Dv</a:t>
            </a:r>
            <a:r>
              <a:rPr lang="ru-RU" sz="1600" b="1" strike="noStrike" spc="-1" dirty="0">
                <a:solidFill>
                  <a:srgbClr val="000000"/>
                </a:solidFill>
                <a:uFill>
                  <a:solidFill>
                    <a:srgbClr val="FFFFFF"/>
                  </a:solidFill>
                </a:uFill>
                <a:latin typeface="Consolas"/>
                <a:ea typeface="DejaVu Sans"/>
              </a:rPr>
              <a:t>() { </a:t>
            </a:r>
            <a:r>
              <a:rPr lang="ru-RU" sz="1600" b="1" i="1" strike="noStrike" spc="-1" dirty="0" err="1">
                <a:solidFill>
                  <a:srgbClr val="0000C0"/>
                </a:solidFill>
                <a:uFill>
                  <a:solidFill>
                    <a:srgbClr val="FFFFFF"/>
                  </a:solidFill>
                </a:uFill>
                <a:latin typeface="Consolas"/>
                <a:ea typeface="DejaVu Sans"/>
              </a:rPr>
              <a:t>OrderCall</a:t>
            </a:r>
            <a:r>
              <a:rPr lang="ru-RU" sz="1600" b="1" i="1" strike="noStrike" spc="-1" dirty="0">
                <a:solidFill>
                  <a:srgbClr val="000000"/>
                </a:solidFill>
                <a:uFill>
                  <a:solidFill>
                    <a:srgbClr val="FFFFFF"/>
                  </a:solidFill>
                </a:uFill>
                <a:latin typeface="Consolas"/>
                <a:ea typeface="DejaVu Sans"/>
              </a:rPr>
              <a:t>[</a:t>
            </a:r>
            <a:r>
              <a:rPr lang="ru-RU" sz="1600" b="1" i="1" strike="noStrike" spc="-1" dirty="0" err="1">
                <a:solidFill>
                  <a:srgbClr val="0000C0"/>
                </a:solidFill>
                <a:uFill>
                  <a:solidFill>
                    <a:srgbClr val="FFFFFF"/>
                  </a:solidFill>
                </a:uFill>
                <a:latin typeface="Consolas"/>
                <a:ea typeface="DejaVu Sans"/>
              </a:rPr>
              <a:t>CallCount</a:t>
            </a:r>
            <a:r>
              <a:rPr lang="ru-RU" sz="1600" b="1" i="1" strike="noStrike" spc="-1" dirty="0">
                <a:solidFill>
                  <a:srgbClr val="000000"/>
                </a:solidFill>
                <a:uFill>
                  <a:solidFill>
                    <a:srgbClr val="FFFFFF"/>
                  </a:solidFill>
                </a:uFill>
                <a:latin typeface="Consolas"/>
                <a:ea typeface="DejaVu Sans"/>
              </a:rPr>
              <a:t>++] = </a:t>
            </a:r>
            <a:r>
              <a:rPr lang="ru-RU" sz="1600" b="1" i="1" strike="noStrike" spc="-1" dirty="0">
                <a:solidFill>
                  <a:srgbClr val="2A00FF"/>
                </a:solidFill>
                <a:uFill>
                  <a:solidFill>
                    <a:srgbClr val="FFFFFF"/>
                  </a:solidFill>
                </a:uFill>
                <a:latin typeface="Consolas"/>
                <a:ea typeface="DejaVu Sans"/>
              </a:rPr>
              <a:t>'d'</a:t>
            </a:r>
            <a:r>
              <a:rPr lang="ru-RU" sz="1600" b="1"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TEST(Module8, </a:t>
            </a:r>
            <a:r>
              <a:rPr lang="ru-RU" sz="1600" b="0" strike="noStrike" spc="-1" dirty="0" err="1">
                <a:solidFill>
                  <a:srgbClr val="000000"/>
                </a:solidFill>
                <a:uFill>
                  <a:solidFill>
                    <a:srgbClr val="FFFFFF"/>
                  </a:solidFill>
                </a:uFill>
                <a:latin typeface="Consolas"/>
                <a:ea typeface="DejaVu Sans"/>
              </a:rPr>
              <a:t>VirtualInheritance</a:t>
            </a: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5032"/>
                </a:solidFill>
                <a:uFill>
                  <a:solidFill>
                    <a:srgbClr val="FFFFFF"/>
                  </a:solidFill>
                </a:uFill>
                <a:latin typeface="Consolas"/>
                <a:ea typeface="DejaVu Sans"/>
              </a:rPr>
              <a:t>A</a:t>
            </a:r>
            <a:r>
              <a:rPr lang="ru-RU" sz="1600" b="0" strike="noStrike" spc="-1" dirty="0">
                <a:solidFill>
                  <a:srgbClr val="000000"/>
                </a:solidFill>
                <a:uFill>
                  <a:solidFill>
                    <a:srgbClr val="FFFFFF"/>
                  </a:solidFill>
                </a:uFill>
                <a:latin typeface="Consolas"/>
                <a:ea typeface="DejaVu Sans"/>
              </a:rPr>
              <a:t>::</a:t>
            </a:r>
            <a:r>
              <a:rPr lang="ru-RU" sz="1600" b="0" i="1" strike="noStrike" spc="-1" dirty="0">
                <a:solidFill>
                  <a:srgbClr val="000000"/>
                </a:solidFill>
                <a:uFill>
                  <a:solidFill>
                    <a:srgbClr val="FFFFFF"/>
                  </a:solidFill>
                </a:uFill>
                <a:latin typeface="Consolas"/>
                <a:ea typeface="DejaVu Sans"/>
              </a:rPr>
              <a:t>SetUp();</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Dv</a:t>
            </a:r>
            <a:r>
              <a:rPr lang="ru-RU" sz="1600" b="0" strike="noStrike" spc="-1" dirty="0">
                <a:solidFill>
                  <a:srgbClr val="000000"/>
                </a:solidFill>
                <a:uFill>
                  <a:solidFill>
                    <a:srgbClr val="FFFFFF"/>
                  </a:solidFill>
                </a:uFill>
                <a:latin typeface="Consolas"/>
                <a:ea typeface="DejaVu Sans"/>
              </a:rPr>
              <a:t> x;</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ASSERT_STREQ(</a:t>
            </a:r>
            <a:r>
              <a:rPr lang="ru-RU" sz="1600" b="0" strike="noStrike" spc="-1" dirty="0">
                <a:solidFill>
                  <a:srgbClr val="005032"/>
                </a:solidFill>
                <a:uFill>
                  <a:solidFill>
                    <a:srgbClr val="FFFFFF"/>
                  </a:solidFill>
                </a:uFill>
                <a:latin typeface="Consolas"/>
                <a:ea typeface="DejaVu Sans"/>
              </a:rPr>
              <a:t>A</a:t>
            </a:r>
            <a:r>
              <a:rPr lang="ru-RU" sz="1600" b="0" strike="noStrike" spc="-1" dirty="0">
                <a:solidFill>
                  <a:srgbClr val="000000"/>
                </a:solidFill>
                <a:uFill>
                  <a:solidFill>
                    <a:srgbClr val="FFFFFF"/>
                  </a:solidFill>
                </a:uFill>
                <a:latin typeface="Consolas"/>
                <a:ea typeface="DejaVu Sans"/>
              </a:rPr>
              <a:t>::</a:t>
            </a:r>
            <a:r>
              <a:rPr lang="ru-RU" sz="1600" b="0" i="1" strike="noStrike" spc="-1" dirty="0" err="1">
                <a:solidFill>
                  <a:srgbClr val="0000C0"/>
                </a:solidFill>
                <a:uFill>
                  <a:solidFill>
                    <a:srgbClr val="FFFFFF"/>
                  </a:solidFill>
                </a:uFill>
                <a:latin typeface="Consolas"/>
                <a:ea typeface="DejaVu Sans"/>
              </a:rPr>
              <a:t>OrderCall</a:t>
            </a:r>
            <a:r>
              <a:rPr lang="ru-RU" sz="1600" b="0" i="1" strike="noStrike" spc="-1" dirty="0">
                <a:solidFill>
                  <a:srgbClr val="000000"/>
                </a:solidFill>
                <a:uFill>
                  <a:solidFill>
                    <a:srgbClr val="FFFFFF"/>
                  </a:solidFill>
                </a:uFill>
                <a:latin typeface="Consolas"/>
                <a:ea typeface="DejaVu Sans"/>
              </a:rPr>
              <a:t>,</a:t>
            </a:r>
            <a:r>
              <a:rPr lang="en-US" sz="1600" b="0" i="1" strike="noStrike" spc="-1" dirty="0">
                <a:solidFill>
                  <a:srgbClr val="000000"/>
                </a:solidFill>
                <a:uFill>
                  <a:solidFill>
                    <a:srgbClr val="FFFFFF"/>
                  </a:solidFill>
                </a:uFill>
                <a:latin typeface="Consolas"/>
                <a:ea typeface="DejaVu Sans"/>
              </a:rPr>
              <a:t> </a:t>
            </a:r>
            <a:r>
              <a:rPr lang="ru-RU" sz="1600" b="0" i="1" strike="noStrike" spc="-1" dirty="0">
                <a:solidFill>
                  <a:srgbClr val="2A00FF"/>
                </a:solidFill>
                <a:uFill>
                  <a:solidFill>
                    <a:srgbClr val="FFFFFF"/>
                  </a:solidFill>
                </a:uFill>
                <a:latin typeface="Consolas"/>
                <a:ea typeface="DejaVu Sans"/>
              </a:rPr>
              <a:t>"</a:t>
            </a:r>
            <a:r>
              <a:rPr lang="ru-RU" sz="1600" b="0" i="1" strike="noStrike" spc="-1" dirty="0" err="1">
                <a:solidFill>
                  <a:srgbClr val="2A00FF"/>
                </a:solidFill>
                <a:uFill>
                  <a:solidFill>
                    <a:srgbClr val="FFFFFF"/>
                  </a:solidFill>
                </a:uFill>
                <a:latin typeface="Consolas"/>
                <a:ea typeface="DejaVu Sans"/>
              </a:rPr>
              <a:t>AbAcd</a:t>
            </a:r>
            <a:r>
              <a:rPr lang="ru-RU" sz="1600" b="0" i="1" strike="noStrike" spc="-1" dirty="0">
                <a:solidFill>
                  <a:srgbClr val="2A00FF"/>
                </a:solidFill>
                <a:uFill>
                  <a:solidFill>
                    <a:srgbClr val="FFFFFF"/>
                  </a:solidFill>
                </a:uFill>
                <a:latin typeface="Consolas"/>
                <a:ea typeface="DejaVu Sans"/>
              </a:rPr>
              <a:t>"</a:t>
            </a:r>
            <a:r>
              <a:rPr lang="ru-RU" sz="1600" b="0" i="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p:txBody>
      </p:sp>
      <p:sp>
        <p:nvSpPr>
          <p:cNvPr id="1442" name="Line 4"/>
          <p:cNvSpPr/>
          <p:nvPr/>
        </p:nvSpPr>
        <p:spPr>
          <a:xfrm flipH="1">
            <a:off x="4152240" y="650520"/>
            <a:ext cx="10800" cy="42872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501456" y="4591069"/>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InheritanceDemo.cpp</a:t>
            </a:r>
            <a:endParaRPr lang="ru-RU"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CustomShape 1"/>
          <p:cNvSpPr/>
          <p:nvPr/>
        </p:nvSpPr>
        <p:spPr>
          <a:xfrm>
            <a:off x="287280" y="987574"/>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Multiple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Virtual</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functions</a:t>
            </a:r>
            <a:endParaRPr lang="ru-RU" spc="-1" dirty="0">
              <a:solidFill>
                <a:schemeClr val="accent6">
                  <a:lumMod val="75000"/>
                </a:schemeClr>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Abstract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endParaRPr lang="ru-RU" spc="-1" dirty="0">
              <a:solidFill>
                <a:srgbClr val="000000"/>
              </a:solidFill>
              <a:uFill>
                <a:solidFill>
                  <a:srgbClr val="FFFFFF"/>
                </a:solidFill>
              </a:uFill>
            </a:endParaRPr>
          </a:p>
        </p:txBody>
      </p:sp>
      <p:sp>
        <p:nvSpPr>
          <p:cNvPr id="141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415"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6959376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1"/>
          <p:cNvSpPr/>
          <p:nvPr/>
        </p:nvSpPr>
        <p:spPr>
          <a:xfrm>
            <a:off x="742320" y="141480"/>
            <a:ext cx="7768440" cy="554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What is Interface?</a:t>
            </a:r>
            <a:endParaRPr lang="ru-RU" sz="1800" b="0" strike="noStrike" spc="-1">
              <a:solidFill>
                <a:srgbClr val="000000"/>
              </a:solidFill>
              <a:uFill>
                <a:solidFill>
                  <a:srgbClr val="FFFFFF"/>
                </a:solidFill>
              </a:uFill>
              <a:latin typeface="Arial"/>
            </a:endParaRPr>
          </a:p>
        </p:txBody>
      </p:sp>
      <p:sp>
        <p:nvSpPr>
          <p:cNvPr id="1444" name="CustomShape 2"/>
          <p:cNvSpPr/>
          <p:nvPr/>
        </p:nvSpPr>
        <p:spPr>
          <a:xfrm>
            <a:off x="468360" y="1653840"/>
            <a:ext cx="932760" cy="590040"/>
          </a:xfrm>
          <a:prstGeom prst="ellipse">
            <a:avLst/>
          </a:prstGeom>
          <a:noFill/>
          <a:ln w="28440">
            <a:solidFill>
              <a:srgbClr val="800000"/>
            </a:solidFill>
            <a:round/>
          </a:ln>
        </p:spPr>
        <p:style>
          <a:lnRef idx="0">
            <a:scrgbClr r="0" g="0" b="0"/>
          </a:lnRef>
          <a:fillRef idx="0">
            <a:scrgbClr r="0" g="0" b="0"/>
          </a:fillRef>
          <a:effectRef idx="0">
            <a:scrgbClr r="0" g="0" b="0"/>
          </a:effectRef>
          <a:fontRef idx="minor"/>
        </p:style>
      </p:sp>
      <p:sp>
        <p:nvSpPr>
          <p:cNvPr id="1445" name="Line 3"/>
          <p:cNvSpPr/>
          <p:nvPr/>
        </p:nvSpPr>
        <p:spPr>
          <a:xfrm>
            <a:off x="885600" y="2247840"/>
            <a:ext cx="360" cy="862920"/>
          </a:xfrm>
          <a:prstGeom prst="line">
            <a:avLst/>
          </a:prstGeom>
          <a:ln w="28440">
            <a:solidFill>
              <a:srgbClr val="800000"/>
            </a:solidFill>
            <a:round/>
          </a:ln>
        </p:spPr>
        <p:style>
          <a:lnRef idx="0">
            <a:scrgbClr r="0" g="0" b="0"/>
          </a:lnRef>
          <a:fillRef idx="0">
            <a:scrgbClr r="0" g="0" b="0"/>
          </a:fillRef>
          <a:effectRef idx="0">
            <a:scrgbClr r="0" g="0" b="0"/>
          </a:effectRef>
          <a:fontRef idx="minor"/>
        </p:style>
      </p:sp>
      <p:sp>
        <p:nvSpPr>
          <p:cNvPr id="1446" name="Line 4"/>
          <p:cNvSpPr/>
          <p:nvPr/>
        </p:nvSpPr>
        <p:spPr>
          <a:xfrm flipH="1">
            <a:off x="468000" y="3057480"/>
            <a:ext cx="432000" cy="432000"/>
          </a:xfrm>
          <a:prstGeom prst="line">
            <a:avLst/>
          </a:prstGeom>
          <a:ln w="28440">
            <a:solidFill>
              <a:srgbClr val="800000"/>
            </a:solidFill>
            <a:round/>
          </a:ln>
        </p:spPr>
        <p:style>
          <a:lnRef idx="0">
            <a:scrgbClr r="0" g="0" b="0"/>
          </a:lnRef>
          <a:fillRef idx="0">
            <a:scrgbClr r="0" g="0" b="0"/>
          </a:fillRef>
          <a:effectRef idx="0">
            <a:scrgbClr r="0" g="0" b="0"/>
          </a:effectRef>
          <a:fontRef idx="minor"/>
        </p:style>
      </p:sp>
      <p:sp>
        <p:nvSpPr>
          <p:cNvPr id="1447" name="Line 5"/>
          <p:cNvSpPr/>
          <p:nvPr/>
        </p:nvSpPr>
        <p:spPr>
          <a:xfrm>
            <a:off x="877320" y="3071520"/>
            <a:ext cx="312120" cy="381240"/>
          </a:xfrm>
          <a:prstGeom prst="line">
            <a:avLst/>
          </a:prstGeom>
          <a:ln w="28440">
            <a:solidFill>
              <a:srgbClr val="800000"/>
            </a:solidFill>
            <a:round/>
          </a:ln>
        </p:spPr>
        <p:style>
          <a:lnRef idx="0">
            <a:scrgbClr r="0" g="0" b="0"/>
          </a:lnRef>
          <a:fillRef idx="0">
            <a:scrgbClr r="0" g="0" b="0"/>
          </a:fillRef>
          <a:effectRef idx="0">
            <a:scrgbClr r="0" g="0" b="0"/>
          </a:effectRef>
          <a:fontRef idx="minor"/>
        </p:style>
      </p:sp>
      <p:sp>
        <p:nvSpPr>
          <p:cNvPr id="1448" name="Line 6"/>
          <p:cNvSpPr/>
          <p:nvPr/>
        </p:nvSpPr>
        <p:spPr>
          <a:xfrm>
            <a:off x="468000" y="2625120"/>
            <a:ext cx="865440" cy="360"/>
          </a:xfrm>
          <a:prstGeom prst="line">
            <a:avLst/>
          </a:prstGeom>
          <a:ln w="28440">
            <a:solidFill>
              <a:srgbClr val="800000"/>
            </a:solidFill>
            <a:round/>
          </a:ln>
        </p:spPr>
        <p:style>
          <a:lnRef idx="0">
            <a:scrgbClr r="0" g="0" b="0"/>
          </a:lnRef>
          <a:fillRef idx="0">
            <a:scrgbClr r="0" g="0" b="0"/>
          </a:fillRef>
          <a:effectRef idx="0">
            <a:scrgbClr r="0" g="0" b="0"/>
          </a:effectRef>
          <a:fontRef idx="minor"/>
        </p:style>
      </p:sp>
      <p:sp>
        <p:nvSpPr>
          <p:cNvPr id="1449" name="CustomShape 7"/>
          <p:cNvSpPr/>
          <p:nvPr/>
        </p:nvSpPr>
        <p:spPr>
          <a:xfrm>
            <a:off x="4500720" y="1329840"/>
            <a:ext cx="4099680" cy="2696400"/>
          </a:xfrm>
          <a:prstGeom prst="rect">
            <a:avLst/>
          </a:prstGeom>
          <a:noFill/>
          <a:ln w="19080">
            <a:solidFill>
              <a:srgbClr val="800000"/>
            </a:solidFill>
            <a:miter/>
          </a:ln>
        </p:spPr>
        <p:style>
          <a:lnRef idx="0">
            <a:scrgbClr r="0" g="0" b="0"/>
          </a:lnRef>
          <a:fillRef idx="0">
            <a:scrgbClr r="0" g="0" b="0"/>
          </a:fillRef>
          <a:effectRef idx="0">
            <a:scrgbClr r="0" g="0" b="0"/>
          </a:effectRef>
          <a:fontRef idx="minor"/>
        </p:style>
      </p:sp>
      <p:sp>
        <p:nvSpPr>
          <p:cNvPr id="1450" name="CustomShape 8"/>
          <p:cNvSpPr/>
          <p:nvPr/>
        </p:nvSpPr>
        <p:spPr>
          <a:xfrm>
            <a:off x="5008680" y="1167840"/>
            <a:ext cx="837360" cy="3610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800" b="0" strike="noStrike" spc="-1">
                <a:solidFill>
                  <a:srgbClr val="000000"/>
                </a:solidFill>
                <a:uFill>
                  <a:solidFill>
                    <a:srgbClr val="FFFFFF"/>
                  </a:solidFill>
                </a:uFill>
                <a:latin typeface="Arial"/>
                <a:ea typeface="DejaVu Sans"/>
              </a:rPr>
              <a:t>Object</a:t>
            </a:r>
            <a:endParaRPr lang="ru-RU" sz="1800" b="0" strike="noStrike" spc="-1">
              <a:solidFill>
                <a:srgbClr val="000000"/>
              </a:solidFill>
              <a:uFill>
                <a:solidFill>
                  <a:srgbClr val="FFFFFF"/>
                </a:solidFill>
              </a:uFill>
              <a:latin typeface="Arial"/>
            </a:endParaRPr>
          </a:p>
        </p:txBody>
      </p:sp>
      <p:sp>
        <p:nvSpPr>
          <p:cNvPr id="1451" name="CustomShape 9"/>
          <p:cNvSpPr/>
          <p:nvPr/>
        </p:nvSpPr>
        <p:spPr>
          <a:xfrm rot="10800000">
            <a:off x="34648200" y="16383600"/>
            <a:ext cx="2660040" cy="1292760"/>
          </a:xfrm>
          <a:prstGeom prst="foldedCorner">
            <a:avLst>
              <a:gd name="adj" fmla="val 12500"/>
            </a:avLst>
          </a:prstGeom>
          <a:noFill/>
          <a:ln w="15840">
            <a:solidFill>
              <a:srgbClr val="8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ru-RU" sz="1800" b="0" strike="noStrike" spc="-1">
                <a:solidFill>
                  <a:srgbClr val="000000"/>
                </a:solidFill>
                <a:uFill>
                  <a:solidFill>
                    <a:srgbClr val="FFFFFF"/>
                  </a:solidFill>
                </a:uFill>
                <a:latin typeface="Arial"/>
                <a:ea typeface="DejaVu Sans"/>
              </a:rPr>
              <a:t>Interfaces implementation</a:t>
            </a:r>
            <a:endParaRPr lang="ru-RU" sz="1800" b="0" strike="noStrike" spc="-1">
              <a:solidFill>
                <a:srgbClr val="000000"/>
              </a:solidFill>
              <a:uFill>
                <a:solidFill>
                  <a:srgbClr val="FFFFFF"/>
                </a:solidFill>
              </a:uFill>
              <a:latin typeface="Arial"/>
            </a:endParaRPr>
          </a:p>
        </p:txBody>
      </p:sp>
      <p:sp>
        <p:nvSpPr>
          <p:cNvPr id="1452" name="Line 10"/>
          <p:cNvSpPr/>
          <p:nvPr/>
        </p:nvSpPr>
        <p:spPr>
          <a:xfrm>
            <a:off x="2700000" y="1815480"/>
            <a:ext cx="1800360" cy="360"/>
          </a:xfrm>
          <a:prstGeom prst="line">
            <a:avLst/>
          </a:prstGeom>
          <a:ln w="19080">
            <a:solidFill>
              <a:srgbClr val="800000"/>
            </a:solidFill>
            <a:round/>
            <a:headEnd type="oval" w="med" len="med"/>
          </a:ln>
        </p:spPr>
        <p:style>
          <a:lnRef idx="0">
            <a:scrgbClr r="0" g="0" b="0"/>
          </a:lnRef>
          <a:fillRef idx="0">
            <a:scrgbClr r="0" g="0" b="0"/>
          </a:fillRef>
          <a:effectRef idx="0">
            <a:scrgbClr r="0" g="0" b="0"/>
          </a:effectRef>
          <a:fontRef idx="minor"/>
        </p:style>
      </p:sp>
      <p:sp>
        <p:nvSpPr>
          <p:cNvPr id="1453" name="Line 11"/>
          <p:cNvSpPr/>
          <p:nvPr/>
        </p:nvSpPr>
        <p:spPr>
          <a:xfrm>
            <a:off x="2700000" y="3165840"/>
            <a:ext cx="1800360" cy="360"/>
          </a:xfrm>
          <a:prstGeom prst="line">
            <a:avLst/>
          </a:prstGeom>
          <a:ln w="19080">
            <a:solidFill>
              <a:srgbClr val="800000"/>
            </a:solidFill>
            <a:round/>
            <a:headEnd type="oval" w="med" len="med"/>
          </a:ln>
        </p:spPr>
        <p:style>
          <a:lnRef idx="0">
            <a:scrgbClr r="0" g="0" b="0"/>
          </a:lnRef>
          <a:fillRef idx="0">
            <a:scrgbClr r="0" g="0" b="0"/>
          </a:fillRef>
          <a:effectRef idx="0">
            <a:scrgbClr r="0" g="0" b="0"/>
          </a:effectRef>
          <a:fontRef idx="minor"/>
        </p:style>
      </p:sp>
      <p:sp>
        <p:nvSpPr>
          <p:cNvPr id="1454" name="CustomShape 12"/>
          <p:cNvSpPr/>
          <p:nvPr/>
        </p:nvSpPr>
        <p:spPr>
          <a:xfrm>
            <a:off x="1738080" y="2247840"/>
            <a:ext cx="1840320" cy="361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ru-RU" sz="1800" b="0" strike="noStrike" spc="-1" dirty="0" err="1">
                <a:solidFill>
                  <a:srgbClr val="000000"/>
                </a:solidFill>
                <a:uFill>
                  <a:solidFill>
                    <a:srgbClr val="FFFFFF"/>
                  </a:solidFill>
                </a:uFill>
                <a:latin typeface="Arial"/>
                <a:ea typeface="DejaVu Sans"/>
              </a:rPr>
              <a:t>Access</a:t>
            </a:r>
            <a:r>
              <a:rPr lang="ru-RU" sz="1800" b="0" strike="noStrike" spc="-1" dirty="0">
                <a:solidFill>
                  <a:srgbClr val="000000"/>
                </a:solidFill>
                <a:uFill>
                  <a:solidFill>
                    <a:srgbClr val="FFFFFF"/>
                  </a:solidFill>
                </a:uFill>
                <a:latin typeface="Arial"/>
                <a:ea typeface="DejaVu Sans"/>
              </a:rPr>
              <a:t> </a:t>
            </a:r>
            <a:r>
              <a:rPr lang="ru-RU" sz="1800" b="0" strike="noStrike" spc="-1" dirty="0" err="1">
                <a:solidFill>
                  <a:srgbClr val="000000"/>
                </a:solidFill>
                <a:uFill>
                  <a:solidFill>
                    <a:srgbClr val="FFFFFF"/>
                  </a:solidFill>
                </a:uFill>
                <a:latin typeface="Arial"/>
                <a:ea typeface="DejaVu Sans"/>
              </a:rPr>
              <a:t>to</a:t>
            </a:r>
            <a:r>
              <a:rPr lang="ru-RU" sz="1800" b="0" strike="noStrike" spc="-1" dirty="0">
                <a:solidFill>
                  <a:srgbClr val="000000"/>
                </a:solidFill>
                <a:uFill>
                  <a:solidFill>
                    <a:srgbClr val="FFFFFF"/>
                  </a:solidFill>
                </a:uFill>
                <a:latin typeface="Arial"/>
                <a:ea typeface="DejaVu Sans"/>
              </a:rPr>
              <a:t> </a:t>
            </a:r>
            <a:r>
              <a:rPr lang="ru-RU" sz="1800" b="0" strike="noStrike" spc="-1" dirty="0" err="1">
                <a:solidFill>
                  <a:srgbClr val="000000"/>
                </a:solidFill>
                <a:uFill>
                  <a:solidFill>
                    <a:srgbClr val="FFFFFF"/>
                  </a:solidFill>
                </a:uFill>
                <a:latin typeface="Arial"/>
                <a:ea typeface="DejaVu Sans"/>
              </a:rPr>
              <a:t>the</a:t>
            </a:r>
            <a:r>
              <a:rPr lang="ru-RU" sz="1800" b="0" strike="noStrike" spc="-1" dirty="0">
                <a:solidFill>
                  <a:srgbClr val="000000"/>
                </a:solidFill>
                <a:uFill>
                  <a:solidFill>
                    <a:srgbClr val="FFFFFF"/>
                  </a:solidFill>
                </a:uFill>
                <a:latin typeface="Arial"/>
                <a:ea typeface="DejaVu Sans"/>
              </a:rPr>
              <a:t> </a:t>
            </a:r>
            <a:r>
              <a:rPr lang="ru-RU" sz="1800" b="0" strike="noStrike" spc="-1" dirty="0" err="1">
                <a:solidFill>
                  <a:srgbClr val="000000"/>
                </a:solidFill>
                <a:uFill>
                  <a:solidFill>
                    <a:srgbClr val="FFFFFF"/>
                  </a:solidFill>
                </a:uFill>
                <a:latin typeface="Arial"/>
                <a:ea typeface="DejaVu Sans"/>
              </a:rPr>
              <a:t>object</a:t>
            </a:r>
            <a:endParaRPr lang="ru-RU" sz="1800" b="0" strike="noStrike" spc="-1" dirty="0">
              <a:solidFill>
                <a:srgbClr val="000000"/>
              </a:solidFill>
              <a:uFill>
                <a:solidFill>
                  <a:srgbClr val="FFFFFF"/>
                </a:solidFill>
              </a:uFill>
              <a:latin typeface="Arial"/>
            </a:endParaRPr>
          </a:p>
        </p:txBody>
      </p:sp>
      <p:sp>
        <p:nvSpPr>
          <p:cNvPr id="1455" name="Line 13"/>
          <p:cNvSpPr/>
          <p:nvPr/>
        </p:nvSpPr>
        <p:spPr>
          <a:xfrm flipV="1">
            <a:off x="2700000" y="1977480"/>
            <a:ext cx="360" cy="215640"/>
          </a:xfrm>
          <a:prstGeom prst="line">
            <a:avLst/>
          </a:prstGeom>
          <a:ln w="19080">
            <a:solidFill>
              <a:srgbClr val="FF0000"/>
            </a:solidFill>
            <a:round/>
            <a:tailEnd type="triangle" w="med" len="med"/>
          </a:ln>
        </p:spPr>
        <p:style>
          <a:lnRef idx="0">
            <a:scrgbClr r="0" g="0" b="0"/>
          </a:lnRef>
          <a:fillRef idx="0">
            <a:scrgbClr r="0" g="0" b="0"/>
          </a:fillRef>
          <a:effectRef idx="0">
            <a:scrgbClr r="0" g="0" b="0"/>
          </a:effectRef>
          <a:fontRef idx="minor"/>
        </p:style>
      </p:sp>
      <p:sp>
        <p:nvSpPr>
          <p:cNvPr id="1456" name="Line 14"/>
          <p:cNvSpPr/>
          <p:nvPr/>
        </p:nvSpPr>
        <p:spPr>
          <a:xfrm>
            <a:off x="2700000" y="2841840"/>
            <a:ext cx="360" cy="215640"/>
          </a:xfrm>
          <a:prstGeom prst="line">
            <a:avLst/>
          </a:prstGeom>
          <a:ln w="19080">
            <a:solidFill>
              <a:srgbClr val="FF0000"/>
            </a:solidFill>
            <a:round/>
            <a:tailEnd type="triangle" w="med" len="med"/>
          </a:ln>
        </p:spPr>
        <p:style>
          <a:lnRef idx="0">
            <a:scrgbClr r="0" g="0" b="0"/>
          </a:lnRef>
          <a:fillRef idx="0">
            <a:scrgbClr r="0" g="0" b="0"/>
          </a:fillRef>
          <a:effectRef idx="0">
            <a:scrgbClr r="0" g="0" b="0"/>
          </a:effectRef>
          <a:fontRef idx="minor"/>
        </p:style>
      </p:sp>
      <p:sp>
        <p:nvSpPr>
          <p:cNvPr id="1457" name="CustomShape 15"/>
          <p:cNvSpPr/>
          <p:nvPr/>
        </p:nvSpPr>
        <p:spPr>
          <a:xfrm>
            <a:off x="4500720" y="1329840"/>
            <a:ext cx="354960" cy="2696400"/>
          </a:xfrm>
          <a:prstGeom prst="rect">
            <a:avLst/>
          </a:prstGeom>
          <a:pattFill prst="lgGrid">
            <a:fgClr>
              <a:srgbClr val="CC3300"/>
            </a:fgClr>
            <a:bgClr>
              <a:srgbClr val="FFFFFF"/>
            </a:bgClr>
          </a:pattFill>
          <a:ln w="9360">
            <a:solidFill>
              <a:schemeClr val="tx1"/>
            </a:solidFill>
            <a:miter/>
          </a:ln>
        </p:spPr>
        <p:style>
          <a:lnRef idx="0">
            <a:scrgbClr r="0" g="0" b="0"/>
          </a:lnRef>
          <a:fillRef idx="0">
            <a:scrgbClr r="0" g="0" b="0"/>
          </a:fillRef>
          <a:effectRef idx="0">
            <a:scrgbClr r="0" g="0" b="0"/>
          </a:effectRef>
          <a:fontRef idx="minor"/>
        </p:style>
      </p:sp>
      <p:sp>
        <p:nvSpPr>
          <p:cNvPr id="1458" name="Line 16"/>
          <p:cNvSpPr/>
          <p:nvPr/>
        </p:nvSpPr>
        <p:spPr>
          <a:xfrm>
            <a:off x="1476360" y="2571480"/>
            <a:ext cx="863280" cy="360"/>
          </a:xfrm>
          <a:prstGeom prst="line">
            <a:avLst/>
          </a:prstGeom>
          <a:ln w="19080">
            <a:solidFill>
              <a:srgbClr val="8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459" name="CustomShape 17"/>
          <p:cNvSpPr/>
          <p:nvPr/>
        </p:nvSpPr>
        <p:spPr>
          <a:xfrm>
            <a:off x="2922480" y="1452600"/>
            <a:ext cx="1065960" cy="361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800" b="0" strike="noStrike" spc="-1">
                <a:solidFill>
                  <a:srgbClr val="000000"/>
                </a:solidFill>
                <a:uFill>
                  <a:solidFill>
                    <a:srgbClr val="FFFFFF"/>
                  </a:solidFill>
                </a:uFill>
                <a:latin typeface="Arial"/>
                <a:ea typeface="DejaVu Sans"/>
              </a:rPr>
              <a:t>Interface</a:t>
            </a:r>
            <a:endParaRPr lang="ru-RU" sz="1800" b="0" strike="noStrike" spc="-1">
              <a:solidFill>
                <a:srgbClr val="000000"/>
              </a:solidFill>
              <a:uFill>
                <a:solidFill>
                  <a:srgbClr val="FFFFFF"/>
                </a:solidFill>
              </a:uFill>
              <a:latin typeface="Arial"/>
            </a:endParaRPr>
          </a:p>
        </p:txBody>
      </p:sp>
      <p:sp>
        <p:nvSpPr>
          <p:cNvPr id="1460" name="CustomShape 18"/>
          <p:cNvSpPr/>
          <p:nvPr/>
        </p:nvSpPr>
        <p:spPr>
          <a:xfrm>
            <a:off x="2922480" y="2842200"/>
            <a:ext cx="1065960" cy="361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800" b="0" strike="noStrike" spc="-1">
                <a:solidFill>
                  <a:srgbClr val="000000"/>
                </a:solidFill>
                <a:uFill>
                  <a:solidFill>
                    <a:srgbClr val="FFFFFF"/>
                  </a:solidFill>
                </a:uFill>
                <a:latin typeface="Arial"/>
                <a:ea typeface="DejaVu Sans"/>
              </a:rPr>
              <a:t>Interface</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ustomShape 1"/>
          <p:cNvSpPr/>
          <p:nvPr/>
        </p:nvSpPr>
        <p:spPr>
          <a:xfrm>
            <a:off x="642960" y="13104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Interface implementation</a:t>
            </a:r>
            <a:endParaRPr lang="ru-RU" sz="1800" b="0" strike="noStrike" spc="-1">
              <a:solidFill>
                <a:srgbClr val="000000"/>
              </a:solidFill>
              <a:uFill>
                <a:solidFill>
                  <a:srgbClr val="FFFFFF"/>
                </a:solidFill>
              </a:uFill>
              <a:latin typeface="Arial"/>
            </a:endParaRPr>
          </a:p>
        </p:txBody>
      </p:sp>
      <p:sp>
        <p:nvSpPr>
          <p:cNvPr id="1462" name="CustomShape 2"/>
          <p:cNvSpPr/>
          <p:nvPr/>
        </p:nvSpPr>
        <p:spPr>
          <a:xfrm>
            <a:off x="685800" y="1198800"/>
            <a:ext cx="7768440" cy="3720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Interface is implemented by a concrete class (which is said to support the interface) that is derived from it's abstract interface class.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have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interfaces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Interfaces are implemented using pure virtual functions and abstract classes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Inheritance and Polymorphism in C++: </a:t>
            </a:r>
            <a:r>
              <a:rPr lang="ru-RU" sz="2300" b="1" strike="noStrike" spc="-1">
                <a:solidFill>
                  <a:srgbClr val="4E5761"/>
                </a:solidFill>
                <a:uFill>
                  <a:solidFill>
                    <a:srgbClr val="FFFFFF"/>
                  </a:solidFill>
                </a:uFill>
                <a:latin typeface="Open Sans"/>
                <a:ea typeface="Open Sans"/>
              </a:rPr>
              <a:t> Virtual functions</a:t>
            </a:r>
            <a:endParaRPr lang="ru-RU" sz="1800" b="0" strike="noStrike" spc="-1">
              <a:solidFill>
                <a:srgbClr val="000000"/>
              </a:solidFill>
              <a:uFill>
                <a:solidFill>
                  <a:srgbClr val="FFFFFF"/>
                </a:solidFill>
              </a:uFill>
              <a:latin typeface="Arial"/>
            </a:endParaRPr>
          </a:p>
        </p:txBody>
      </p:sp>
      <p:sp>
        <p:nvSpPr>
          <p:cNvPr id="1464" name="CustomShape 2"/>
          <p:cNvSpPr/>
          <p:nvPr/>
        </p:nvSpPr>
        <p:spPr>
          <a:xfrm>
            <a:off x="674640" y="1449360"/>
            <a:ext cx="7768440" cy="17856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Late or dynamic binding : For polymorphic virtual functions, invocation of the correct function at run-time, is determined by the class which was used to instantiate the object, and not the class used to declare the variable.</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Virtual functions are implemented via offsets in the virtual function table, or v-table</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CustomShape 1"/>
          <p:cNvSpPr/>
          <p:nvPr/>
        </p:nvSpPr>
        <p:spPr>
          <a:xfrm>
            <a:off x="685800" y="252360"/>
            <a:ext cx="7768440" cy="547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Virtual functions requirements</a:t>
            </a:r>
            <a:endParaRPr lang="ru-RU" sz="1800" b="0" strike="noStrike" spc="-1">
              <a:solidFill>
                <a:srgbClr val="000000"/>
              </a:solidFill>
              <a:uFill>
                <a:solidFill>
                  <a:srgbClr val="FFFFFF"/>
                </a:solidFill>
              </a:uFill>
              <a:latin typeface="Arial"/>
            </a:endParaRPr>
          </a:p>
        </p:txBody>
      </p:sp>
      <p:sp>
        <p:nvSpPr>
          <p:cNvPr id="1466" name="CustomShape 2"/>
          <p:cNvSpPr/>
          <p:nvPr/>
        </p:nvSpPr>
        <p:spPr>
          <a:xfrm>
            <a:off x="683640" y="1415160"/>
            <a:ext cx="7768440" cy="3059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Only a class member functions may be virtual</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Must be used with inheritance based class hierarchies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keyword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Virtual functions should have the same signature (return value, name and  parameter list) both superclass and subclasses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A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friendly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keyword</a:t>
            </a:r>
            <a:r>
              <a:rPr lang="ru-RU" sz="2100" spc="-1" dirty="0">
                <a:solidFill>
                  <a:srgbClr val="000000"/>
                </a:solidFill>
                <a:uFill>
                  <a:solidFill>
                    <a:srgbClr val="FFFFFF"/>
                  </a:solidFill>
                </a:uFill>
                <a:latin typeface="Open Sans"/>
              </a:rPr>
              <a:t> </a:t>
            </a:r>
            <a:r>
              <a:rPr lang="ru-RU" sz="2100" b="1" spc="-1" dirty="0" err="1">
                <a:solidFill>
                  <a:srgbClr val="000000"/>
                </a:solidFill>
                <a:uFill>
                  <a:solidFill>
                    <a:srgbClr val="FFFFFF"/>
                  </a:solidFill>
                </a:uFill>
                <a:latin typeface="Open Sans"/>
              </a:rPr>
              <a:t>friend</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CustomShape 1"/>
          <p:cNvSpPr/>
          <p:nvPr/>
        </p:nvSpPr>
        <p:spPr>
          <a:xfrm>
            <a:off x="703440" y="252360"/>
            <a:ext cx="7768440" cy="4006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How to use virtual functions</a:t>
            </a:r>
            <a:endParaRPr lang="ru-RU" sz="1800" b="0" strike="noStrike" spc="-1">
              <a:solidFill>
                <a:srgbClr val="000000"/>
              </a:solidFill>
              <a:uFill>
                <a:solidFill>
                  <a:srgbClr val="FFFFFF"/>
                </a:solidFill>
              </a:uFill>
              <a:latin typeface="Arial"/>
            </a:endParaRPr>
          </a:p>
        </p:txBody>
      </p:sp>
      <p:sp>
        <p:nvSpPr>
          <p:cNvPr id="1468" name="CustomShape 2"/>
          <p:cNvSpPr/>
          <p:nvPr/>
        </p:nvSpPr>
        <p:spPr>
          <a:xfrm>
            <a:off x="611640" y="1187640"/>
            <a:ext cx="7768440" cy="38073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Declare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keyword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If the implementation of a virtual function in the superclass does not make sense, make a class abstract by making that virtual function, a pure virtual function</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Create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subclasses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implement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their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declared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CustomShape 1"/>
          <p:cNvSpPr/>
          <p:nvPr/>
        </p:nvSpPr>
        <p:spPr>
          <a:xfrm>
            <a:off x="703440" y="252360"/>
            <a:ext cx="7768440" cy="4006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How to use virtual functions</a:t>
            </a:r>
            <a:endParaRPr lang="ru-RU" sz="1800" b="0" strike="noStrike" spc="-1">
              <a:solidFill>
                <a:srgbClr val="000000"/>
              </a:solidFill>
              <a:uFill>
                <a:solidFill>
                  <a:srgbClr val="FFFFFF"/>
                </a:solidFill>
              </a:uFill>
              <a:latin typeface="Arial"/>
            </a:endParaRPr>
          </a:p>
        </p:txBody>
      </p:sp>
      <p:sp>
        <p:nvSpPr>
          <p:cNvPr id="1470" name="CustomShape 2"/>
          <p:cNvSpPr/>
          <p:nvPr/>
        </p:nvSpPr>
        <p:spPr>
          <a:xfrm>
            <a:off x="609840" y="1134000"/>
            <a:ext cx="7768440" cy="38073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Obtain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which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stores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address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superclass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subclass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Refer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through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obtained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previous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step</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You should use </a:t>
            </a:r>
            <a:r>
              <a:rPr lang="en-US" sz="2100" b="1" spc="-1" dirty="0">
                <a:solidFill>
                  <a:srgbClr val="000000"/>
                </a:solidFill>
                <a:uFill>
                  <a:solidFill>
                    <a:srgbClr val="FFFFFF"/>
                  </a:solidFill>
                </a:uFill>
                <a:latin typeface="Open Sans"/>
              </a:rPr>
              <a:t>virtual</a:t>
            </a:r>
            <a:r>
              <a:rPr lang="en-US" sz="2100" spc="-1" dirty="0">
                <a:solidFill>
                  <a:srgbClr val="000000"/>
                </a:solidFill>
                <a:uFill>
                  <a:solidFill>
                    <a:srgbClr val="FFFFFF"/>
                  </a:solidFill>
                </a:uFill>
                <a:latin typeface="Open Sans"/>
              </a:rPr>
              <a:t> in destructor in order to invoke the correct destructor via the superclass pointer; If not, memory leaks can cause major bugs!</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Google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Test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Framework</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example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usage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define</a:t>
            </a:r>
            <a:endParaRPr lang="ru-RU" sz="1800" b="0" strike="noStrike" spc="-1" dirty="0">
              <a:solidFill>
                <a:srgbClr val="000000"/>
              </a:solidFill>
              <a:uFill>
                <a:solidFill>
                  <a:srgbClr val="FFFFFF"/>
                </a:solidFill>
              </a:uFill>
              <a:latin typeface="Arial"/>
            </a:endParaRPr>
          </a:p>
        </p:txBody>
      </p:sp>
      <p:sp>
        <p:nvSpPr>
          <p:cNvPr id="641" name="CustomShape 2"/>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642" name="Picture 3"/>
          <p:cNvPicPr/>
          <p:nvPr/>
        </p:nvPicPr>
        <p:blipFill>
          <a:blip r:embed="rId2"/>
          <a:stretch/>
        </p:blipFill>
        <p:spPr>
          <a:xfrm>
            <a:off x="155520" y="1401840"/>
            <a:ext cx="4134240" cy="2542680"/>
          </a:xfrm>
          <a:prstGeom prst="rect">
            <a:avLst/>
          </a:prstGeom>
          <a:ln>
            <a:noFill/>
          </a:ln>
        </p:spPr>
      </p:pic>
      <p:pic>
        <p:nvPicPr>
          <p:cNvPr id="643" name="Picture 5"/>
          <p:cNvPicPr/>
          <p:nvPr/>
        </p:nvPicPr>
        <p:blipFill>
          <a:blip r:embed="rId3"/>
          <a:stretch/>
        </p:blipFill>
        <p:spPr>
          <a:xfrm>
            <a:off x="4768560" y="1401840"/>
            <a:ext cx="3984120" cy="2855520"/>
          </a:xfrm>
          <a:prstGeom prst="rect">
            <a:avLst/>
          </a:prstGeom>
          <a:ln>
            <a:noFill/>
          </a:ln>
        </p:spPr>
      </p:pic>
      <p:sp>
        <p:nvSpPr>
          <p:cNvPr id="644" name="CustomShape 3"/>
          <p:cNvSpPr/>
          <p:nvPr/>
        </p:nvSpPr>
        <p:spPr>
          <a:xfrm>
            <a:off x="712080" y="1094040"/>
            <a:ext cx="21783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426F04"/>
                </a:solidFill>
                <a:uFill>
                  <a:solidFill>
                    <a:srgbClr val="FFFFFF"/>
                  </a:solidFill>
                </a:uFill>
                <a:latin typeface="Open Sans"/>
                <a:ea typeface="DejaVu Sans"/>
              </a:rPr>
              <a:t>All tests were successful</a:t>
            </a:r>
            <a:endParaRPr lang="ru-RU" sz="1800" b="0" strike="noStrike" spc="-1">
              <a:solidFill>
                <a:srgbClr val="000000"/>
              </a:solidFill>
              <a:uFill>
                <a:solidFill>
                  <a:srgbClr val="FFFFFF"/>
                </a:solidFill>
              </a:uFill>
              <a:latin typeface="Arial"/>
            </a:endParaRPr>
          </a:p>
        </p:txBody>
      </p:sp>
      <p:sp>
        <p:nvSpPr>
          <p:cNvPr id="645" name="CustomShape 4"/>
          <p:cNvSpPr/>
          <p:nvPr/>
        </p:nvSpPr>
        <p:spPr>
          <a:xfrm>
            <a:off x="5484960" y="1072440"/>
            <a:ext cx="14349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dirty="0">
                <a:solidFill>
                  <a:srgbClr val="C00000"/>
                </a:solidFill>
                <a:uFill>
                  <a:solidFill>
                    <a:srgbClr val="FFFFFF"/>
                  </a:solidFill>
                </a:uFill>
                <a:latin typeface="Open Sans"/>
                <a:ea typeface="DejaVu Sans"/>
              </a:rPr>
              <a:t>The </a:t>
            </a:r>
            <a:r>
              <a:rPr lang="ru-RU" sz="1400" b="0" strike="noStrike" spc="-1" dirty="0" err="1">
                <a:solidFill>
                  <a:srgbClr val="C00000"/>
                </a:solidFill>
                <a:uFill>
                  <a:solidFill>
                    <a:srgbClr val="FFFFFF"/>
                  </a:solidFill>
                </a:uFill>
                <a:latin typeface="Open Sans"/>
                <a:ea typeface="DejaVu Sans"/>
              </a:rPr>
              <a:t>tests</a:t>
            </a:r>
            <a:r>
              <a:rPr lang="ru-RU" sz="1400" b="0" strike="noStrike" spc="-1" dirty="0">
                <a:solidFill>
                  <a:srgbClr val="C00000"/>
                </a:solidFill>
                <a:uFill>
                  <a:solidFill>
                    <a:srgbClr val="FFFFFF"/>
                  </a:solidFill>
                </a:uFill>
                <a:latin typeface="Open Sans"/>
                <a:ea typeface="DejaVu Sans"/>
              </a:rPr>
              <a:t> </a:t>
            </a:r>
            <a:r>
              <a:rPr lang="ru-RU" sz="1400" b="0" strike="noStrike" spc="-1" dirty="0" err="1">
                <a:solidFill>
                  <a:srgbClr val="C00000"/>
                </a:solidFill>
                <a:uFill>
                  <a:solidFill>
                    <a:srgbClr val="FFFFFF"/>
                  </a:solidFill>
                </a:uFill>
                <a:latin typeface="Open Sans"/>
                <a:ea typeface="DejaVu Sans"/>
              </a:rPr>
              <a:t>failed</a:t>
            </a:r>
            <a:endParaRPr lang="ru-RU" sz="1800" b="0" strike="noStrike" spc="-1" dirty="0">
              <a:solidFill>
                <a:srgbClr val="000000"/>
              </a:solidFill>
              <a:uFill>
                <a:solidFill>
                  <a:srgbClr val="FFFFFF"/>
                </a:solidFill>
              </a:uFill>
              <a:latin typeface="Arial"/>
            </a:endParaRPr>
          </a:p>
        </p:txBody>
      </p:sp>
      <p:sp>
        <p:nvSpPr>
          <p:cNvPr id="646" name="CustomShape 5"/>
          <p:cNvSpPr/>
          <p:nvPr/>
        </p:nvSpPr>
        <p:spPr>
          <a:xfrm>
            <a:off x="3208680" y="4304880"/>
            <a:ext cx="1555920" cy="608760"/>
          </a:xfrm>
          <a:prstGeom prst="wedgeRoundRectCallout">
            <a:avLst>
              <a:gd name="adj1" fmla="val 68985"/>
              <a:gd name="adj2" fmla="val -315024"/>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This test failed</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Non-virtual method override</a:t>
            </a:r>
            <a:endParaRPr lang="ru-RU" sz="1800" b="0" strike="noStrike" spc="-1">
              <a:solidFill>
                <a:srgbClr val="000000"/>
              </a:solidFill>
              <a:uFill>
                <a:solidFill>
                  <a:srgbClr val="FFFFFF"/>
                </a:solidFill>
              </a:uFill>
              <a:latin typeface="Arial"/>
            </a:endParaRPr>
          </a:p>
        </p:txBody>
      </p:sp>
      <p:sp>
        <p:nvSpPr>
          <p:cNvPr id="1472" name="CustomShape 2"/>
          <p:cNvSpPr/>
          <p:nvPr/>
        </p:nvSpPr>
        <p:spPr>
          <a:xfrm>
            <a:off x="102240" y="1221480"/>
            <a:ext cx="3648240" cy="310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Anv</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 </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2;}</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Bnv</a:t>
            </a:r>
            <a:r>
              <a:rPr lang="ru-RU" sz="1800" b="1" strike="noStrike" spc="-1">
                <a:solidFill>
                  <a:srgbClr val="000000"/>
                </a:solidFill>
                <a:uFill>
                  <a:solidFill>
                    <a:srgbClr val="FFFFFF"/>
                  </a:solidFill>
                </a:uFill>
                <a:latin typeface="Consolas"/>
                <a:ea typeface="DejaVu Sans"/>
              </a:rPr>
              <a:t> : </a:t>
            </a: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Anv</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 </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3;}</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p:txBody>
      </p:sp>
      <p:sp>
        <p:nvSpPr>
          <p:cNvPr id="1473" name="CustomShape 3"/>
          <p:cNvSpPr/>
          <p:nvPr/>
        </p:nvSpPr>
        <p:spPr>
          <a:xfrm>
            <a:off x="4427984" y="1596960"/>
            <a:ext cx="4536504"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TEST(Module8,</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NonVirtualMethod</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Anv</a:t>
            </a:r>
            <a:r>
              <a:rPr lang="ru-RU" sz="1800" b="0" strike="noStrike" spc="-1" dirty="0">
                <a:solidFill>
                  <a:srgbClr val="000000"/>
                </a:solidFill>
                <a:uFill>
                  <a:solidFill>
                    <a:srgbClr val="FFFFFF"/>
                  </a:solidFill>
                </a:uFill>
                <a:latin typeface="Consolas"/>
                <a:ea typeface="DejaVu Sans"/>
              </a:rPr>
              <a:t> *p = </a:t>
            </a:r>
            <a:r>
              <a:rPr lang="ru-RU" sz="1800" b="1" strike="noStrike" spc="-1" dirty="0" err="1">
                <a:solidFill>
                  <a:srgbClr val="7F0055"/>
                </a:solidFill>
                <a:uFill>
                  <a:solidFill>
                    <a:srgbClr val="FFFFFF"/>
                  </a:solidFill>
                </a:uFill>
                <a:latin typeface="Consolas"/>
                <a:ea typeface="DejaVu Sans"/>
              </a:rPr>
              <a:t>new</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5032"/>
                </a:solidFill>
                <a:uFill>
                  <a:solidFill>
                    <a:srgbClr val="FFFFFF"/>
                  </a:solidFill>
                </a:uFill>
                <a:latin typeface="Consolas"/>
                <a:ea typeface="DejaVu Sans"/>
              </a:rPr>
              <a:t>Bnv</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ASSERT_EQ(p-&gt;</a:t>
            </a:r>
            <a:r>
              <a:rPr lang="ru-RU" sz="1800" b="0" strike="noStrike" spc="-1" dirty="0" err="1">
                <a:solidFill>
                  <a:srgbClr val="000000"/>
                </a:solidFill>
                <a:uFill>
                  <a:solidFill>
                    <a:srgbClr val="FFFFFF"/>
                  </a:solidFill>
                </a:uFill>
                <a:latin typeface="Consolas"/>
                <a:ea typeface="DejaVu Sans"/>
              </a:rPr>
              <a:t>GetValue</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474" name="Line 4"/>
          <p:cNvSpPr/>
          <p:nvPr/>
        </p:nvSpPr>
        <p:spPr>
          <a:xfrm>
            <a:off x="4335120" y="1032480"/>
            <a:ext cx="360" cy="36684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997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Virtual method</a:t>
            </a:r>
            <a:endParaRPr lang="ru-RU" sz="1800" b="0" strike="noStrike" spc="-1">
              <a:solidFill>
                <a:srgbClr val="000000"/>
              </a:solidFill>
              <a:uFill>
                <a:solidFill>
                  <a:srgbClr val="FFFFFF"/>
                </a:solidFill>
              </a:uFill>
              <a:latin typeface="Arial"/>
            </a:endParaRPr>
          </a:p>
        </p:txBody>
      </p:sp>
      <p:sp>
        <p:nvSpPr>
          <p:cNvPr id="1476" name="CustomShape 2"/>
          <p:cNvSpPr/>
          <p:nvPr/>
        </p:nvSpPr>
        <p:spPr>
          <a:xfrm>
            <a:off x="155880" y="898560"/>
            <a:ext cx="482076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Avir</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B050"/>
                </a:solidFill>
                <a:uFill>
                  <a:solidFill>
                    <a:srgbClr val="FFFFFF"/>
                  </a:solidFill>
                </a:uFill>
                <a:latin typeface="Consolas"/>
                <a:ea typeface="DejaVu Sans"/>
              </a:rPr>
              <a:t>virtual</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2;}</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Bvir</a:t>
            </a:r>
            <a:r>
              <a:rPr lang="ru-RU" sz="1800" b="1" strike="noStrike" spc="-1">
                <a:solidFill>
                  <a:srgbClr val="000000"/>
                </a:solidFill>
                <a:uFill>
                  <a:solidFill>
                    <a:srgbClr val="FFFFFF"/>
                  </a:solidFill>
                </a:uFill>
                <a:latin typeface="Consolas"/>
                <a:ea typeface="DejaVu Sans"/>
              </a:rPr>
              <a:t> : </a:t>
            </a: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Avir</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a:t>
            </a:r>
            <a:r>
              <a:rPr lang="ru-RU" sz="1800" b="1" strike="noStrike" spc="-1">
                <a:solidFill>
                  <a:srgbClr val="00B050"/>
                </a:solidFill>
                <a:uFill>
                  <a:solidFill>
                    <a:srgbClr val="FFFFFF"/>
                  </a:solidFill>
                </a:uFill>
                <a:latin typeface="Consolas"/>
                <a:ea typeface="DejaVu Sans"/>
              </a:rPr>
              <a:t>override</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B050"/>
                </a:solidFill>
                <a:uFill>
                  <a:solidFill>
                    <a:srgbClr val="FFFFFF"/>
                  </a:solidFill>
                </a:uFill>
                <a:latin typeface="Consolas"/>
                <a:ea typeface="DejaVu Sans"/>
              </a:rPr>
              <a:t> </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3;}</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477" name="CustomShape 3"/>
          <p:cNvSpPr/>
          <p:nvPr/>
        </p:nvSpPr>
        <p:spPr>
          <a:xfrm>
            <a:off x="4605983" y="1750680"/>
            <a:ext cx="3895560" cy="14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TEST(Module8,</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VirtualMethod</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Avir</a:t>
            </a:r>
            <a:r>
              <a:rPr lang="ru-RU" sz="1800" b="0" strike="noStrike" spc="-1" dirty="0">
                <a:solidFill>
                  <a:srgbClr val="000000"/>
                </a:solidFill>
                <a:uFill>
                  <a:solidFill>
                    <a:srgbClr val="FFFFFF"/>
                  </a:solidFill>
                </a:uFill>
                <a:latin typeface="Consolas"/>
                <a:ea typeface="DejaVu Sans"/>
              </a:rPr>
              <a:t> *p = </a:t>
            </a:r>
            <a:r>
              <a:rPr lang="ru-RU" sz="1800" b="1" strike="noStrike" spc="-1" dirty="0" err="1">
                <a:solidFill>
                  <a:srgbClr val="7F0055"/>
                </a:solidFill>
                <a:uFill>
                  <a:solidFill>
                    <a:srgbClr val="FFFFFF"/>
                  </a:solidFill>
                </a:uFill>
                <a:latin typeface="Consolas"/>
                <a:ea typeface="DejaVu Sans"/>
              </a:rPr>
              <a:t>new</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5032"/>
                </a:solidFill>
                <a:uFill>
                  <a:solidFill>
                    <a:srgbClr val="FFFFFF"/>
                  </a:solidFill>
                </a:uFill>
                <a:latin typeface="Consolas"/>
                <a:ea typeface="DejaVu Sans"/>
              </a:rPr>
              <a:t>Bvir</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ASSERT_EQ(p-&gt;</a:t>
            </a:r>
            <a:r>
              <a:rPr lang="ru-RU" sz="1800" b="0" strike="noStrike" spc="-1" dirty="0" err="1">
                <a:solidFill>
                  <a:srgbClr val="000000"/>
                </a:solidFill>
                <a:uFill>
                  <a:solidFill>
                    <a:srgbClr val="FFFFFF"/>
                  </a:solidFill>
                </a:uFill>
                <a:latin typeface="Consolas"/>
                <a:ea typeface="DejaVu Sans"/>
              </a:rPr>
              <a:t>GetValue</a:t>
            </a:r>
            <a:r>
              <a:rPr lang="ru-RU" sz="1800" b="0" strike="noStrike" spc="-1" dirty="0">
                <a:solidFill>
                  <a:srgbClr val="000000"/>
                </a:solidFill>
                <a:uFill>
                  <a:solidFill>
                    <a:srgbClr val="FFFFFF"/>
                  </a:solidFill>
                </a:uFill>
                <a:latin typeface="Consolas"/>
                <a:ea typeface="DejaVu Sans"/>
              </a:rPr>
              <a:t>(),</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478" name="Line 4"/>
          <p:cNvSpPr/>
          <p:nvPr/>
        </p:nvSpPr>
        <p:spPr>
          <a:xfrm>
            <a:off x="4249080" y="1021680"/>
            <a:ext cx="21600" cy="36363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14496"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CustomShape 1"/>
          <p:cNvSpPr/>
          <p:nvPr/>
        </p:nvSpPr>
        <p:spPr>
          <a:xfrm>
            <a:off x="287280" y="987574"/>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Multiple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inheritance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Abstract</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classes</a:t>
            </a:r>
            <a:endParaRPr lang="ru-RU" spc="-1" dirty="0">
              <a:solidFill>
                <a:schemeClr val="accent6">
                  <a:lumMod val="75000"/>
                </a:schemeClr>
              </a:solidFill>
              <a:uFill>
                <a:solidFill>
                  <a:srgbClr val="FFFFFF"/>
                </a:solidFill>
              </a:uFill>
            </a:endParaRPr>
          </a:p>
        </p:txBody>
      </p:sp>
      <p:sp>
        <p:nvSpPr>
          <p:cNvPr id="1414"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1415"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6959376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CustomShape 1"/>
          <p:cNvSpPr/>
          <p:nvPr/>
        </p:nvSpPr>
        <p:spPr>
          <a:xfrm>
            <a:off x="685800" y="141840"/>
            <a:ext cx="7768440" cy="510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a:solidFill>
                  <a:srgbClr val="EB571C"/>
                </a:solidFill>
                <a:uFill>
                  <a:solidFill>
                    <a:srgbClr val="FFFFFF"/>
                  </a:solidFill>
                </a:uFill>
                <a:latin typeface="Open Sans"/>
                <a:ea typeface="Open Sans"/>
              </a:rPr>
              <a:t>Inheritance and Polymorphism in C++:</a:t>
            </a:r>
            <a:endParaRPr lang="ru-RU" sz="1800" b="0" strike="noStrike" spc="-1">
              <a:solidFill>
                <a:srgbClr val="000000"/>
              </a:solidFill>
              <a:uFill>
                <a:solidFill>
                  <a:srgbClr val="FFFFFF"/>
                </a:solidFill>
              </a:uFill>
              <a:latin typeface="Arial"/>
            </a:endParaRPr>
          </a:p>
          <a:p>
            <a:pPr>
              <a:lnSpc>
                <a:spcPct val="100000"/>
              </a:lnSpc>
            </a:pPr>
            <a:r>
              <a:rPr lang="ru-RU" sz="2300" b="1" strike="noStrike" spc="-1">
                <a:solidFill>
                  <a:srgbClr val="4E5761"/>
                </a:solidFill>
                <a:uFill>
                  <a:solidFill>
                    <a:srgbClr val="FFFFFF"/>
                  </a:solidFill>
                </a:uFill>
                <a:latin typeface="Open Sans"/>
                <a:ea typeface="Open Sans"/>
              </a:rPr>
              <a:t>Abstract class</a:t>
            </a:r>
            <a:endParaRPr lang="ru-RU" sz="1800" b="0" strike="noStrike" spc="-1">
              <a:solidFill>
                <a:srgbClr val="000000"/>
              </a:solidFill>
              <a:uFill>
                <a:solidFill>
                  <a:srgbClr val="FFFFFF"/>
                </a:solidFill>
              </a:uFill>
              <a:latin typeface="Arial"/>
            </a:endParaRPr>
          </a:p>
        </p:txBody>
      </p:sp>
      <p:sp>
        <p:nvSpPr>
          <p:cNvPr id="1480" name="CustomShape 2"/>
          <p:cNvSpPr/>
          <p:nvPr/>
        </p:nvSpPr>
        <p:spPr>
          <a:xfrm>
            <a:off x="576360" y="1259280"/>
            <a:ext cx="7768440" cy="2975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Contains at least one pure virtual function</a:t>
            </a:r>
            <a:endParaRPr lang="ru-RU" sz="2100" spc="-1" dirty="0">
              <a:solidFill>
                <a:srgbClr val="000000"/>
              </a:solidFill>
              <a:uFill>
                <a:solidFill>
                  <a:srgbClr val="FFFFFF"/>
                </a:solidFill>
              </a:uFill>
              <a:latin typeface="Open Sans"/>
            </a:endParaRPr>
          </a:p>
          <a:p>
            <a:pPr>
              <a:lnSpc>
                <a:spcPct val="90000"/>
              </a:lnSpc>
            </a:pPr>
            <a:endParaRPr lang="ru-RU" sz="1800" b="0" strike="noStrike" spc="-1" dirty="0">
              <a:solidFill>
                <a:srgbClr val="000000"/>
              </a:solidFill>
              <a:uFill>
                <a:solidFill>
                  <a:srgbClr val="FFFFFF"/>
                </a:solidFill>
              </a:uFill>
              <a:latin typeface="Arial"/>
            </a:endParaRPr>
          </a:p>
          <a:p>
            <a:pPr>
              <a:lnSpc>
                <a:spcPct val="90000"/>
              </a:lnSpc>
            </a:pPr>
            <a:endParaRPr lang="ru-RU" sz="1800" b="0" strike="noStrike" spc="-1" dirty="0">
              <a:solidFill>
                <a:srgbClr val="000000"/>
              </a:solidFill>
              <a:uFill>
                <a:solidFill>
                  <a:srgbClr val="FFFFFF"/>
                </a:solidFill>
              </a:uFill>
              <a:latin typeface="Arial"/>
            </a:endParaRPr>
          </a:p>
          <a:p>
            <a:pPr marL="3960">
              <a:lnSpc>
                <a:spcPct val="90000"/>
              </a:lnSpc>
              <a:buClr>
                <a:srgbClr val="EB571C"/>
              </a:buClr>
            </a:pPr>
            <a:endParaRPr lang="en-US" sz="1800" b="0" strike="noStrike" spc="-1" dirty="0">
              <a:solidFill>
                <a:srgbClr val="000000"/>
              </a:solidFill>
              <a:uFill>
                <a:solidFill>
                  <a:srgbClr val="FFFFFF"/>
                </a:solidFill>
              </a:uFill>
              <a:latin typeface="Arial"/>
            </a:endParaRPr>
          </a:p>
          <a:p>
            <a:pPr marL="3960">
              <a:lnSpc>
                <a:spcPct val="90000"/>
              </a:lnSpc>
              <a:buClr>
                <a:srgbClr val="EB571C"/>
              </a:buClr>
            </a:pP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You cannot instantiate an abstract class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Subclasses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need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override</a:t>
            </a:r>
            <a:r>
              <a:rPr lang="ru-RU" sz="2100" spc="-1" dirty="0">
                <a:solidFill>
                  <a:srgbClr val="000000"/>
                </a:solidFill>
                <a:uFill>
                  <a:solidFill>
                    <a:srgbClr val="FFFFFF"/>
                  </a:solidFill>
                </a:uFill>
                <a:latin typeface="Open Sans"/>
              </a:rPr>
              <a:t>/</a:t>
            </a:r>
            <a:r>
              <a:rPr lang="ru-RU" sz="2100" spc="-1" dirty="0" err="1">
                <a:solidFill>
                  <a:srgbClr val="000000"/>
                </a:solidFill>
                <a:uFill>
                  <a:solidFill>
                    <a:srgbClr val="FFFFFF"/>
                  </a:solidFill>
                </a:uFill>
                <a:latin typeface="Open Sans"/>
              </a:rPr>
              <a:t>implement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inherited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Used to abstract common functionality or logic and operations, in a common superclass</a:t>
            </a:r>
            <a:endParaRPr lang="ru-RU" sz="2100" spc="-1" dirty="0">
              <a:solidFill>
                <a:srgbClr val="000000"/>
              </a:solidFill>
              <a:uFill>
                <a:solidFill>
                  <a:srgbClr val="FFFFFF"/>
                </a:solidFill>
              </a:uFill>
              <a:latin typeface="Open Sans"/>
            </a:endParaRPr>
          </a:p>
        </p:txBody>
      </p:sp>
      <p:pic>
        <p:nvPicPr>
          <p:cNvPr id="1481" name="Picture 2"/>
          <p:cNvPicPr/>
          <p:nvPr/>
        </p:nvPicPr>
        <p:blipFill>
          <a:blip r:embed="rId2"/>
          <a:stretch/>
        </p:blipFill>
        <p:spPr>
          <a:xfrm>
            <a:off x="910800" y="1813590"/>
            <a:ext cx="6091920" cy="758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
          <p:cNvSpPr/>
          <p:nvPr/>
        </p:nvSpPr>
        <p:spPr>
          <a:xfrm>
            <a:off x="287280" y="38119"/>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Inheritance and Polymorphism in C++: </a:t>
            </a:r>
            <a:r>
              <a:rPr lang="ru-RU" sz="2300" b="1" strike="noStrike" spc="-1" dirty="0">
                <a:solidFill>
                  <a:srgbClr val="4E5761"/>
                </a:solidFill>
                <a:uFill>
                  <a:solidFill>
                    <a:srgbClr val="FFFFFF"/>
                  </a:solidFill>
                </a:uFill>
                <a:latin typeface="Open Sans"/>
                <a:ea typeface="Open Sans"/>
              </a:rPr>
              <a:t> Abstract class</a:t>
            </a:r>
            <a:endParaRPr lang="ru-RU" sz="1800" b="0" strike="noStrike" spc="-1" dirty="0">
              <a:solidFill>
                <a:srgbClr val="000000"/>
              </a:solidFill>
              <a:uFill>
                <a:solidFill>
                  <a:srgbClr val="FFFFFF"/>
                </a:solidFill>
              </a:uFill>
              <a:latin typeface="Arial"/>
            </a:endParaRPr>
          </a:p>
        </p:txBody>
      </p:sp>
      <p:sp>
        <p:nvSpPr>
          <p:cNvPr id="1483" name="CustomShape 2"/>
          <p:cNvSpPr/>
          <p:nvPr/>
        </p:nvSpPr>
        <p:spPr>
          <a:xfrm>
            <a:off x="335880" y="485487"/>
            <a:ext cx="3444032" cy="428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ICharProducer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virtual</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getChar</a:t>
            </a:r>
            <a:r>
              <a:rPr lang="ru-RU" sz="12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CharA</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ICharProducer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override</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'A'</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CharB</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ICharProducer</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override</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'B'</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StringFactory</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private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5032"/>
                </a:solidFill>
                <a:uFill>
                  <a:solidFill>
                    <a:srgbClr val="FFFFFF"/>
                  </a:solidFill>
                </a:uFill>
                <a:latin typeface="Consolas"/>
                <a:ea typeface="DejaVu Sans"/>
              </a:rPr>
              <a:t>ICharProducer</a:t>
            </a:r>
            <a:r>
              <a:rPr lang="ru-RU" sz="1200" b="0" strike="noStrike" spc="-1" dirty="0">
                <a:solidFill>
                  <a:srgbClr val="000000"/>
                </a:solidFill>
                <a:uFill>
                  <a:solidFill>
                    <a:srgbClr val="FFFFFF"/>
                  </a:solidFill>
                </a:uFill>
                <a:latin typeface="Consolas"/>
                <a:ea typeface="DejaVu Sans"/>
              </a:rPr>
              <a:t> * </a:t>
            </a:r>
            <a:r>
              <a:rPr lang="ru-RU" sz="1200" b="0" strike="noStrike" spc="-1" dirty="0">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[5];</a:t>
            </a:r>
            <a:endParaRPr lang="en-US" sz="1200" b="0" strike="noStrike" spc="-1" dirty="0">
              <a:solidFill>
                <a:srgbClr val="000000"/>
              </a:solidFill>
              <a:uFill>
                <a:solidFill>
                  <a:srgbClr val="FFFFFF"/>
                </a:solidFill>
              </a:uFill>
              <a:latin typeface="Consolas"/>
              <a:ea typeface="DejaVu Sans"/>
            </a:endParaRPr>
          </a:p>
          <a:p>
            <a:pPr>
              <a:lnSpc>
                <a:spcPct val="100000"/>
              </a:lnSpc>
            </a:pPr>
            <a:r>
              <a:rPr lang="ru-RU" sz="1200" spc="-1" dirty="0">
                <a:solidFill>
                  <a:srgbClr val="005032"/>
                </a:solidFill>
                <a:uFill>
                  <a:solidFill>
                    <a:srgbClr val="FFFFFF"/>
                  </a:solidFill>
                </a:uFill>
                <a:latin typeface="Consolas"/>
              </a:rPr>
              <a:t>CharA</a:t>
            </a:r>
            <a:r>
              <a:rPr lang="ru-RU" sz="1200" spc="-1" dirty="0">
                <a:solidFill>
                  <a:srgbClr val="000000"/>
                </a:solidFill>
                <a:uFill>
                  <a:solidFill>
                    <a:srgbClr val="FFFFFF"/>
                  </a:solidFill>
                </a:uFill>
                <a:latin typeface="Consolas"/>
              </a:rPr>
              <a:t> a;</a:t>
            </a:r>
            <a:endParaRPr lang="ru-RU" sz="1200" spc="-1" dirty="0">
              <a:solidFill>
                <a:srgbClr val="000000"/>
              </a:solidFill>
              <a:uFill>
                <a:solidFill>
                  <a:srgbClr val="FFFFFF"/>
                </a:solidFill>
              </a:uFill>
            </a:endParaRPr>
          </a:p>
          <a:p>
            <a:pPr>
              <a:lnSpc>
                <a:spcPct val="100000"/>
              </a:lnSpc>
            </a:pPr>
            <a:r>
              <a:rPr lang="ru-RU" sz="1200" spc="-1" dirty="0">
                <a:solidFill>
                  <a:srgbClr val="005032"/>
                </a:solidFill>
                <a:uFill>
                  <a:solidFill>
                    <a:srgbClr val="FFFFFF"/>
                  </a:solidFill>
                </a:uFill>
                <a:latin typeface="Consolas"/>
              </a:rPr>
              <a:t>CharB</a:t>
            </a:r>
            <a:r>
              <a:rPr lang="ru-RU" sz="1200" spc="-1" dirty="0">
                <a:solidFill>
                  <a:srgbClr val="000000"/>
                </a:solidFill>
                <a:uFill>
                  <a:solidFill>
                    <a:srgbClr val="FFFFFF"/>
                  </a:solidFill>
                </a:uFill>
                <a:latin typeface="Consolas"/>
              </a:rPr>
              <a:t> b;</a:t>
            </a:r>
            <a:endParaRPr lang="ru-RU" sz="1200" spc="-1" dirty="0">
              <a:solidFill>
                <a:srgbClr val="000000"/>
              </a:solidFill>
              <a:uFill>
                <a:solidFill>
                  <a:srgbClr val="FFFFFF"/>
                </a:solidFill>
              </a:uFill>
            </a:endParaRPr>
          </a:p>
        </p:txBody>
      </p:sp>
      <p:sp>
        <p:nvSpPr>
          <p:cNvPr id="1484" name="CustomShape 3"/>
          <p:cNvSpPr/>
          <p:nvPr/>
        </p:nvSpPr>
        <p:spPr>
          <a:xfrm>
            <a:off x="4179240" y="339502"/>
            <a:ext cx="4568040" cy="391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pc="-1" dirty="0">
                <a:solidFill>
                  <a:srgbClr val="7F0055"/>
                </a:solidFill>
                <a:uFill>
                  <a:solidFill>
                    <a:srgbClr val="FFFFFF"/>
                  </a:solidFill>
                </a:uFill>
                <a:latin typeface="Consolas"/>
              </a:rPr>
              <a:t>public</a:t>
            </a:r>
            <a:r>
              <a:rPr lang="ru-RU" sz="1200" b="1" spc="-1" dirty="0">
                <a:solidFill>
                  <a:srgbClr val="000000"/>
                </a:solidFill>
                <a:uFill>
                  <a:solidFill>
                    <a:srgbClr val="FFFFFF"/>
                  </a:solidFill>
                </a:uFill>
                <a:latin typeface="Consolas"/>
              </a:rPr>
              <a:t>:</a:t>
            </a:r>
            <a:endParaRPr lang="ru-RU" spc="-1" dirty="0">
              <a:solidFill>
                <a:srgbClr val="000000"/>
              </a:solidFill>
              <a:uFill>
                <a:solidFill>
                  <a:srgbClr val="FFFFFF"/>
                </a:solidFill>
              </a:uFill>
            </a:endParaRPr>
          </a:p>
          <a:p>
            <a:pPr>
              <a:lnSpc>
                <a:spcPct val="100000"/>
              </a:lnSpc>
            </a:pPr>
            <a:r>
              <a:rPr lang="ru-RU" sz="1200" b="1" spc="-1" dirty="0">
                <a:solidFill>
                  <a:srgbClr val="000000"/>
                </a:solidFill>
                <a:uFill>
                  <a:solidFill>
                    <a:srgbClr val="FFFFFF"/>
                  </a:solidFill>
                </a:uFill>
                <a:latin typeface="Consolas"/>
              </a:rPr>
              <a:t>StringFactory();</a:t>
            </a:r>
            <a:endParaRPr lang="ru-RU" spc="-1" dirty="0">
              <a:solidFill>
                <a:srgbClr val="000000"/>
              </a:solidFill>
              <a:uFill>
                <a:solidFill>
                  <a:srgbClr val="FFFFFF"/>
                </a:solidFill>
              </a:uFill>
            </a:endParaRPr>
          </a:p>
          <a:p>
            <a:pPr>
              <a:lnSpc>
                <a:spcPct val="100000"/>
              </a:lnSpc>
            </a:pPr>
            <a:r>
              <a:rPr lang="ru-RU" sz="1200" b="1" spc="-1" dirty="0">
                <a:solidFill>
                  <a:srgbClr val="7F0055"/>
                </a:solidFill>
                <a:uFill>
                  <a:solidFill>
                    <a:srgbClr val="FFFFFF"/>
                  </a:solidFill>
                </a:uFill>
                <a:latin typeface="Consolas"/>
              </a:rPr>
              <a:t>char</a:t>
            </a:r>
            <a:r>
              <a:rPr lang="ru-RU" sz="1200" b="1" spc="-1" dirty="0">
                <a:solidFill>
                  <a:srgbClr val="000000"/>
                </a:solidFill>
                <a:uFill>
                  <a:solidFill>
                    <a:srgbClr val="FFFFFF"/>
                  </a:solidFill>
                </a:uFill>
                <a:latin typeface="Consolas"/>
              </a:rPr>
              <a:t> *CreateString(</a:t>
            </a:r>
            <a:r>
              <a:rPr lang="ru-RU" sz="1200" b="1" spc="-1" dirty="0">
                <a:solidFill>
                  <a:srgbClr val="7F0055"/>
                </a:solidFill>
                <a:uFill>
                  <a:solidFill>
                    <a:srgbClr val="FFFFFF"/>
                  </a:solidFill>
                </a:uFill>
                <a:latin typeface="Consolas"/>
              </a:rPr>
              <a:t>char</a:t>
            </a:r>
            <a:r>
              <a:rPr lang="ru-RU" sz="1200" b="1" spc="-1" dirty="0">
                <a:solidFill>
                  <a:srgbClr val="000000"/>
                </a:solidFill>
                <a:uFill>
                  <a:solidFill>
                    <a:srgbClr val="FFFFFF"/>
                  </a:solidFill>
                </a:uFill>
                <a:latin typeface="Consolas"/>
              </a:rPr>
              <a:t> *buf);</a:t>
            </a:r>
            <a:endParaRPr lang="ru-RU" spc="-1" dirty="0">
              <a:solidFill>
                <a:srgbClr val="000000"/>
              </a:solidFill>
              <a:uFill>
                <a:solidFill>
                  <a:srgbClr val="FFFFFF"/>
                </a:solidFill>
              </a:uFill>
            </a:endParaRPr>
          </a:p>
          <a:p>
            <a:pPr>
              <a:lnSpc>
                <a:spcPct val="100000"/>
              </a:lnSpc>
            </a:pPr>
            <a:r>
              <a:rPr lang="ru-RU" sz="1200" spc="-1" dirty="0">
                <a:solidFill>
                  <a:srgbClr val="000000"/>
                </a:solidFill>
                <a:uFill>
                  <a:solidFill>
                    <a:srgbClr val="FFFFFF"/>
                  </a:solidFill>
                </a:uFill>
                <a:latin typeface="Consolas"/>
              </a:rPr>
              <a:t>};</a:t>
            </a:r>
            <a:endParaRPr lang="ru-RU" spc="-1" dirty="0">
              <a:solidFill>
                <a:srgbClr val="000000"/>
              </a:solidFill>
              <a:uFill>
                <a:solidFill>
                  <a:srgbClr val="FFFFFF"/>
                </a:solidFill>
              </a:uFill>
            </a:endParaRPr>
          </a:p>
          <a:p>
            <a:pPr>
              <a:lnSpc>
                <a:spcPct val="100000"/>
              </a:lnSpc>
            </a:pPr>
            <a:r>
              <a:rPr lang="ru-RU" sz="1200" b="1" strike="noStrike" spc="-1" dirty="0">
                <a:solidFill>
                  <a:srgbClr val="000000"/>
                </a:solidFill>
                <a:uFill>
                  <a:solidFill>
                    <a:srgbClr val="FFFFFF"/>
                  </a:solidFill>
                </a:uFill>
                <a:latin typeface="Consolas"/>
                <a:ea typeface="DejaVu Sans"/>
              </a:rPr>
              <a:t>StringFactory::StringFactory()</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[0]=&amp;b;</a:t>
            </a:r>
            <a:r>
              <a:rPr lang="en-US"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[1]=&amp;b;</a:t>
            </a:r>
            <a:r>
              <a:rPr lang="en-US"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[2]=&amp;a;</a:t>
            </a:r>
            <a:r>
              <a:rPr lang="en-US"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[3]=&amp;b;</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[4]=&amp;a;</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StringFactory</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CreateString</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buf</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i</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i&lt;5;</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buf</a:t>
            </a:r>
            <a:r>
              <a:rPr lang="ru-RU" sz="1200" b="0" strike="noStrike" spc="-1" dirty="0">
                <a:solidFill>
                  <a:srgbClr val="000000"/>
                </a:solidFill>
                <a:uFill>
                  <a:solidFill>
                    <a:srgbClr val="FFFFFF"/>
                  </a:solidFill>
                </a:uFill>
                <a:latin typeface="Consolas"/>
                <a:ea typeface="DejaVu Sans"/>
              </a:rPr>
              <a:t>[i] = </a:t>
            </a:r>
            <a:r>
              <a:rPr lang="ru-RU" sz="1200" b="0" strike="noStrike" spc="-1" dirty="0" err="1">
                <a:solidFill>
                  <a:srgbClr val="0000C0"/>
                </a:solidFill>
                <a:uFill>
                  <a:solidFill>
                    <a:srgbClr val="FFFFFF"/>
                  </a:solidFill>
                </a:uFill>
                <a:latin typeface="Consolas"/>
                <a:ea typeface="DejaVu Sans"/>
              </a:rPr>
              <a:t>chars</a:t>
            </a:r>
            <a:r>
              <a:rPr lang="ru-RU" sz="1200" b="0" strike="noStrike" spc="-1" dirty="0">
                <a:solidFill>
                  <a:srgbClr val="000000"/>
                </a:solidFill>
                <a:uFill>
                  <a:solidFill>
                    <a:srgbClr val="FFFFFF"/>
                  </a:solidFill>
                </a:uFill>
                <a:latin typeface="Consolas"/>
                <a:ea typeface="DejaVu Sans"/>
              </a:rPr>
              <a:t>[i]-&gt;</a:t>
            </a:r>
            <a:r>
              <a:rPr lang="ru-RU" sz="1200" b="0" strike="noStrike" spc="-1" dirty="0" err="1">
                <a:solidFill>
                  <a:srgbClr val="000000"/>
                </a:solidFill>
                <a:uFill>
                  <a:solidFill>
                    <a:srgbClr val="FFFFFF"/>
                  </a:solidFill>
                </a:uFill>
                <a:latin typeface="Consolas"/>
                <a:ea typeface="DejaVu Sans"/>
              </a:rPr>
              <a:t>getChar</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0000"/>
                </a:solidFill>
                <a:uFill>
                  <a:solidFill>
                    <a:srgbClr val="FFFFFF"/>
                  </a:solidFill>
                </a:uFill>
                <a:latin typeface="Consolas"/>
                <a:ea typeface="DejaVu Sans"/>
              </a:rPr>
              <a:t>buf</a:t>
            </a:r>
            <a:r>
              <a:rPr lang="ru-RU" sz="1200" b="0" strike="noStrike" spc="-1" dirty="0">
                <a:solidFill>
                  <a:srgbClr val="000000"/>
                </a:solidFill>
                <a:uFill>
                  <a:solidFill>
                    <a:srgbClr val="FFFFFF"/>
                  </a:solidFill>
                </a:uFill>
                <a:latin typeface="Consolas"/>
                <a:ea typeface="DejaVu Sans"/>
              </a:rPr>
              <a:t>[i] = </a:t>
            </a:r>
            <a:r>
              <a:rPr lang="ru-RU" sz="1200" b="0" strike="noStrike" spc="-1" dirty="0">
                <a:solidFill>
                  <a:srgbClr val="2A00FF"/>
                </a:solidFill>
                <a:uFill>
                  <a:solidFill>
                    <a:srgbClr val="FFFFFF"/>
                  </a:solidFill>
                </a:uFill>
                <a:latin typeface="Consolas"/>
                <a:ea typeface="DejaVu Sans"/>
              </a:rPr>
              <a:t>'\0'</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buf</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TEST(Module8,UseAbstractClass)</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StringFactory</a:t>
            </a:r>
            <a:r>
              <a:rPr lang="ru-RU" sz="1200" b="0" strike="noStrike" spc="-1" dirty="0">
                <a:solidFill>
                  <a:srgbClr val="000000"/>
                </a:solidFill>
                <a:uFill>
                  <a:solidFill>
                    <a:srgbClr val="FFFFFF"/>
                  </a:solidFill>
                </a:uFill>
                <a:latin typeface="Consolas"/>
                <a:ea typeface="DejaVu Sans"/>
              </a:rPr>
              <a:t> f;</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[6]</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f.CreateString</a:t>
            </a:r>
            <a:r>
              <a:rPr lang="ru-RU" sz="1200" b="0" strike="noStrike" spc="-1" dirty="0">
                <a:solidFill>
                  <a:srgbClr val="000000"/>
                </a:solidFill>
                <a:uFill>
                  <a:solidFill>
                    <a:srgbClr val="FFFFFF"/>
                  </a:solidFill>
                </a:uFill>
                <a:latin typeface="Consolas"/>
                <a:ea typeface="DejaVu Sans"/>
              </a:rPr>
              <a:t>(</a:t>
            </a:r>
            <a:r>
              <a:rPr lang="ru-RU" sz="1200" b="0" strike="noStrike" spc="-1" dirty="0" err="1">
                <a:solidFill>
                  <a:srgbClr val="00000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"BBABA"</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485" name="Line 4"/>
          <p:cNvSpPr/>
          <p:nvPr/>
        </p:nvSpPr>
        <p:spPr>
          <a:xfrm>
            <a:off x="3861720" y="527040"/>
            <a:ext cx="360" cy="42598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05536" y="4659982"/>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Inheritance and Polymorphism in C++: </a:t>
            </a:r>
            <a:r>
              <a:rPr lang="ru-RU" sz="2300" b="1" strike="noStrike" spc="-1">
                <a:solidFill>
                  <a:srgbClr val="4E5761"/>
                </a:solidFill>
                <a:uFill>
                  <a:solidFill>
                    <a:srgbClr val="FFFFFF"/>
                  </a:solidFill>
                </a:uFill>
                <a:latin typeface="Open Sans"/>
                <a:ea typeface="Open Sans"/>
              </a:rPr>
              <a:t>Practice exercise 8</a:t>
            </a:r>
            <a:endParaRPr lang="ru-RU" sz="1800" b="0" strike="noStrike" spc="-1">
              <a:solidFill>
                <a:srgbClr val="000000"/>
              </a:solidFill>
              <a:uFill>
                <a:solidFill>
                  <a:srgbClr val="FFFFFF"/>
                </a:solidFill>
              </a:uFill>
              <a:latin typeface="Arial"/>
            </a:endParaRPr>
          </a:p>
        </p:txBody>
      </p:sp>
      <p:sp>
        <p:nvSpPr>
          <p:cNvPr id="1487" name="CustomShape 2"/>
          <p:cNvSpPr/>
          <p:nvPr/>
        </p:nvSpPr>
        <p:spPr>
          <a:xfrm>
            <a:off x="304920" y="99468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Implement two-players “Battleship” game with class Ship</a:t>
            </a:r>
            <a:endParaRPr lang="ru-RU" sz="1800" b="0" strike="noStrike" spc="-1">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Use unit tests to check your classes</a:t>
            </a:r>
            <a:endParaRPr lang="ru-RU" sz="1800" b="0" strike="noStrike" spc="-1">
              <a:solidFill>
                <a:srgbClr val="000000"/>
              </a:solidFill>
              <a:uFill>
                <a:solidFill>
                  <a:srgbClr val="FFFFFF"/>
                </a:solidFill>
              </a:uFill>
              <a:latin typeface="Arial"/>
            </a:endParaRPr>
          </a:p>
        </p:txBody>
      </p:sp>
      <p:sp>
        <p:nvSpPr>
          <p:cNvPr id="1488"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489"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490"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491" name="Picture 7"/>
          <p:cNvPicPr/>
          <p:nvPr/>
        </p:nvPicPr>
        <p:blipFill>
          <a:blip r:embed="rId2"/>
          <a:stretch/>
        </p:blipFill>
        <p:spPr>
          <a:xfrm>
            <a:off x="5976720" y="2138760"/>
            <a:ext cx="1920240" cy="2367720"/>
          </a:xfrm>
          <a:prstGeom prst="rect">
            <a:avLst/>
          </a:prstGeom>
          <a:ln>
            <a:noFill/>
          </a:ln>
        </p:spPr>
      </p:pic>
      <p:sp>
        <p:nvSpPr>
          <p:cNvPr id="1492" name="CustomShape 6"/>
          <p:cNvSpPr/>
          <p:nvPr/>
        </p:nvSpPr>
        <p:spPr>
          <a:xfrm rot="10800000">
            <a:off x="22024080" y="21352680"/>
            <a:ext cx="1940760" cy="1698120"/>
          </a:xfrm>
          <a:prstGeom prst="pie">
            <a:avLst>
              <a:gd name="adj1" fmla="val 5428749"/>
              <a:gd name="adj2" fmla="val 5161516"/>
            </a:avLst>
          </a:prstGeom>
          <a:ln>
            <a:round/>
          </a:ln>
        </p:spPr>
        <p:style>
          <a:lnRef idx="2">
            <a:schemeClr val="accent1">
              <a:shade val="50000"/>
            </a:schemeClr>
          </a:lnRef>
          <a:fillRef idx="1">
            <a:schemeClr val="accent1"/>
          </a:fillRef>
          <a:effectRef idx="0">
            <a:schemeClr val="accent1"/>
          </a:effectRef>
          <a:fontRef idx="minor"/>
        </p:style>
      </p:sp>
      <p:sp>
        <p:nvSpPr>
          <p:cNvPr id="1493" name="CustomShape 7"/>
          <p:cNvSpPr/>
          <p:nvPr/>
        </p:nvSpPr>
        <p:spPr>
          <a:xfrm>
            <a:off x="1427400" y="4351680"/>
            <a:ext cx="3891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1h</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800440"/>
            <a:ext cx="1662120" cy="1547280"/>
          </a:xfrm>
          <a:prstGeom prst="pie">
            <a:avLst>
              <a:gd name="adj1" fmla="val 16275521"/>
              <a:gd name="adj2" fmla="val 16274687"/>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inheritance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Order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construction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Order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destruction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Multiple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inheritance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Virtual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Abstract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endParaRPr lang="ru-RU" sz="1800" b="0" strike="noStrike" spc="-1" dirty="0">
              <a:solidFill>
                <a:srgbClr val="000000"/>
              </a:solidFill>
              <a:uFill>
                <a:solidFill>
                  <a:srgbClr val="FFFFFF"/>
                </a:solidFill>
              </a:uFill>
              <a:latin typeface="Arial"/>
            </a:endParaRPr>
          </a:p>
        </p:txBody>
      </p:sp>
      <p:sp>
        <p:nvSpPr>
          <p:cNvPr id="1495"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Inheritance and Polymorphism in C++: </a:t>
            </a:r>
            <a:r>
              <a:rPr lang="ru-RU" sz="2800" b="1" strike="noStrike" spc="-1">
                <a:solidFill>
                  <a:srgbClr val="4E5761"/>
                </a:solidFill>
                <a:uFill>
                  <a:solidFill>
                    <a:srgbClr val="FFFFFF"/>
                  </a:solidFill>
                </a:uFill>
                <a:latin typeface="Open Sans"/>
                <a:ea typeface="Open Sans"/>
              </a:rPr>
              <a:t> Review</a:t>
            </a:r>
            <a:endParaRPr lang="ru-RU" sz="1800" b="0" strike="noStrike" spc="-1">
              <a:solidFill>
                <a:srgbClr val="000000"/>
              </a:solidFill>
              <a:uFill>
                <a:solidFill>
                  <a:srgbClr val="FFFFFF"/>
                </a:solidFill>
              </a:uFill>
              <a:latin typeface="Arial"/>
            </a:endParaRPr>
          </a:p>
        </p:txBody>
      </p:sp>
      <p:pic>
        <p:nvPicPr>
          <p:cNvPr id="1496"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CustomShape 1"/>
          <p:cNvSpPr/>
          <p:nvPr/>
        </p:nvSpPr>
        <p:spPr>
          <a:xfrm>
            <a:off x="833760" y="327852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9</a:t>
            </a:r>
            <a:r>
              <a:rPr lang="en-US" sz="2800" b="0"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Type</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Casting</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in</a:t>
            </a:r>
            <a:r>
              <a:rPr lang="ru-RU" sz="2800" b="0"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p:txBody>
      </p:sp>
      <p:pic>
        <p:nvPicPr>
          <p:cNvPr id="1498" name="Picture 2"/>
          <p:cNvPicPr/>
          <p:nvPr/>
        </p:nvPicPr>
        <p:blipFill>
          <a:blip r:embed="rId2"/>
          <a:stretch/>
        </p:blipFill>
        <p:spPr>
          <a:xfrm>
            <a:off x="6210360" y="774720"/>
            <a:ext cx="1645200" cy="219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reinterpreter_cast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chemeClr val="accent6">
                    <a:lumMod val="75000"/>
                  </a:schemeClr>
                </a:solidFill>
                <a:uFill>
                  <a:solidFill>
                    <a:srgbClr val="FFFFFF"/>
                  </a:solidFill>
                </a:uFill>
                <a:latin typeface="Open Sans"/>
              </a:rPr>
              <a:t>C-</a:t>
            </a:r>
            <a:r>
              <a:rPr lang="ru-RU" sz="2100" spc="-1" dirty="0" err="1">
                <a:solidFill>
                  <a:schemeClr val="accent6">
                    <a:lumMod val="75000"/>
                  </a:schemeClr>
                </a:solidFill>
                <a:uFill>
                  <a:solidFill>
                    <a:srgbClr val="FFFFFF"/>
                  </a:solidFill>
                </a:uFill>
                <a:latin typeface="Open Sans"/>
              </a:rPr>
              <a:t>style</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Casting</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reinterpreter_cast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287280" y="1778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Training Roadmap: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graphicFrame>
        <p:nvGraphicFramePr>
          <p:cNvPr id="551" name="Table 2"/>
          <p:cNvGraphicFramePr/>
          <p:nvPr>
            <p:extLst>
              <p:ext uri="{D42A27DB-BD31-4B8C-83A1-F6EECF244321}">
                <p14:modId xmlns:p14="http://schemas.microsoft.com/office/powerpoint/2010/main" val="2125533194"/>
              </p:ext>
            </p:extLst>
          </p:nvPr>
        </p:nvGraphicFramePr>
        <p:xfrm>
          <a:off x="287280" y="771550"/>
          <a:ext cx="4408200" cy="3960440"/>
        </p:xfrm>
        <a:graphic>
          <a:graphicData uri="http://schemas.openxmlformats.org/drawingml/2006/table">
            <a:tbl>
              <a:tblPr/>
              <a:tblGrid>
                <a:gridCol w="4175776">
                  <a:extLst>
                    <a:ext uri="{9D8B030D-6E8A-4147-A177-3AD203B41FA5}">
                      <a16:colId xmlns:a16="http://schemas.microsoft.com/office/drawing/2014/main" val="20000"/>
                    </a:ext>
                  </a:extLst>
                </a:gridCol>
                <a:gridCol w="232424">
                  <a:extLst>
                    <a:ext uri="{9D8B030D-6E8A-4147-A177-3AD203B41FA5}">
                      <a16:colId xmlns:a16="http://schemas.microsoft.com/office/drawing/2014/main" val="20001"/>
                    </a:ext>
                  </a:extLst>
                </a:gridCol>
              </a:tblGrid>
              <a:tr h="36756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2" action="ppaction://hlinksldjump"/>
                        </a:rPr>
                        <a:t>Section 1: C++ </a:t>
                      </a:r>
                      <a:r>
                        <a:rPr lang="ru-RU" sz="1200" b="0" strike="noStrike" spc="-1" dirty="0" err="1">
                          <a:solidFill>
                            <a:srgbClr val="4E5761"/>
                          </a:solidFill>
                          <a:uFill>
                            <a:solidFill>
                              <a:srgbClr val="FFFFFF"/>
                            </a:solidFill>
                          </a:uFill>
                          <a:latin typeface="Open Sans"/>
                          <a:hlinkClick r:id="rId2" action="ppaction://hlinksldjump"/>
                        </a:rPr>
                        <a:t>Introduction</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252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3" action="ppaction://hlinksldjump"/>
                        </a:rPr>
                        <a:t>Section 2: </a:t>
                      </a:r>
                      <a:r>
                        <a:rPr lang="ru-RU" sz="1200" b="0" strike="noStrike" spc="-1" dirty="0" err="1">
                          <a:solidFill>
                            <a:srgbClr val="4E5761"/>
                          </a:solidFill>
                          <a:uFill>
                            <a:solidFill>
                              <a:srgbClr val="FFFFFF"/>
                            </a:solidFill>
                          </a:uFill>
                          <a:latin typeface="Open Sans"/>
                          <a:hlinkClick r:id="rId3" action="ppaction://hlinksldjump"/>
                        </a:rPr>
                        <a:t>Simple</a:t>
                      </a:r>
                      <a:r>
                        <a:rPr lang="ru-RU" sz="1200" b="0" strike="noStrike" spc="-1" dirty="0">
                          <a:solidFill>
                            <a:srgbClr val="4E5761"/>
                          </a:solidFill>
                          <a:uFill>
                            <a:solidFill>
                              <a:srgbClr val="FFFFFF"/>
                            </a:solidFill>
                          </a:uFill>
                          <a:latin typeface="Open Sans"/>
                          <a:hlinkClick r:id="rId3" action="ppaction://hlinksldjump"/>
                        </a:rPr>
                        <a:t> </a:t>
                      </a:r>
                      <a:r>
                        <a:rPr lang="ru-RU" sz="1200" b="0" strike="noStrike" spc="-1" dirty="0" err="1">
                          <a:solidFill>
                            <a:srgbClr val="4E5761"/>
                          </a:solidFill>
                          <a:uFill>
                            <a:solidFill>
                              <a:srgbClr val="FFFFFF"/>
                            </a:solidFill>
                          </a:uFill>
                          <a:latin typeface="Open Sans"/>
                          <a:hlinkClick r:id="rId3" action="ppaction://hlinksldjump"/>
                        </a:rPr>
                        <a:t>data</a:t>
                      </a:r>
                      <a:r>
                        <a:rPr lang="ru-RU" sz="1200" b="0" strike="noStrike" spc="-1" dirty="0">
                          <a:solidFill>
                            <a:srgbClr val="4E5761"/>
                          </a:solidFill>
                          <a:uFill>
                            <a:solidFill>
                              <a:srgbClr val="FFFFFF"/>
                            </a:solidFill>
                          </a:uFill>
                          <a:latin typeface="Open Sans"/>
                          <a:hlinkClick r:id="rId3" action="ppaction://hlinksldjump"/>
                        </a:rPr>
                        <a:t> </a:t>
                      </a:r>
                      <a:r>
                        <a:rPr lang="ru-RU" sz="1200" b="0" strike="noStrike" spc="-1" dirty="0" err="1">
                          <a:solidFill>
                            <a:srgbClr val="4E5761"/>
                          </a:solidFill>
                          <a:uFill>
                            <a:solidFill>
                              <a:srgbClr val="FFFFFF"/>
                            </a:solidFill>
                          </a:uFill>
                          <a:latin typeface="Open Sans"/>
                          <a:hlinkClick r:id="rId3" action="ppaction://hlinksldjump"/>
                        </a:rPr>
                        <a:t>types</a:t>
                      </a:r>
                      <a:r>
                        <a:rPr lang="ru-RU" sz="1200" b="0" strike="noStrike" spc="-1" dirty="0">
                          <a:solidFill>
                            <a:srgbClr val="4E5761"/>
                          </a:solidFill>
                          <a:uFill>
                            <a:solidFill>
                              <a:srgbClr val="FFFFFF"/>
                            </a:solidFill>
                          </a:uFill>
                          <a:latin typeface="Open Sans"/>
                          <a:hlinkClick r:id="rId3" action="ppaction://hlinksldjump"/>
                        </a:rPr>
                        <a:t> </a:t>
                      </a:r>
                      <a:r>
                        <a:rPr lang="ru-RU" sz="1200" b="0" strike="noStrike" spc="-1" dirty="0" err="1">
                          <a:solidFill>
                            <a:srgbClr val="4E5761"/>
                          </a:solidFill>
                          <a:uFill>
                            <a:solidFill>
                              <a:srgbClr val="FFFFFF"/>
                            </a:solidFill>
                          </a:uFill>
                          <a:latin typeface="Open Sans"/>
                          <a:hlinkClick r:id="rId3" action="ppaction://hlinksldjump"/>
                        </a:rPr>
                        <a:t>and</a:t>
                      </a:r>
                      <a:r>
                        <a:rPr lang="ru-RU" sz="1200" b="0" strike="noStrike" spc="-1" dirty="0">
                          <a:solidFill>
                            <a:srgbClr val="4E5761"/>
                          </a:solidFill>
                          <a:uFill>
                            <a:solidFill>
                              <a:srgbClr val="FFFFFF"/>
                            </a:solidFill>
                          </a:uFill>
                          <a:latin typeface="Open Sans"/>
                          <a:hlinkClick r:id="rId3" action="ppaction://hlinksldjump"/>
                        </a:rPr>
                        <a:t> </a:t>
                      </a:r>
                      <a:r>
                        <a:rPr lang="ru-RU" sz="1200" b="0" strike="noStrike" spc="-1" dirty="0" err="1">
                          <a:solidFill>
                            <a:srgbClr val="4E5761"/>
                          </a:solidFill>
                          <a:uFill>
                            <a:solidFill>
                              <a:srgbClr val="FFFFFF"/>
                            </a:solidFill>
                          </a:uFill>
                          <a:latin typeface="Open Sans"/>
                          <a:hlinkClick r:id="rId3" action="ppaction://hlinksldjump"/>
                        </a:rPr>
                        <a:t>variables</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756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4" action="ppaction://hlinksldjump"/>
                        </a:rPr>
                        <a:t>Section 3: </a:t>
                      </a:r>
                      <a:r>
                        <a:rPr lang="ru-RU" sz="1200" b="0" strike="noStrike" spc="-1" dirty="0" err="1">
                          <a:solidFill>
                            <a:srgbClr val="4E5761"/>
                          </a:solidFill>
                          <a:uFill>
                            <a:solidFill>
                              <a:srgbClr val="FFFFFF"/>
                            </a:solidFill>
                          </a:uFill>
                          <a:latin typeface="Open Sans"/>
                          <a:hlinkClick r:id="rId4" action="ppaction://hlinksldjump"/>
                        </a:rPr>
                        <a:t>Expression</a:t>
                      </a:r>
                      <a:r>
                        <a:rPr lang="en-US" sz="1200" b="0" strike="noStrike" spc="-1" dirty="0">
                          <a:solidFill>
                            <a:srgbClr val="4E5761"/>
                          </a:solidFill>
                          <a:uFill>
                            <a:solidFill>
                              <a:srgbClr val="FFFFFF"/>
                            </a:solidFill>
                          </a:uFill>
                          <a:latin typeface="Open Sans"/>
                          <a:hlinkClick r:id="rId4" action="ppaction://hlinksldjump"/>
                        </a:rPr>
                        <a:t>s</a:t>
                      </a:r>
                      <a:r>
                        <a:rPr lang="ru-RU" sz="1200" b="0" strike="noStrike" spc="-1" dirty="0">
                          <a:solidFill>
                            <a:srgbClr val="4E5761"/>
                          </a:solidFill>
                          <a:uFill>
                            <a:solidFill>
                              <a:srgbClr val="FFFFFF"/>
                            </a:solidFill>
                          </a:uFill>
                          <a:latin typeface="Open Sans"/>
                          <a:hlinkClick r:id="rId4" action="ppaction://hlinksldjump"/>
                        </a:rPr>
                        <a:t> </a:t>
                      </a:r>
                      <a:r>
                        <a:rPr lang="ru-RU" sz="1200" b="0" strike="noStrike" spc="-1" dirty="0" err="1">
                          <a:solidFill>
                            <a:srgbClr val="4E5761"/>
                          </a:solidFill>
                          <a:uFill>
                            <a:solidFill>
                              <a:srgbClr val="FFFFFF"/>
                            </a:solidFill>
                          </a:uFill>
                          <a:latin typeface="Open Sans"/>
                          <a:hlinkClick r:id="rId4" action="ppaction://hlinksldjump"/>
                        </a:rPr>
                        <a:t>in</a:t>
                      </a:r>
                      <a:r>
                        <a:rPr lang="ru-RU" sz="1200" b="0" strike="noStrike" spc="-1" dirty="0">
                          <a:solidFill>
                            <a:srgbClr val="4E5761"/>
                          </a:solidFill>
                          <a:uFill>
                            <a:solidFill>
                              <a:srgbClr val="FFFFFF"/>
                            </a:solidFill>
                          </a:uFill>
                          <a:latin typeface="Open Sans"/>
                          <a:hlinkClick r:id="rId4" action="ppaction://hlinksldjump"/>
                        </a:rPr>
                        <a:t> C++</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252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5" action="ppaction://hlinksldjump"/>
                        </a:rPr>
                        <a:t>Section 4: </a:t>
                      </a:r>
                      <a:r>
                        <a:rPr lang="en-US" sz="1200" b="0" strike="noStrike" spc="-1" dirty="0">
                          <a:solidFill>
                            <a:srgbClr val="4E5761"/>
                          </a:solidFill>
                          <a:uFill>
                            <a:solidFill>
                              <a:srgbClr val="FFFFFF"/>
                            </a:solidFill>
                          </a:uFill>
                          <a:latin typeface="Open Sans"/>
                          <a:hlinkClick r:id="rId5" action="ppaction://hlinksldjump"/>
                        </a:rPr>
                        <a:t>Statements</a:t>
                      </a:r>
                      <a:r>
                        <a:rPr lang="ru-RU" sz="1200" b="0" strike="noStrike" spc="-1" dirty="0">
                          <a:solidFill>
                            <a:srgbClr val="4E5761"/>
                          </a:solidFill>
                          <a:uFill>
                            <a:solidFill>
                              <a:srgbClr val="FFFFFF"/>
                            </a:solidFill>
                          </a:uFill>
                          <a:latin typeface="Open Sans"/>
                          <a:hlinkClick r:id="rId5" action="ppaction://hlinksldjump"/>
                        </a:rPr>
                        <a:t> </a:t>
                      </a:r>
                      <a:r>
                        <a:rPr lang="ru-RU" sz="1200" b="0" strike="noStrike" spc="-1" dirty="0" err="1">
                          <a:solidFill>
                            <a:srgbClr val="4E5761"/>
                          </a:solidFill>
                          <a:uFill>
                            <a:solidFill>
                              <a:srgbClr val="FFFFFF"/>
                            </a:solidFill>
                          </a:uFill>
                          <a:latin typeface="Open Sans"/>
                          <a:hlinkClick r:id="rId5" action="ppaction://hlinksldjump"/>
                        </a:rPr>
                        <a:t>and</a:t>
                      </a:r>
                      <a:r>
                        <a:rPr lang="ru-RU" sz="1200" b="0" strike="noStrike" spc="-1" dirty="0">
                          <a:solidFill>
                            <a:srgbClr val="4E5761"/>
                          </a:solidFill>
                          <a:uFill>
                            <a:solidFill>
                              <a:srgbClr val="FFFFFF"/>
                            </a:solidFill>
                          </a:uFill>
                          <a:latin typeface="Open Sans"/>
                          <a:hlinkClick r:id="rId5" action="ppaction://hlinksldjump"/>
                        </a:rPr>
                        <a:t> </a:t>
                      </a:r>
                      <a:r>
                        <a:rPr lang="ru-RU" sz="1200" b="0" strike="noStrike" spc="-1" dirty="0" err="1">
                          <a:solidFill>
                            <a:srgbClr val="4E5761"/>
                          </a:solidFill>
                          <a:uFill>
                            <a:solidFill>
                              <a:srgbClr val="FFFFFF"/>
                            </a:solidFill>
                          </a:uFill>
                          <a:latin typeface="Open Sans"/>
                          <a:hlinkClick r:id="rId5" action="ppaction://hlinksldjump"/>
                        </a:rPr>
                        <a:t>Function</a:t>
                      </a:r>
                      <a:r>
                        <a:rPr lang="en-US" sz="1200" b="0" strike="noStrike" spc="-1" dirty="0">
                          <a:solidFill>
                            <a:srgbClr val="4E5761"/>
                          </a:solidFill>
                          <a:uFill>
                            <a:solidFill>
                              <a:srgbClr val="FFFFFF"/>
                            </a:solidFill>
                          </a:uFill>
                          <a:latin typeface="Open Sans"/>
                          <a:hlinkClick r:id="rId5" action="ppaction://hlinksldjump"/>
                        </a:rPr>
                        <a:t>s</a:t>
                      </a:r>
                      <a:r>
                        <a:rPr lang="ru-RU" sz="1200" b="0" strike="noStrike" spc="-1" dirty="0">
                          <a:solidFill>
                            <a:srgbClr val="4E5761"/>
                          </a:solidFill>
                          <a:uFill>
                            <a:solidFill>
                              <a:srgbClr val="FFFFFF"/>
                            </a:solidFill>
                          </a:uFill>
                          <a:latin typeface="Open Sans"/>
                          <a:hlinkClick r:id="rId5" action="ppaction://hlinksldjump"/>
                        </a:rPr>
                        <a:t> </a:t>
                      </a:r>
                      <a:r>
                        <a:rPr lang="ru-RU" sz="1200" b="0" strike="noStrike" spc="-1" dirty="0" err="1">
                          <a:solidFill>
                            <a:srgbClr val="4E5761"/>
                          </a:solidFill>
                          <a:uFill>
                            <a:solidFill>
                              <a:srgbClr val="FFFFFF"/>
                            </a:solidFill>
                          </a:uFill>
                          <a:latin typeface="Open Sans"/>
                          <a:hlinkClick r:id="rId5" action="ppaction://hlinksldjump"/>
                        </a:rPr>
                        <a:t>in</a:t>
                      </a:r>
                      <a:r>
                        <a:rPr lang="ru-RU" sz="1200" b="0" strike="noStrike" spc="-1" dirty="0">
                          <a:solidFill>
                            <a:srgbClr val="4E5761"/>
                          </a:solidFill>
                          <a:uFill>
                            <a:solidFill>
                              <a:srgbClr val="FFFFFF"/>
                            </a:solidFill>
                          </a:uFill>
                          <a:latin typeface="Open Sans"/>
                          <a:hlinkClick r:id="rId5" action="ppaction://hlinksldjump"/>
                        </a:rPr>
                        <a:t> C++</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756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6" action="ppaction://hlinksldjump"/>
                        </a:rPr>
                        <a:t>Section 5: </a:t>
                      </a:r>
                      <a:r>
                        <a:rPr lang="ru-RU" sz="1200" b="0" strike="noStrike" spc="-1" dirty="0" err="1">
                          <a:solidFill>
                            <a:srgbClr val="4E5761"/>
                          </a:solidFill>
                          <a:uFill>
                            <a:solidFill>
                              <a:srgbClr val="FFFFFF"/>
                            </a:solidFill>
                          </a:uFill>
                          <a:latin typeface="Open Sans"/>
                          <a:hlinkClick r:id="rId6" action="ppaction://hlinksldjump"/>
                        </a:rPr>
                        <a:t>Data</a:t>
                      </a:r>
                      <a:r>
                        <a:rPr lang="ru-RU" sz="1200" b="0" strike="noStrike" spc="-1" dirty="0">
                          <a:solidFill>
                            <a:srgbClr val="4E5761"/>
                          </a:solidFill>
                          <a:uFill>
                            <a:solidFill>
                              <a:srgbClr val="FFFFFF"/>
                            </a:solidFill>
                          </a:uFill>
                          <a:latin typeface="Open Sans"/>
                          <a:hlinkClick r:id="rId6" action="ppaction://hlinksldjump"/>
                        </a:rPr>
                        <a:t> </a:t>
                      </a:r>
                      <a:r>
                        <a:rPr lang="ru-RU" sz="1200" b="0" strike="noStrike" spc="-1" dirty="0" err="1">
                          <a:solidFill>
                            <a:srgbClr val="4E5761"/>
                          </a:solidFill>
                          <a:uFill>
                            <a:solidFill>
                              <a:srgbClr val="FFFFFF"/>
                            </a:solidFill>
                          </a:uFill>
                          <a:latin typeface="Open Sans"/>
                          <a:hlinkClick r:id="rId6" action="ppaction://hlinksldjump"/>
                        </a:rPr>
                        <a:t>Types</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252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7" action="ppaction://hlinksldjump"/>
                        </a:rPr>
                        <a:t>Section 6: </a:t>
                      </a:r>
                      <a:r>
                        <a:rPr lang="ru-RU" sz="1200" b="0" strike="noStrike" spc="-1" dirty="0" err="1">
                          <a:solidFill>
                            <a:srgbClr val="4E5761"/>
                          </a:solidFill>
                          <a:uFill>
                            <a:solidFill>
                              <a:srgbClr val="FFFFFF"/>
                            </a:solidFill>
                          </a:uFill>
                          <a:latin typeface="Open Sans"/>
                          <a:ea typeface="Open Sans"/>
                          <a:hlinkClick r:id="rId7" action="ppaction://hlinksldjump"/>
                        </a:rPr>
                        <a:t>Memory</a:t>
                      </a:r>
                      <a:r>
                        <a:rPr lang="ru-RU" sz="1200" b="0" strike="noStrike" spc="-1" dirty="0">
                          <a:solidFill>
                            <a:srgbClr val="4E5761"/>
                          </a:solidFill>
                          <a:uFill>
                            <a:solidFill>
                              <a:srgbClr val="FFFFFF"/>
                            </a:solidFill>
                          </a:uFill>
                          <a:latin typeface="Open Sans"/>
                          <a:ea typeface="Open Sans"/>
                          <a:hlinkClick r:id="rId7" action="ppaction://hlinksldjump"/>
                        </a:rPr>
                        <a:t> </a:t>
                      </a:r>
                      <a:r>
                        <a:rPr lang="ru-RU" sz="1200" b="0" strike="noStrike" spc="-1" dirty="0" err="1">
                          <a:solidFill>
                            <a:srgbClr val="4E5761"/>
                          </a:solidFill>
                          <a:uFill>
                            <a:solidFill>
                              <a:srgbClr val="FFFFFF"/>
                            </a:solidFill>
                          </a:uFill>
                          <a:latin typeface="Open Sans"/>
                          <a:ea typeface="Open Sans"/>
                          <a:hlinkClick r:id="rId7" action="ppaction://hlinksldjump"/>
                        </a:rPr>
                        <a:t>access</a:t>
                      </a:r>
                      <a:r>
                        <a:rPr lang="ru-RU" sz="1200" b="0" strike="noStrike" spc="-1" dirty="0">
                          <a:solidFill>
                            <a:srgbClr val="4E5761"/>
                          </a:solidFill>
                          <a:uFill>
                            <a:solidFill>
                              <a:srgbClr val="FFFFFF"/>
                            </a:solidFill>
                          </a:uFill>
                          <a:latin typeface="Open Sans"/>
                          <a:ea typeface="Open Sans"/>
                          <a:hlinkClick r:id="rId7" action="ppaction://hlinksldjump"/>
                        </a:rPr>
                        <a:t> </a:t>
                      </a:r>
                      <a:r>
                        <a:rPr lang="ru-RU" sz="1200" b="0" strike="noStrike" spc="-1" dirty="0" err="1">
                          <a:solidFill>
                            <a:srgbClr val="4E5761"/>
                          </a:solidFill>
                          <a:uFill>
                            <a:solidFill>
                              <a:srgbClr val="FFFFFF"/>
                            </a:solidFill>
                          </a:uFill>
                          <a:latin typeface="Open Sans"/>
                          <a:ea typeface="Open Sans"/>
                          <a:hlinkClick r:id="rId7" action="ppaction://hlinksldjump"/>
                        </a:rPr>
                        <a:t>and</a:t>
                      </a:r>
                      <a:r>
                        <a:rPr lang="ru-RU" sz="1200" b="0" strike="noStrike" spc="-1" dirty="0">
                          <a:solidFill>
                            <a:srgbClr val="4E5761"/>
                          </a:solidFill>
                          <a:uFill>
                            <a:solidFill>
                              <a:srgbClr val="FFFFFF"/>
                            </a:solidFill>
                          </a:uFill>
                          <a:latin typeface="Open Sans"/>
                          <a:ea typeface="Open Sans"/>
                          <a:hlinkClick r:id="rId7" action="ppaction://hlinksldjump"/>
                        </a:rPr>
                        <a:t> </a:t>
                      </a:r>
                      <a:r>
                        <a:rPr lang="ru-RU" sz="1200" b="0" strike="noStrike" spc="-1" dirty="0" err="1">
                          <a:solidFill>
                            <a:srgbClr val="4E5761"/>
                          </a:solidFill>
                          <a:uFill>
                            <a:solidFill>
                              <a:srgbClr val="FFFFFF"/>
                            </a:solidFill>
                          </a:uFill>
                          <a:latin typeface="Open Sans"/>
                          <a:ea typeface="Open Sans"/>
                          <a:hlinkClick r:id="rId7" action="ppaction://hlinksldjump"/>
                        </a:rPr>
                        <a:t>management</a:t>
                      </a:r>
                      <a:r>
                        <a:rPr lang="ru-RU" sz="1200" b="0" strike="noStrike" spc="-1" dirty="0">
                          <a:solidFill>
                            <a:srgbClr val="4E5761"/>
                          </a:solidFill>
                          <a:uFill>
                            <a:solidFill>
                              <a:srgbClr val="FFFFFF"/>
                            </a:solidFill>
                          </a:uFill>
                          <a:latin typeface="Open Sans"/>
                          <a:ea typeface="Open Sans"/>
                          <a:hlinkClick r:id="rId7" action="ppaction://hlinksldjump"/>
                        </a:rPr>
                        <a:t> </a:t>
                      </a:r>
                      <a:r>
                        <a:rPr lang="ru-RU" sz="1200" b="0" strike="noStrike" spc="-1" dirty="0" err="1">
                          <a:solidFill>
                            <a:srgbClr val="4E5761"/>
                          </a:solidFill>
                          <a:uFill>
                            <a:solidFill>
                              <a:srgbClr val="FFFFFF"/>
                            </a:solidFill>
                          </a:uFill>
                          <a:latin typeface="Open Sans"/>
                          <a:ea typeface="Open Sans"/>
                          <a:hlinkClick r:id="rId7" action="ppaction://hlinksldjump"/>
                        </a:rPr>
                        <a:t>in</a:t>
                      </a:r>
                      <a:r>
                        <a:rPr lang="ru-RU" sz="1200" b="0" strike="noStrike" spc="-1" dirty="0">
                          <a:solidFill>
                            <a:srgbClr val="4E5761"/>
                          </a:solidFill>
                          <a:uFill>
                            <a:solidFill>
                              <a:srgbClr val="FFFFFF"/>
                            </a:solidFill>
                          </a:uFill>
                          <a:latin typeface="Open Sans"/>
                          <a:ea typeface="Open Sans"/>
                          <a:hlinkClick r:id="rId7" action="ppaction://hlinksldjump"/>
                        </a:rPr>
                        <a:t> C++</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004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8" action="ppaction://hlinksldjump"/>
                        </a:rPr>
                        <a:t>Section 7: </a:t>
                      </a:r>
                      <a:r>
                        <a:rPr lang="ru-RU" sz="1200" b="0" strike="noStrike" spc="-1" dirty="0">
                          <a:solidFill>
                            <a:srgbClr val="4E5761"/>
                          </a:solidFill>
                          <a:uFill>
                            <a:solidFill>
                              <a:srgbClr val="FFFFFF"/>
                            </a:solidFill>
                          </a:uFill>
                          <a:latin typeface="Open Sans"/>
                          <a:ea typeface="Open Sans"/>
                          <a:hlinkClick r:id="rId8" action="ppaction://hlinksldjump"/>
                        </a:rPr>
                        <a:t>C++ </a:t>
                      </a:r>
                      <a:r>
                        <a:rPr lang="ru-RU" sz="1200" b="0" strike="noStrike" spc="-1" dirty="0" err="1">
                          <a:solidFill>
                            <a:srgbClr val="4E5761"/>
                          </a:solidFill>
                          <a:uFill>
                            <a:solidFill>
                              <a:srgbClr val="FFFFFF"/>
                            </a:solidFill>
                          </a:uFill>
                          <a:latin typeface="Open Sans"/>
                          <a:ea typeface="Open Sans"/>
                          <a:hlinkClick r:id="rId8" action="ppaction://hlinksldjump"/>
                        </a:rPr>
                        <a:t>Object</a:t>
                      </a:r>
                      <a:r>
                        <a:rPr lang="ru-RU" sz="1200" b="0" strike="noStrike" spc="-1" dirty="0">
                          <a:solidFill>
                            <a:srgbClr val="4E5761"/>
                          </a:solidFill>
                          <a:uFill>
                            <a:solidFill>
                              <a:srgbClr val="FFFFFF"/>
                            </a:solidFill>
                          </a:uFill>
                          <a:latin typeface="Open Sans"/>
                          <a:ea typeface="Open Sans"/>
                          <a:hlinkClick r:id="rId8" action="ppaction://hlinksldjump"/>
                        </a:rPr>
                        <a:t> </a:t>
                      </a:r>
                      <a:r>
                        <a:rPr lang="ru-RU" sz="1200" b="0" strike="noStrike" spc="-1" dirty="0" err="1">
                          <a:solidFill>
                            <a:srgbClr val="4E5761"/>
                          </a:solidFill>
                          <a:uFill>
                            <a:solidFill>
                              <a:srgbClr val="FFFFFF"/>
                            </a:solidFill>
                          </a:uFill>
                          <a:latin typeface="Open Sans"/>
                          <a:ea typeface="Open Sans"/>
                          <a:hlinkClick r:id="rId8" action="ppaction://hlinksldjump"/>
                        </a:rPr>
                        <a:t>Lifecycle</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004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9" action="ppaction://hlinksldjump"/>
                        </a:rPr>
                        <a:t>Section 8: </a:t>
                      </a:r>
                      <a:r>
                        <a:rPr lang="ru-RU" sz="1200" b="0" strike="noStrike" spc="-1" dirty="0" err="1">
                          <a:solidFill>
                            <a:srgbClr val="4E5761"/>
                          </a:solidFill>
                          <a:uFill>
                            <a:solidFill>
                              <a:srgbClr val="FFFFFF"/>
                            </a:solidFill>
                          </a:uFill>
                          <a:latin typeface="Open Sans"/>
                          <a:hlinkClick r:id="rId9" action="ppaction://hlinksldjump"/>
                        </a:rPr>
                        <a:t>Inheritance</a:t>
                      </a:r>
                      <a:r>
                        <a:rPr lang="ru-RU" sz="1200" b="0" strike="noStrike" spc="-1" dirty="0">
                          <a:solidFill>
                            <a:srgbClr val="4E5761"/>
                          </a:solidFill>
                          <a:uFill>
                            <a:solidFill>
                              <a:srgbClr val="FFFFFF"/>
                            </a:solidFill>
                          </a:uFill>
                          <a:latin typeface="Open Sans"/>
                          <a:hlinkClick r:id="rId9" action="ppaction://hlinksldjump"/>
                        </a:rPr>
                        <a:t> </a:t>
                      </a:r>
                      <a:r>
                        <a:rPr lang="ru-RU" sz="1200" b="0" strike="noStrike" spc="-1" dirty="0" err="1">
                          <a:solidFill>
                            <a:srgbClr val="4E5761"/>
                          </a:solidFill>
                          <a:uFill>
                            <a:solidFill>
                              <a:srgbClr val="FFFFFF"/>
                            </a:solidFill>
                          </a:uFill>
                          <a:latin typeface="Open Sans"/>
                          <a:hlinkClick r:id="rId9" action="ppaction://hlinksldjump"/>
                        </a:rPr>
                        <a:t>and</a:t>
                      </a:r>
                      <a:r>
                        <a:rPr lang="ru-RU" sz="1200" b="0" strike="noStrike" spc="-1" dirty="0">
                          <a:solidFill>
                            <a:srgbClr val="4E5761"/>
                          </a:solidFill>
                          <a:uFill>
                            <a:solidFill>
                              <a:srgbClr val="FFFFFF"/>
                            </a:solidFill>
                          </a:uFill>
                          <a:latin typeface="Open Sans"/>
                          <a:hlinkClick r:id="rId9" action="ppaction://hlinksldjump"/>
                        </a:rPr>
                        <a:t> </a:t>
                      </a:r>
                      <a:r>
                        <a:rPr lang="ru-RU" sz="1200" b="0" strike="noStrike" spc="-1" dirty="0" err="1">
                          <a:solidFill>
                            <a:srgbClr val="4E5761"/>
                          </a:solidFill>
                          <a:uFill>
                            <a:solidFill>
                              <a:srgbClr val="FFFFFF"/>
                            </a:solidFill>
                          </a:uFill>
                          <a:latin typeface="Open Sans"/>
                          <a:hlinkClick r:id="rId9" action="ppaction://hlinksldjump"/>
                        </a:rPr>
                        <a:t>Polymorphism</a:t>
                      </a:r>
                      <a:r>
                        <a:rPr lang="ru-RU" sz="1200" b="0" strike="noStrike" spc="-1" dirty="0">
                          <a:solidFill>
                            <a:srgbClr val="4E5761"/>
                          </a:solidFill>
                          <a:uFill>
                            <a:solidFill>
                              <a:srgbClr val="FFFFFF"/>
                            </a:solidFill>
                          </a:uFill>
                          <a:latin typeface="Open Sans"/>
                          <a:hlinkClick r:id="rId9" action="ppaction://hlinksldjump"/>
                        </a:rPr>
                        <a:t> </a:t>
                      </a:r>
                      <a:r>
                        <a:rPr lang="ru-RU" sz="1200" b="0" strike="noStrike" spc="-1" dirty="0" err="1">
                          <a:solidFill>
                            <a:srgbClr val="4E5761"/>
                          </a:solidFill>
                          <a:uFill>
                            <a:solidFill>
                              <a:srgbClr val="FFFFFF"/>
                            </a:solidFill>
                          </a:uFill>
                          <a:latin typeface="Open Sans"/>
                          <a:hlinkClick r:id="rId9" action="ppaction://hlinksldjump"/>
                        </a:rPr>
                        <a:t>in</a:t>
                      </a:r>
                      <a:r>
                        <a:rPr lang="ru-RU" sz="1200" b="0" strike="noStrike" spc="-1" dirty="0">
                          <a:solidFill>
                            <a:srgbClr val="4E5761"/>
                          </a:solidFill>
                          <a:uFill>
                            <a:solidFill>
                              <a:srgbClr val="FFFFFF"/>
                            </a:solidFill>
                          </a:uFill>
                          <a:latin typeface="Open Sans"/>
                          <a:hlinkClick r:id="rId9" action="ppaction://hlinksldjump"/>
                        </a:rPr>
                        <a:t> C++</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004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10" action="ppaction://hlinksldjump"/>
                        </a:rPr>
                        <a:t>Section 9: </a:t>
                      </a:r>
                      <a:r>
                        <a:rPr lang="ru-RU" sz="1200" b="0" strike="noStrike" spc="-1" dirty="0" err="1">
                          <a:solidFill>
                            <a:srgbClr val="4E5761"/>
                          </a:solidFill>
                          <a:uFill>
                            <a:solidFill>
                              <a:srgbClr val="FFFFFF"/>
                            </a:solidFill>
                          </a:uFill>
                          <a:latin typeface="Open Sans"/>
                          <a:hlinkClick r:id="rId10" action="ppaction://hlinksldjump"/>
                        </a:rPr>
                        <a:t>Type</a:t>
                      </a:r>
                      <a:r>
                        <a:rPr lang="ru-RU" sz="1200" b="0" strike="noStrike" spc="-1" dirty="0">
                          <a:solidFill>
                            <a:srgbClr val="4E5761"/>
                          </a:solidFill>
                          <a:uFill>
                            <a:solidFill>
                              <a:srgbClr val="FFFFFF"/>
                            </a:solidFill>
                          </a:uFill>
                          <a:latin typeface="Open Sans"/>
                          <a:hlinkClick r:id="rId10" action="ppaction://hlinksldjump"/>
                        </a:rPr>
                        <a:t> </a:t>
                      </a:r>
                      <a:r>
                        <a:rPr lang="ru-RU" sz="1200" b="0" strike="noStrike" spc="-1" dirty="0" err="1">
                          <a:solidFill>
                            <a:srgbClr val="4E5761"/>
                          </a:solidFill>
                          <a:uFill>
                            <a:solidFill>
                              <a:srgbClr val="FFFFFF"/>
                            </a:solidFill>
                          </a:uFill>
                          <a:latin typeface="Open Sans"/>
                          <a:hlinkClick r:id="rId10" action="ppaction://hlinksldjump"/>
                        </a:rPr>
                        <a:t>casting</a:t>
                      </a:r>
                      <a:r>
                        <a:rPr lang="ru-RU" sz="1200" b="0" strike="noStrike" spc="-1" dirty="0">
                          <a:solidFill>
                            <a:srgbClr val="4E5761"/>
                          </a:solidFill>
                          <a:uFill>
                            <a:solidFill>
                              <a:srgbClr val="FFFFFF"/>
                            </a:solidFill>
                          </a:uFill>
                          <a:latin typeface="Open Sans"/>
                          <a:hlinkClick r:id="rId10" action="ppaction://hlinksldjump"/>
                        </a:rPr>
                        <a:t> </a:t>
                      </a:r>
                      <a:r>
                        <a:rPr lang="ru-RU" sz="1200" b="0" strike="noStrike" spc="-1" dirty="0" err="1">
                          <a:solidFill>
                            <a:srgbClr val="4E5761"/>
                          </a:solidFill>
                          <a:uFill>
                            <a:solidFill>
                              <a:srgbClr val="FFFFFF"/>
                            </a:solidFill>
                          </a:uFill>
                          <a:latin typeface="Open Sans"/>
                          <a:hlinkClick r:id="rId10" action="ppaction://hlinksldjump"/>
                        </a:rPr>
                        <a:t>in</a:t>
                      </a:r>
                      <a:r>
                        <a:rPr lang="ru-RU" sz="1200" b="0" strike="noStrike" spc="-1" dirty="0">
                          <a:solidFill>
                            <a:srgbClr val="4E5761"/>
                          </a:solidFill>
                          <a:uFill>
                            <a:solidFill>
                              <a:srgbClr val="FFFFFF"/>
                            </a:solidFill>
                          </a:uFill>
                          <a:latin typeface="Open Sans"/>
                          <a:hlinkClick r:id="rId10" action="ppaction://hlinksldjump"/>
                        </a:rPr>
                        <a:t> C++</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0040">
                <a:tc>
                  <a:txBody>
                    <a:bodyPr/>
                    <a:lstStyle/>
                    <a:p>
                      <a:pPr marL="343080" indent="-339120">
                        <a:lnSpc>
                          <a:spcPct val="100000"/>
                        </a:lnSpc>
                        <a:buClr>
                          <a:srgbClr val="CB642E"/>
                        </a:buClr>
                        <a:buFont typeface="Wingdings" charset="2"/>
                        <a:buChar char=""/>
                      </a:pPr>
                      <a:r>
                        <a:rPr lang="ru-RU" sz="1200" b="0" strike="noStrike" spc="-1" dirty="0">
                          <a:solidFill>
                            <a:srgbClr val="4E5761"/>
                          </a:solidFill>
                          <a:uFill>
                            <a:solidFill>
                              <a:srgbClr val="FFFFFF"/>
                            </a:solidFill>
                          </a:uFill>
                          <a:latin typeface="Open Sans"/>
                          <a:hlinkClick r:id="rId11" action="ppaction://hlinksldjump"/>
                        </a:rPr>
                        <a:t>Section 10: </a:t>
                      </a:r>
                      <a:r>
                        <a:rPr lang="en-US" sz="1200" b="0" strike="noStrike" spc="-1" dirty="0">
                          <a:solidFill>
                            <a:srgbClr val="4E5761"/>
                          </a:solidFill>
                          <a:uFill>
                            <a:solidFill>
                              <a:srgbClr val="FFFFFF"/>
                            </a:solidFill>
                          </a:uFill>
                          <a:latin typeface="Open Sans"/>
                          <a:hlinkClick r:id="rId11" action="ppaction://hlinksldjump"/>
                        </a:rPr>
                        <a:t>Generic</a:t>
                      </a:r>
                      <a:r>
                        <a:rPr lang="en-US" sz="1200" b="0" strike="noStrike" spc="-1" baseline="0" dirty="0">
                          <a:solidFill>
                            <a:srgbClr val="4E5761"/>
                          </a:solidFill>
                          <a:uFill>
                            <a:solidFill>
                              <a:srgbClr val="FFFFFF"/>
                            </a:solidFill>
                          </a:uFill>
                          <a:latin typeface="Open Sans"/>
                          <a:hlinkClick r:id="rId11" action="ppaction://hlinksldjump"/>
                        </a:rPr>
                        <a:t> Programming</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0040">
                <a:tc>
                  <a:txBody>
                    <a:bodyPr/>
                    <a:lstStyle/>
                    <a:p>
                      <a:pPr marL="343080" marR="0" indent="-339120" defTabSz="914400" eaLnBrk="1" fontAlgn="auto" latinLnBrk="0" hangingPunct="1">
                        <a:lnSpc>
                          <a:spcPct val="100000"/>
                        </a:lnSpc>
                        <a:spcBef>
                          <a:spcPts val="0"/>
                        </a:spcBef>
                        <a:spcAft>
                          <a:spcPts val="0"/>
                        </a:spcAft>
                        <a:buClr>
                          <a:srgbClr val="CB642E"/>
                        </a:buClr>
                        <a:buSzTx/>
                        <a:buFont typeface="Wingdings" charset="2"/>
                        <a:buChar char=""/>
                        <a:tabLst/>
                        <a:defRPr/>
                      </a:pPr>
                      <a:r>
                        <a:rPr lang="en-US" sz="1200" b="0" strike="noStrike" spc="-1" baseline="0" dirty="0">
                          <a:solidFill>
                            <a:srgbClr val="4E5761"/>
                          </a:solidFill>
                          <a:uFill>
                            <a:solidFill>
                              <a:srgbClr val="FFFFFF"/>
                            </a:solidFill>
                          </a:uFill>
                          <a:latin typeface="Open Sans"/>
                          <a:hlinkClick r:id="rId12" action="ppaction://hlinksldjump"/>
                        </a:rPr>
                        <a:t>Section 11: </a:t>
                      </a:r>
                      <a:r>
                        <a:rPr lang="en-US" sz="1200" b="0" strike="noStrike" spc="-1" dirty="0">
                          <a:solidFill>
                            <a:srgbClr val="4E5761"/>
                          </a:solidFill>
                          <a:uFill>
                            <a:solidFill>
                              <a:srgbClr val="FFFFFF"/>
                            </a:solidFill>
                          </a:uFill>
                          <a:latin typeface="Open Sans"/>
                          <a:hlinkClick r:id="rId12" action="ppaction://hlinksldjump"/>
                        </a:rPr>
                        <a:t>C++ </a:t>
                      </a:r>
                      <a:r>
                        <a:rPr lang="ru-RU" sz="1200" b="0" strike="noStrike" spc="-1" dirty="0" err="1">
                          <a:solidFill>
                            <a:srgbClr val="4E5761"/>
                          </a:solidFill>
                          <a:uFill>
                            <a:solidFill>
                              <a:srgbClr val="FFFFFF"/>
                            </a:solidFill>
                          </a:uFill>
                          <a:latin typeface="Open Sans"/>
                          <a:hlinkClick r:id="rId12" action="ppaction://hlinksldjump"/>
                        </a:rPr>
                        <a:t>Best</a:t>
                      </a:r>
                      <a:r>
                        <a:rPr lang="ru-RU" sz="1200" b="0" strike="noStrike" spc="-1" dirty="0">
                          <a:solidFill>
                            <a:srgbClr val="4E5761"/>
                          </a:solidFill>
                          <a:uFill>
                            <a:solidFill>
                              <a:srgbClr val="FFFFFF"/>
                            </a:solidFill>
                          </a:uFill>
                          <a:latin typeface="Open Sans"/>
                          <a:hlinkClick r:id="rId12" action="ppaction://hlinksldjump"/>
                        </a:rPr>
                        <a:t> </a:t>
                      </a:r>
                      <a:r>
                        <a:rPr lang="ru-RU" sz="1200" b="0" strike="noStrike" spc="-1" dirty="0" err="1">
                          <a:solidFill>
                            <a:srgbClr val="4E5761"/>
                          </a:solidFill>
                          <a:uFill>
                            <a:solidFill>
                              <a:srgbClr val="FFFFFF"/>
                            </a:solidFill>
                          </a:uFill>
                          <a:latin typeface="Open Sans"/>
                          <a:hlinkClick r:id="rId12" action="ppaction://hlinksldjump"/>
                        </a:rPr>
                        <a:t>Practice</a:t>
                      </a:r>
                      <a:r>
                        <a:rPr lang="en-US" sz="1200" b="0" strike="noStrike" spc="-1" dirty="0">
                          <a:solidFill>
                            <a:srgbClr val="4E5761"/>
                          </a:solidFill>
                          <a:uFill>
                            <a:solidFill>
                              <a:srgbClr val="FFFFFF"/>
                            </a:solidFill>
                          </a:uFill>
                          <a:latin typeface="Open Sans"/>
                          <a:hlinkClick r:id="rId12" action="ppaction://hlinksldjump"/>
                        </a:rPr>
                        <a:t>s</a:t>
                      </a:r>
                      <a:endParaRPr lang="ru-RU" sz="1200" b="0" strike="noStrike" spc="-1" dirty="0">
                        <a:solidFill>
                          <a:srgbClr val="000000"/>
                        </a:solidFill>
                        <a:uFill>
                          <a:solidFill>
                            <a:srgbClr val="FFFFFF"/>
                          </a:solidFill>
                        </a:uFill>
                        <a:latin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ru-RU" sz="1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552" name="CustomShape 3"/>
          <p:cNvSpPr/>
          <p:nvPr/>
        </p:nvSpPr>
        <p:spPr>
          <a:xfrm>
            <a:off x="4695480" y="897840"/>
            <a:ext cx="418068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000" spc="-1" dirty="0">
                <a:solidFill>
                  <a:srgbClr val="000000"/>
                </a:solidFill>
                <a:uFill>
                  <a:solidFill>
                    <a:srgbClr val="FFFFFF"/>
                  </a:solidFill>
                </a:uFill>
                <a:latin typeface="Open Sans"/>
              </a:rPr>
              <a:t>The aim of this training course is to develop and enhance your knowledge of C++ programming</a:t>
            </a:r>
            <a:r>
              <a:rPr lang="ru-RU" sz="2000" b="0" strike="noStrike" spc="-1" dirty="0">
                <a:solidFill>
                  <a:srgbClr val="000000"/>
                </a:solidFill>
                <a:uFill>
                  <a:solidFill>
                    <a:srgbClr val="FFFFFF"/>
                  </a:solidFill>
                </a:uFill>
                <a:latin typeface="Open Sans"/>
                <a:ea typeface="DejaVu Sans"/>
              </a:rPr>
              <a:t>.</a:t>
            </a:r>
            <a:endParaRPr lang="ru-RU" sz="2000" b="0" strike="noStrike" spc="-1" dirty="0">
              <a:solidFill>
                <a:srgbClr val="000000"/>
              </a:solidFill>
              <a:uFill>
                <a:solidFill>
                  <a:srgbClr val="FFFFFF"/>
                </a:solidFill>
              </a:uFill>
              <a:latin typeface="Arial"/>
            </a:endParaRPr>
          </a:p>
          <a:p>
            <a:pPr>
              <a:lnSpc>
                <a:spcPct val="100000"/>
              </a:lnSpc>
            </a:pPr>
            <a:r>
              <a:rPr lang="en-US" sz="2000" spc="-1" dirty="0">
                <a:solidFill>
                  <a:srgbClr val="000000"/>
                </a:solidFill>
                <a:uFill>
                  <a:solidFill>
                    <a:srgbClr val="FFFFFF"/>
                  </a:solidFill>
                </a:uFill>
                <a:latin typeface="Open Sans"/>
              </a:rPr>
              <a:t>The primary target audience of this course are junior C++ developers.</a:t>
            </a:r>
            <a:endParaRPr lang="ru-RU" sz="2000" b="0" strike="noStrike" spc="-1" dirty="0">
              <a:solidFill>
                <a:srgbClr val="000000"/>
              </a:solidFill>
              <a:uFill>
                <a:solidFill>
                  <a:srgbClr val="FFFFFF"/>
                </a:solidFill>
              </a:uFill>
              <a:latin typeface="Arial"/>
            </a:endParaRPr>
          </a:p>
          <a:p>
            <a:pPr>
              <a:lnSpc>
                <a:spcPct val="100000"/>
              </a:lnSpc>
            </a:pPr>
            <a:r>
              <a:rPr lang="en-US" sz="2000" spc="-1" dirty="0">
                <a:solidFill>
                  <a:srgbClr val="000000"/>
                </a:solidFill>
                <a:uFill>
                  <a:solidFill>
                    <a:srgbClr val="FFFFFF"/>
                  </a:solidFill>
                </a:uFill>
                <a:latin typeface="Open Sans"/>
              </a:rPr>
              <a:t>Pre-requisites</a:t>
            </a:r>
            <a:r>
              <a:rPr lang="ru-RU" sz="2000" b="0" strike="noStrike" spc="-1" dirty="0">
                <a:solidFill>
                  <a:srgbClr val="000000"/>
                </a:solidFill>
                <a:uFill>
                  <a:solidFill>
                    <a:srgbClr val="FFFFFF"/>
                  </a:solidFill>
                </a:uFill>
                <a:latin typeface="Open Sans"/>
                <a:ea typeface="DejaVu Sans"/>
              </a:rPr>
              <a:t>: </a:t>
            </a:r>
            <a:endParaRPr lang="ru-RU" sz="20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000" spc="-1" dirty="0">
                <a:solidFill>
                  <a:srgbClr val="000000"/>
                </a:solidFill>
                <a:uFill>
                  <a:solidFill>
                    <a:srgbClr val="FFFFFF"/>
                  </a:solidFill>
                </a:uFill>
                <a:latin typeface="Open Sans"/>
              </a:rPr>
              <a:t>Basic skills in computer science, algorithms and programming paradigms</a:t>
            </a:r>
          </a:p>
          <a:p>
            <a:pPr marL="270000" indent="-266040">
              <a:lnSpc>
                <a:spcPct val="100000"/>
              </a:lnSpc>
              <a:buClr>
                <a:srgbClr val="EB571C"/>
              </a:buClr>
              <a:buFont typeface="Wingdings" charset="2"/>
              <a:buChar char=""/>
            </a:pPr>
            <a:r>
              <a:rPr lang="en-US" sz="2000" spc="-1" dirty="0">
                <a:solidFill>
                  <a:srgbClr val="000000"/>
                </a:solidFill>
                <a:uFill>
                  <a:solidFill>
                    <a:srgbClr val="FFFFFF"/>
                  </a:solidFill>
                </a:uFill>
                <a:latin typeface="Open Sans"/>
              </a:rPr>
              <a:t>An understanding of Object-oriented(OO) Analysis and Design</a:t>
            </a:r>
            <a:endParaRPr lang="ru-RU" sz="2000" b="0" strike="noStrike" spc="-1" dirty="0">
              <a:solidFill>
                <a:srgbClr val="000000"/>
              </a:solidFill>
              <a:uFill>
                <a:solidFill>
                  <a:srgbClr val="FFFFFF"/>
                </a:solidFill>
              </a:uFill>
              <a:latin typeface="Arial"/>
            </a:endParaRPr>
          </a:p>
          <a:p>
            <a:pPr>
              <a:lnSpc>
                <a:spcPct val="100000"/>
              </a:lnSpc>
            </a:pPr>
            <a:endParaRPr lang="ru-RU"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CustomShape 1"/>
          <p:cNvSpPr/>
          <p:nvPr/>
        </p:nvSpPr>
        <p:spPr>
          <a:xfrm>
            <a:off x="685800" y="228600"/>
            <a:ext cx="7768440" cy="224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ifdef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and</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ifndef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directives</a:t>
            </a:r>
            <a:endParaRPr lang="ru-RU" sz="1800" b="0" strike="noStrike" spc="-1" dirty="0">
              <a:solidFill>
                <a:srgbClr val="000000"/>
              </a:solidFill>
              <a:uFill>
                <a:solidFill>
                  <a:srgbClr val="FFFFFF"/>
                </a:solidFill>
              </a:uFill>
              <a:latin typeface="Arial"/>
            </a:endParaRPr>
          </a:p>
        </p:txBody>
      </p:sp>
      <p:sp>
        <p:nvSpPr>
          <p:cNvPr id="648" name="CustomShape 2"/>
          <p:cNvSpPr/>
          <p:nvPr/>
        </p:nvSpPr>
        <p:spPr>
          <a:xfrm>
            <a:off x="214200" y="738360"/>
            <a:ext cx="4110840" cy="25106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nSpc>
                <a:spcPct val="100000"/>
              </a:lnSpc>
            </a:pPr>
            <a:r>
              <a:rPr lang="ru-RU" sz="2400" b="0" strike="noStrike" spc="-1">
                <a:solidFill>
                  <a:srgbClr val="FFFFFF"/>
                </a:solidFill>
                <a:uFill>
                  <a:solidFill>
                    <a:srgbClr val="FFFFFF"/>
                  </a:solidFill>
                </a:uFill>
                <a:latin typeface="Open Sans"/>
                <a:ea typeface="DejaVu Sans"/>
              </a:rPr>
              <a:t>#ifdef </a:t>
            </a:r>
            <a:r>
              <a:rPr lang="ru-RU" sz="2400" b="0" strike="noStrike" spc="-1">
                <a:solidFill>
                  <a:srgbClr val="FFFF00"/>
                </a:solidFill>
                <a:uFill>
                  <a:solidFill>
                    <a:srgbClr val="FFFFFF"/>
                  </a:solidFill>
                </a:uFill>
                <a:latin typeface="Open Sans"/>
                <a:ea typeface="DejaVu Sans"/>
              </a:rPr>
              <a:t>MACRONAME</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00B0F0"/>
                </a:solidFill>
                <a:uFill>
                  <a:solidFill>
                    <a:srgbClr val="FFFFFF"/>
                  </a:solidFill>
                </a:uFill>
                <a:latin typeface="Open Sans"/>
                <a:ea typeface="DejaVu Sans"/>
              </a:rPr>
              <a:t>Text 1</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#else</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00B0F0"/>
                </a:solidFill>
                <a:uFill>
                  <a:solidFill>
                    <a:srgbClr val="FFFFFF"/>
                  </a:solidFill>
                </a:uFill>
                <a:latin typeface="Open Sans"/>
                <a:ea typeface="DejaVu Sans"/>
              </a:rPr>
              <a:t>Text 2</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#endif</a:t>
            </a:r>
            <a:endParaRPr lang="ru-RU" sz="1800" b="0" strike="noStrike" spc="-1">
              <a:solidFill>
                <a:srgbClr val="000000"/>
              </a:solidFill>
              <a:uFill>
                <a:solidFill>
                  <a:srgbClr val="FFFFFF"/>
                </a:solidFill>
              </a:uFill>
              <a:latin typeface="Arial"/>
            </a:endParaRPr>
          </a:p>
        </p:txBody>
      </p:sp>
      <p:sp>
        <p:nvSpPr>
          <p:cNvPr id="649" name="CustomShape 3"/>
          <p:cNvSpPr/>
          <p:nvPr/>
        </p:nvSpPr>
        <p:spPr>
          <a:xfrm>
            <a:off x="4572000" y="727560"/>
            <a:ext cx="4110840" cy="25106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wrap="none" lIns="90000" tIns="45000" rIns="90000" bIns="45000" anchor="ctr"/>
          <a:lstStyle/>
          <a:p>
            <a:pPr>
              <a:lnSpc>
                <a:spcPct val="100000"/>
              </a:lnSpc>
            </a:pPr>
            <a:r>
              <a:rPr lang="ru-RU" sz="2400" b="0" strike="noStrike" spc="-1">
                <a:solidFill>
                  <a:srgbClr val="FFFFFF"/>
                </a:solidFill>
                <a:uFill>
                  <a:solidFill>
                    <a:srgbClr val="FFFFFF"/>
                  </a:solidFill>
                </a:uFill>
                <a:latin typeface="Open Sans"/>
                <a:ea typeface="DejaVu Sans"/>
              </a:rPr>
              <a:t>#ifndef </a:t>
            </a:r>
            <a:r>
              <a:rPr lang="ru-RU" sz="2400" b="0" strike="noStrike" spc="-1">
                <a:solidFill>
                  <a:srgbClr val="FFFF00"/>
                </a:solidFill>
                <a:uFill>
                  <a:solidFill>
                    <a:srgbClr val="FFFFFF"/>
                  </a:solidFill>
                </a:uFill>
                <a:latin typeface="Open Sans"/>
                <a:ea typeface="DejaVu Sans"/>
              </a:rPr>
              <a:t>MACRONAME</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00B0F0"/>
                </a:solidFill>
                <a:uFill>
                  <a:solidFill>
                    <a:srgbClr val="FFFFFF"/>
                  </a:solidFill>
                </a:uFill>
                <a:latin typeface="Open Sans"/>
                <a:ea typeface="DejaVu Sans"/>
              </a:rPr>
              <a:t>Text 1</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#else</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00B0F0"/>
                </a:solidFill>
                <a:uFill>
                  <a:solidFill>
                    <a:srgbClr val="FFFFFF"/>
                  </a:solidFill>
                </a:uFill>
                <a:latin typeface="Open Sans"/>
                <a:ea typeface="DejaVu Sans"/>
              </a:rPr>
              <a:t>Text 2</a:t>
            </a: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#endif</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650" name="CustomShape 4"/>
          <p:cNvSpPr/>
          <p:nvPr/>
        </p:nvSpPr>
        <p:spPr>
          <a:xfrm>
            <a:off x="304920" y="3595680"/>
            <a:ext cx="8295840" cy="1081800"/>
          </a:xfrm>
          <a:prstGeom prst="roundRect">
            <a:avLst>
              <a:gd name="adj" fmla="val 16667"/>
            </a:avLst>
          </a:prstGeom>
          <a:solidFill>
            <a:srgbClr val="426F04"/>
          </a:solidFill>
          <a:ln>
            <a:round/>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tIns="45000" rIns="90000" bIns="45000" anchor="ctr"/>
          <a:lstStyle/>
          <a:p>
            <a:r>
              <a:rPr lang="ru-RU" sz="1400" b="0" strike="noStrike" spc="-1" dirty="0" err="1">
                <a:solidFill>
                  <a:srgbClr val="FFFFFF"/>
                </a:solidFill>
                <a:uFill>
                  <a:solidFill>
                    <a:srgbClr val="FFFFFF"/>
                  </a:solidFill>
                </a:uFill>
                <a:latin typeface="Open Sans"/>
                <a:ea typeface="DejaVu Sans"/>
              </a:rPr>
              <a:t>Use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the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directive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for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logical</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expressions</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gn="ctr">
              <a:lnSpc>
                <a:spcPct val="100000"/>
              </a:lnSpc>
            </a:pP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defined</a:t>
            </a:r>
            <a:r>
              <a:rPr lang="ru-RU" sz="1400" b="0" strike="noStrike" spc="-1" dirty="0">
                <a:solidFill>
                  <a:srgbClr val="FFFFFF"/>
                </a:solidFill>
                <a:uFill>
                  <a:solidFill>
                    <a:srgbClr val="FFFFFF"/>
                  </a:solidFill>
                </a:uFill>
                <a:latin typeface="Open Sans"/>
                <a:ea typeface="DejaVu Sans"/>
              </a:rPr>
              <a:t>(A) &amp;&amp; (B &lt; 5)</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CustomShape 1"/>
          <p:cNvSpPr/>
          <p:nvPr/>
        </p:nvSpPr>
        <p:spPr>
          <a:xfrm>
            <a:off x="303240" y="123478"/>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Type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Casting</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Casting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simple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types</a:t>
            </a:r>
            <a:endParaRPr lang="ru-RU" sz="1800" b="0" strike="noStrike" spc="-1" dirty="0">
              <a:solidFill>
                <a:srgbClr val="000000"/>
              </a:solidFill>
              <a:uFill>
                <a:solidFill>
                  <a:srgbClr val="FFFFFF"/>
                </a:solidFill>
              </a:uFill>
              <a:latin typeface="Arial"/>
            </a:endParaRPr>
          </a:p>
        </p:txBody>
      </p:sp>
      <p:sp>
        <p:nvSpPr>
          <p:cNvPr id="1503" name="CustomShape 2"/>
          <p:cNvSpPr/>
          <p:nvPr/>
        </p:nvSpPr>
        <p:spPr>
          <a:xfrm>
            <a:off x="0" y="627534"/>
            <a:ext cx="914400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negative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integer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unsigned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resulting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corresponds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its</a:t>
            </a:r>
            <a:r>
              <a:rPr lang="ru-RU" sz="2100" spc="-1" dirty="0">
                <a:solidFill>
                  <a:srgbClr val="000000"/>
                </a:solidFill>
                <a:uFill>
                  <a:solidFill>
                    <a:srgbClr val="FFFFFF"/>
                  </a:solidFill>
                </a:uFill>
                <a:latin typeface="Open Sans"/>
              </a:rPr>
              <a:t> 2's </a:t>
            </a:r>
            <a:r>
              <a:rPr lang="ru-RU" sz="2100" spc="-1" dirty="0" err="1">
                <a:solidFill>
                  <a:srgbClr val="000000"/>
                </a:solidFill>
                <a:uFill>
                  <a:solidFill>
                    <a:srgbClr val="FFFFFF"/>
                  </a:solidFill>
                </a:uFill>
                <a:latin typeface="Open Sans"/>
              </a:rPr>
              <a:t>complement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bitwise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representation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conversions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bool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consider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false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equivalent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zero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numeric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null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true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equivalent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other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equivalent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1</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floating-point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integer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truncated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decimal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removed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result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lies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outside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range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representable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causes</a:t>
            </a:r>
            <a:r>
              <a:rPr lang="ru-RU" sz="2100" spc="-1" dirty="0">
                <a:solidFill>
                  <a:srgbClr val="000000"/>
                </a:solidFill>
                <a:uFill>
                  <a:solidFill>
                    <a:srgbClr val="FFFFFF"/>
                  </a:solidFill>
                </a:uFill>
                <a:latin typeface="Open Sans"/>
              </a:rPr>
              <a:t> </a:t>
            </a:r>
            <a:r>
              <a:rPr lang="ru-RU" sz="2100" i="1" spc="-1" dirty="0" err="1">
                <a:solidFill>
                  <a:srgbClr val="000000"/>
                </a:solidFill>
                <a:uFill>
                  <a:solidFill>
                    <a:srgbClr val="FFFFFF"/>
                  </a:solidFill>
                </a:uFill>
                <a:latin typeface="Open Sans"/>
              </a:rPr>
              <a:t>undefined</a:t>
            </a:r>
            <a:r>
              <a:rPr lang="ru-RU" sz="2100" i="1" spc="-1" dirty="0">
                <a:solidFill>
                  <a:srgbClr val="000000"/>
                </a:solidFill>
                <a:uFill>
                  <a:solidFill>
                    <a:srgbClr val="FFFFFF"/>
                  </a:solidFill>
                </a:uFill>
                <a:latin typeface="Open Sans"/>
              </a:rPr>
              <a:t> </a:t>
            </a:r>
            <a:r>
              <a:rPr lang="ru-RU" sz="2100" i="1" spc="-1" dirty="0" err="1">
                <a:solidFill>
                  <a:srgbClr val="000000"/>
                </a:solidFill>
                <a:uFill>
                  <a:solidFill>
                    <a:srgbClr val="FFFFFF"/>
                  </a:solidFill>
                </a:uFill>
                <a:latin typeface="Open Sans"/>
              </a:rPr>
              <a:t>behavior</a:t>
            </a:r>
            <a:endParaRPr lang="ru-RU" sz="2100" i="1"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Casting of simple types</a:t>
            </a:r>
            <a:endParaRPr lang="ru-RU" sz="1800" b="0" strike="noStrike" spc="-1">
              <a:solidFill>
                <a:srgbClr val="000000"/>
              </a:solidFill>
              <a:uFill>
                <a:solidFill>
                  <a:srgbClr val="FFFFFF"/>
                </a:solidFill>
              </a:uFill>
              <a:latin typeface="Arial"/>
            </a:endParaRPr>
          </a:p>
        </p:txBody>
      </p:sp>
      <p:sp>
        <p:nvSpPr>
          <p:cNvPr id="150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floating-point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integer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truncated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decimal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removed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result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lies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outside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range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representable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causes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undefined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behavior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Otherwise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between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numeric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same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kind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integer-to-integer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floating-to-floating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valid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but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implementation-specific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may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not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portable</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Casting of derived types</a:t>
            </a:r>
            <a:endParaRPr lang="ru-RU" sz="1800" b="0" strike="noStrike" spc="-1">
              <a:solidFill>
                <a:srgbClr val="000000"/>
              </a:solidFill>
              <a:uFill>
                <a:solidFill>
                  <a:srgbClr val="FFFFFF"/>
                </a:solidFill>
              </a:uFill>
              <a:latin typeface="Arial"/>
            </a:endParaRPr>
          </a:p>
        </p:txBody>
      </p:sp>
      <p:sp>
        <p:nvSpPr>
          <p:cNvPr id="1507"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Null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void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upcast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derived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accessible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unambiguous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base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without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modifying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volatile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qualification</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Keyword «explicit»</a:t>
            </a:r>
            <a:endParaRPr lang="ru-RU" sz="1800" b="0" strike="noStrike" spc="-1">
              <a:solidFill>
                <a:srgbClr val="000000"/>
              </a:solidFill>
              <a:uFill>
                <a:solidFill>
                  <a:srgbClr val="FFFFFF"/>
                </a:solidFill>
              </a:uFill>
              <a:latin typeface="Arial"/>
            </a:endParaRPr>
          </a:p>
        </p:txBody>
      </p:sp>
      <p:sp>
        <p:nvSpPr>
          <p:cNvPr id="150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Explicit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keyword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disables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automatic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creation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converting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constructor</a:t>
            </a:r>
            <a:endParaRPr lang="ru-RU" sz="1800" b="0" strike="noStrike" spc="-1" dirty="0">
              <a:solidFill>
                <a:srgbClr val="000000"/>
              </a:solidFill>
              <a:uFill>
                <a:solidFill>
                  <a:srgbClr val="FFFFFF"/>
                </a:solidFill>
              </a:uFill>
              <a:latin typeface="Arial"/>
            </a:endParaRPr>
          </a:p>
        </p:txBody>
      </p:sp>
      <p:pic>
        <p:nvPicPr>
          <p:cNvPr id="1510" name="Picture 2"/>
          <p:cNvPicPr/>
          <p:nvPr/>
        </p:nvPicPr>
        <p:blipFill>
          <a:blip r:embed="rId2"/>
          <a:stretch/>
        </p:blipFill>
        <p:spPr>
          <a:xfrm>
            <a:off x="157320" y="1814400"/>
            <a:ext cx="8825760" cy="151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Keyword «explicit»</a:t>
            </a:r>
            <a:endParaRPr lang="ru-RU" sz="1800" b="0" strike="noStrike" spc="-1">
              <a:solidFill>
                <a:srgbClr val="000000"/>
              </a:solidFill>
              <a:uFill>
                <a:solidFill>
                  <a:srgbClr val="FFFFFF"/>
                </a:solidFill>
              </a:uFill>
              <a:latin typeface="Arial"/>
            </a:endParaRPr>
          </a:p>
        </p:txBody>
      </p:sp>
      <p:sp>
        <p:nvSpPr>
          <p:cNvPr id="1512" name="CustomShape 2"/>
          <p:cNvSpPr/>
          <p:nvPr/>
        </p:nvSpPr>
        <p:spPr>
          <a:xfrm>
            <a:off x="212040" y="1513800"/>
            <a:ext cx="3774960" cy="191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FruitBasket</a:t>
            </a:r>
            <a:r>
              <a:rPr lang="ru-RU" sz="1600" b="1" strike="noStrike" spc="-1" dirty="0">
                <a:solidFill>
                  <a:srgbClr val="000000"/>
                </a:solidFill>
                <a:uFill>
                  <a:solidFill>
                    <a:srgbClr val="FFFFFF"/>
                  </a:solidFill>
                </a:uFill>
                <a:latin typeface="Consolas"/>
                <a:ea typeface="DejaVu Sans"/>
              </a:rPr>
              <a:t> {</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r>
              <a:rPr lang="en-US"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FruitBasket</a:t>
            </a:r>
            <a:r>
              <a:rPr lang="ru-RU" sz="1600" b="1" strike="noStrike" spc="-1" dirty="0">
                <a:solidFill>
                  <a:srgbClr val="000000"/>
                </a:solidFill>
                <a:uFill>
                  <a:solidFill>
                    <a:srgbClr val="FFFFFF"/>
                  </a:solidFill>
                </a:uFill>
                <a:latin typeface="Consolas"/>
                <a:ea typeface="DejaVu Sans"/>
              </a:rPr>
              <a: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3F7F5F"/>
                </a:solidFill>
                <a:uFill>
                  <a:solidFill>
                    <a:srgbClr val="FFFFFF"/>
                  </a:solidFill>
                </a:uFill>
                <a:latin typeface="Consolas"/>
                <a:ea typeface="DejaVu Sans"/>
              </a:rPr>
              <a:t>// ...</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FruitBasket</a:t>
            </a:r>
            <a:r>
              <a:rPr lang="ru-RU"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fb</a:t>
            </a:r>
            <a:r>
              <a:rPr lang="ru-RU" sz="1600" b="0" strike="noStrike" spc="-1" dirty="0">
                <a:solidFill>
                  <a:srgbClr val="000000"/>
                </a:solidFill>
                <a:uFill>
                  <a:solidFill>
                    <a:srgbClr val="FFFFFF"/>
                  </a:solidFill>
                </a:uFill>
                <a:latin typeface="Consolas"/>
                <a:ea typeface="DejaVu Sans"/>
              </a:rPr>
              <a:t> = 5; </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Ok</a:t>
            </a:r>
            <a:endParaRPr lang="ru-RU" sz="1600" b="0" strike="noStrike" spc="-1" dirty="0">
              <a:solidFill>
                <a:srgbClr val="000000"/>
              </a:solidFill>
              <a:uFill>
                <a:solidFill>
                  <a:srgbClr val="FFFFFF"/>
                </a:solidFill>
              </a:uFill>
              <a:latin typeface="Arial"/>
            </a:endParaRPr>
          </a:p>
        </p:txBody>
      </p:sp>
      <p:sp>
        <p:nvSpPr>
          <p:cNvPr id="1513" name="CustomShape 3"/>
          <p:cNvSpPr/>
          <p:nvPr/>
        </p:nvSpPr>
        <p:spPr>
          <a:xfrm>
            <a:off x="4200840" y="1253160"/>
            <a:ext cx="4568040" cy="313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FruitBasket</a:t>
            </a:r>
            <a:r>
              <a:rPr lang="ru-RU" sz="1600" b="1" strike="noStrike" spc="-1" dirty="0">
                <a:solidFill>
                  <a:srgbClr val="000000"/>
                </a:solidFill>
                <a:uFill>
                  <a:solidFill>
                    <a:srgbClr val="FFFFFF"/>
                  </a:solidFill>
                </a:uFill>
                <a:latin typeface="Consolas"/>
                <a:ea typeface="DejaVu Sans"/>
              </a:rPr>
              <a:t> {</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      </a:t>
            </a:r>
            <a:br>
              <a:rPr lang="en-US" sz="1600" b="1" strike="noStrike" spc="-1" dirty="0">
                <a:solidFill>
                  <a:srgbClr val="000000"/>
                </a:solidFill>
                <a:uFill>
                  <a:solidFill>
                    <a:srgbClr val="FFFFFF"/>
                  </a:solidFill>
                </a:uFill>
                <a:latin typeface="Consolas"/>
                <a:ea typeface="DejaVu Sans"/>
              </a:rPr>
            </a:br>
            <a:r>
              <a:rPr lang="en-US" sz="1600" b="1"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explicit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FruitBasket</a:t>
            </a:r>
            <a:r>
              <a:rPr lang="ru-RU" sz="1600" b="1" strike="noStrike" spc="-1" dirty="0">
                <a:solidFill>
                  <a:srgbClr val="000000"/>
                </a:solidFill>
                <a:uFill>
                  <a:solidFill>
                    <a:srgbClr val="FFFFFF"/>
                  </a:solidFill>
                </a:uFill>
                <a:latin typeface="Consolas"/>
                <a:ea typeface="DejaVu Sans"/>
              </a:rPr>
              <a: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3F7F5F"/>
                </a:solidFill>
                <a:uFill>
                  <a:solidFill>
                    <a:srgbClr val="FFFFFF"/>
                  </a:solidFill>
                </a:uFill>
                <a:latin typeface="Consolas"/>
                <a:ea typeface="DejaVu Sans"/>
              </a:rPr>
              <a:t>// ...</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FruitBasket</a:t>
            </a:r>
            <a:r>
              <a:rPr lang="ru-RU"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fb</a:t>
            </a:r>
            <a:r>
              <a:rPr lang="ru-RU" sz="1600" b="0" strike="noStrike" spc="-1" dirty="0">
                <a:solidFill>
                  <a:srgbClr val="000000"/>
                </a:solidFill>
                <a:uFill>
                  <a:solidFill>
                    <a:srgbClr val="FFFFFF"/>
                  </a:solidFill>
                </a:uFill>
                <a:latin typeface="Consolas"/>
                <a:ea typeface="DejaVu Sans"/>
              </a:rPr>
              <a:t> = 5;              </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Not</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allow</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FruitBasket</a:t>
            </a:r>
            <a:r>
              <a:rPr lang="ru-RU"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fb</a:t>
            </a:r>
            <a:r>
              <a:rPr lang="ru-RU" sz="1600" b="0" strike="noStrike" spc="-1" dirty="0">
                <a:solidFill>
                  <a:srgbClr val="000000"/>
                </a:solidFill>
                <a:uFill>
                  <a:solidFill>
                    <a:srgbClr val="FFFFFF"/>
                  </a:solidFill>
                </a:uFill>
                <a:latin typeface="Consolas"/>
                <a:ea typeface="DejaVu Sans"/>
              </a:rPr>
              <a:t> = </a:t>
            </a:r>
            <a:r>
              <a:rPr lang="ru-RU" sz="1600" b="0" strike="noStrike" spc="-1" dirty="0" err="1">
                <a:solidFill>
                  <a:srgbClr val="005032"/>
                </a:solidFill>
                <a:uFill>
                  <a:solidFill>
                    <a:srgbClr val="FFFFFF"/>
                  </a:solidFill>
                </a:uFill>
                <a:latin typeface="Consolas"/>
                <a:ea typeface="DejaVu Sans"/>
              </a:rPr>
              <a:t>FruitBasket</a:t>
            </a:r>
            <a:r>
              <a:rPr lang="ru-RU" sz="1600" b="0" strike="noStrike" spc="-1" dirty="0">
                <a:solidFill>
                  <a:srgbClr val="000000"/>
                </a:solidFill>
                <a:uFill>
                  <a:solidFill>
                    <a:srgbClr val="FFFFFF"/>
                  </a:solidFill>
                </a:uFill>
                <a:latin typeface="Consolas"/>
                <a:ea typeface="DejaVu Sans"/>
              </a:rPr>
              <a:t>(5); </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Ok</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use</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copy</a:t>
            </a:r>
            <a:r>
              <a:rPr lang="ru-RU" sz="1600" b="0" strike="noStrike" spc="-1" dirty="0">
                <a:solidFill>
                  <a:srgbClr val="3F7F5F"/>
                </a:solidFill>
                <a:uFill>
                  <a:solidFill>
                    <a:srgbClr val="FFFFFF"/>
                  </a:solidFill>
                </a:uFill>
                <a:latin typeface="Consolas"/>
                <a:ea typeface="DejaVu Sans"/>
              </a:rPr>
              <a:t> </a:t>
            </a:r>
            <a:r>
              <a:rPr lang="ru-RU" sz="1600" b="0" strike="noStrike" spc="-1" dirty="0" err="1">
                <a:solidFill>
                  <a:srgbClr val="3F7F5F"/>
                </a:solidFill>
                <a:uFill>
                  <a:solidFill>
                    <a:srgbClr val="FFFFFF"/>
                  </a:solidFill>
                </a:uFill>
                <a:latin typeface="Consolas"/>
                <a:ea typeface="DejaVu Sans"/>
              </a:rPr>
              <a:t>constructor</a:t>
            </a:r>
            <a:endParaRPr lang="ru-RU" sz="1600" b="0" strike="noStrike" spc="-1" dirty="0">
              <a:solidFill>
                <a:srgbClr val="000000"/>
              </a:solidFill>
              <a:uFill>
                <a:solidFill>
                  <a:srgbClr val="FFFFFF"/>
                </a:solidFill>
              </a:uFill>
              <a:latin typeface="Arial"/>
            </a:endParaRPr>
          </a:p>
        </p:txBody>
      </p:sp>
      <p:sp>
        <p:nvSpPr>
          <p:cNvPr id="1514" name="CustomShape 4"/>
          <p:cNvSpPr/>
          <p:nvPr/>
        </p:nvSpPr>
        <p:spPr>
          <a:xfrm>
            <a:off x="3302640" y="2205360"/>
            <a:ext cx="894240" cy="705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Problems with C-style type cast</a:t>
            </a:r>
            <a:endParaRPr lang="ru-RU" sz="1800" b="0" strike="noStrike" spc="-1">
              <a:solidFill>
                <a:srgbClr val="000000"/>
              </a:solidFill>
              <a:uFill>
                <a:solidFill>
                  <a:srgbClr val="FFFFFF"/>
                </a:solidFill>
              </a:uFill>
              <a:latin typeface="Arial"/>
            </a:endParaRPr>
          </a:p>
        </p:txBody>
      </p:sp>
      <p:sp>
        <p:nvSpPr>
          <p:cNvPr id="1516" name="CustomShape 2"/>
          <p:cNvSpPr/>
          <p:nvPr/>
        </p:nvSpPr>
        <p:spPr>
          <a:xfrm>
            <a:off x="1043608" y="682743"/>
            <a:ext cx="5313568"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Dummy</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double</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i</a:t>
            </a:r>
            <a:r>
              <a:rPr lang="ru-RU" sz="1400" b="1" strike="noStrike" spc="-1" dirty="0" err="1">
                <a:solidFill>
                  <a:srgbClr val="000000"/>
                </a:solidFill>
                <a:uFill>
                  <a:solidFill>
                    <a:srgbClr val="FFFFFF"/>
                  </a:solidFill>
                </a:uFill>
                <a:latin typeface="Consolas"/>
                <a:ea typeface="DejaVu Sans"/>
              </a:rPr>
              <a:t>,</a:t>
            </a:r>
            <a:r>
              <a:rPr lang="ru-RU" sz="1400" b="1" strike="noStrike" spc="-1" dirty="0" err="1">
                <a:solidFill>
                  <a:srgbClr val="0000C0"/>
                </a:solidFill>
                <a:uFill>
                  <a:solidFill>
                    <a:srgbClr val="FFFFFF"/>
                  </a:solidFill>
                </a:uFill>
                <a:latin typeface="Consolas"/>
                <a:ea typeface="DejaVu Sans"/>
              </a:rPr>
              <a:t>j</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Addition</a:t>
            </a:r>
            <a:r>
              <a:rPr lang="ru-RU" sz="14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x</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Addition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b) { </a:t>
            </a:r>
            <a:r>
              <a:rPr lang="ru-RU" sz="1400" b="1" strike="noStrike" spc="-1" dirty="0">
                <a:solidFill>
                  <a:srgbClr val="0000C0"/>
                </a:solidFill>
                <a:uFill>
                  <a:solidFill>
                    <a:srgbClr val="FFFFFF"/>
                  </a:solidFill>
                </a:uFill>
                <a:latin typeface="Consolas"/>
                <a:ea typeface="DejaVu Sans"/>
              </a:rPr>
              <a:t>x</a:t>
            </a:r>
            <a:r>
              <a:rPr lang="en-US" sz="1400" b="1" strike="noStrike" spc="-1" dirty="0">
                <a:solidFill>
                  <a:srgbClr val="0000C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 </a:t>
            </a:r>
            <a:r>
              <a:rPr lang="ru-RU" sz="1400" b="1" strike="noStrike" spc="-1" dirty="0">
                <a:solidFill>
                  <a:srgbClr val="0000C0"/>
                </a:solidFill>
                <a:uFill>
                  <a:solidFill>
                    <a:srgbClr val="FFFFFF"/>
                  </a:solidFill>
                </a:uFill>
                <a:latin typeface="Consolas"/>
                <a:ea typeface="DejaVu Sans"/>
              </a:rPr>
              <a:t>y</a:t>
            </a:r>
            <a:r>
              <a:rPr lang="en-US" sz="1400" b="1" strike="noStrike" spc="-1" dirty="0">
                <a:solidFill>
                  <a:srgbClr val="0000C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b;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result</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x</a:t>
            </a:r>
            <a:r>
              <a:rPr lang="en-US" sz="1400" b="1" strike="noStrike" spc="-1" dirty="0">
                <a:solidFill>
                  <a:srgbClr val="0000C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y</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TEST(Module9,ProblemCCastStyle)</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Dummy</a:t>
            </a:r>
            <a:r>
              <a:rPr lang="ru-RU" sz="1400" b="0" strike="noStrike" spc="-1" dirty="0">
                <a:solidFill>
                  <a:srgbClr val="000000"/>
                </a:solidFill>
                <a:uFill>
                  <a:solidFill>
                    <a:srgbClr val="FFFFFF"/>
                  </a:solidFill>
                </a:uFill>
                <a:latin typeface="Consolas"/>
                <a:ea typeface="DejaVu Sans"/>
              </a:rPr>
              <a:t> d;</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Addition</a:t>
            </a:r>
            <a:r>
              <a:rPr lang="ru-RU" sz="1400" b="0" strike="noStrike" spc="-1" dirty="0">
                <a:solidFill>
                  <a:srgbClr val="000000"/>
                </a:solidFill>
                <a:uFill>
                  <a:solidFill>
                    <a:srgbClr val="FFFFFF"/>
                  </a:solidFill>
                </a:uFill>
                <a:latin typeface="Consolas"/>
                <a:ea typeface="DejaVu Sans"/>
              </a:rPr>
              <a:t> * </a:t>
            </a:r>
            <a:r>
              <a:rPr lang="ru-RU" sz="1400" b="0" strike="noStrike" spc="-1" dirty="0" err="1">
                <a:solidFill>
                  <a:srgbClr val="000000"/>
                </a:solidFill>
                <a:uFill>
                  <a:solidFill>
                    <a:srgbClr val="FFFFFF"/>
                  </a:solidFill>
                </a:uFill>
                <a:latin typeface="Consolas"/>
                <a:ea typeface="DejaVu Sans"/>
              </a:rPr>
              <a:t>padd</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padd</a:t>
            </a:r>
            <a:r>
              <a:rPr lang="ru-RU" sz="1400" b="0" strike="noStrike" spc="-1" dirty="0">
                <a:solidFill>
                  <a:srgbClr val="000000"/>
                </a:solidFill>
                <a:uFill>
                  <a:solidFill>
                    <a:srgbClr val="FFFFFF"/>
                  </a:solidFill>
                </a:uFill>
                <a:latin typeface="Consolas"/>
                <a:ea typeface="DejaVu Sans"/>
              </a:rPr>
              <a:t> = (</a:t>
            </a:r>
            <a:r>
              <a:rPr lang="ru-RU" sz="1400" b="0" strike="noStrike" spc="-1" dirty="0" err="1">
                <a:solidFill>
                  <a:srgbClr val="005032"/>
                </a:solidFill>
                <a:uFill>
                  <a:solidFill>
                    <a:srgbClr val="FFFFFF"/>
                  </a:solidFill>
                </a:uFill>
                <a:latin typeface="Consolas"/>
                <a:ea typeface="DejaVu Sans"/>
              </a:rPr>
              <a:t>Addition</a:t>
            </a:r>
            <a:r>
              <a:rPr lang="ru-RU" sz="1400" b="0" strike="noStrike" spc="-1" dirty="0">
                <a:solidFill>
                  <a:srgbClr val="000000"/>
                </a:solidFill>
                <a:uFill>
                  <a:solidFill>
                    <a:srgbClr val="FFFFFF"/>
                  </a:solidFill>
                </a:uFill>
                <a:latin typeface="Consolas"/>
                <a:ea typeface="DejaVu Sans"/>
              </a:rPr>
              <a:t>*) &amp;d;</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FF0000"/>
                </a:solidFill>
                <a:uFill>
                  <a:solidFill>
                    <a:srgbClr val="FFFFFF"/>
                  </a:solidFill>
                </a:uFill>
                <a:latin typeface="Consolas"/>
                <a:ea typeface="DejaVu Sans"/>
              </a:rPr>
              <a:t>   </a:t>
            </a:r>
            <a:r>
              <a:rPr lang="ru-RU" sz="1400" b="1" strike="noStrike" spc="-1" dirty="0" err="1">
                <a:solidFill>
                  <a:srgbClr val="FF0000"/>
                </a:solidFill>
                <a:uFill>
                  <a:solidFill>
                    <a:srgbClr val="FFFFFF"/>
                  </a:solidFill>
                </a:uFill>
                <a:latin typeface="Consolas"/>
                <a:ea typeface="DejaVu Sans"/>
              </a:rPr>
              <a:t>padd</a:t>
            </a:r>
            <a:r>
              <a:rPr lang="ru-RU" sz="1400" b="1" strike="noStrike" spc="-1" dirty="0">
                <a:solidFill>
                  <a:srgbClr val="FF0000"/>
                </a:solidFill>
                <a:uFill>
                  <a:solidFill>
                    <a:srgbClr val="FFFFFF"/>
                  </a:solidFill>
                </a:uFill>
                <a:latin typeface="Consolas"/>
                <a:ea typeface="DejaVu Sans"/>
              </a:rPr>
              <a:t>-&gt;</a:t>
            </a:r>
            <a:r>
              <a:rPr lang="ru-RU" sz="1400" b="1" strike="noStrike" spc="-1" dirty="0" err="1">
                <a:solidFill>
                  <a:srgbClr val="FF0000"/>
                </a:solidFill>
                <a:uFill>
                  <a:solidFill>
                    <a:srgbClr val="FFFFFF"/>
                  </a:solidFill>
                </a:uFill>
                <a:latin typeface="Consolas"/>
                <a:ea typeface="DejaVu Sans"/>
              </a:rPr>
              <a:t>result</a:t>
            </a:r>
            <a:r>
              <a:rPr lang="ru-RU" sz="1400" b="1" strike="noStrike" spc="-1" dirty="0">
                <a:solidFill>
                  <a:srgbClr val="FF0000"/>
                </a:solidFill>
                <a:uFill>
                  <a:solidFill>
                    <a:srgbClr val="FFFFFF"/>
                  </a:solidFill>
                </a:uFill>
                <a:latin typeface="Consolas"/>
                <a:ea typeface="DejaVu Sans"/>
              </a:rPr>
              <a:t>();</a:t>
            </a:r>
            <a:r>
              <a:rPr lang="ru-RU" sz="1400" b="0" strike="noStrike" spc="-1" dirty="0">
                <a:solidFill>
                  <a:srgbClr val="3F7F5F"/>
                </a:solidFill>
                <a:uFill>
                  <a:solidFill>
                    <a:srgbClr val="FFFFFF"/>
                  </a:solidFill>
                </a:uFill>
                <a:latin typeface="Consolas"/>
                <a:ea typeface="DejaVu Sans"/>
              </a:rPr>
              <a:t>//</a:t>
            </a:r>
            <a:r>
              <a:rPr lang="ru-RU" sz="1400" b="0" strike="noStrike" spc="-1" dirty="0" err="1">
                <a:solidFill>
                  <a:srgbClr val="3F7F5F"/>
                </a:solidFill>
                <a:uFill>
                  <a:solidFill>
                    <a:srgbClr val="FFFFFF"/>
                  </a:solidFill>
                </a:uFill>
                <a:latin typeface="Consolas"/>
                <a:ea typeface="DejaVu Sans"/>
              </a:rPr>
              <a:t>What</a:t>
            </a:r>
            <a:r>
              <a:rPr lang="ru-RU" sz="1400" b="0" strike="noStrike" spc="-1" dirty="0">
                <a:solidFill>
                  <a:srgbClr val="3F7F5F"/>
                </a:solidFill>
                <a:uFill>
                  <a:solidFill>
                    <a:srgbClr val="FFFFFF"/>
                  </a:solidFill>
                </a:uFill>
                <a:latin typeface="Consolas"/>
                <a:ea typeface="DejaVu Sans"/>
              </a:rPr>
              <a:t> </a:t>
            </a:r>
            <a:r>
              <a:rPr lang="ru-RU" sz="1400" b="0" strike="noStrike" spc="-1" dirty="0" err="1">
                <a:solidFill>
                  <a:srgbClr val="3F7F5F"/>
                </a:solidFill>
                <a:uFill>
                  <a:solidFill>
                    <a:srgbClr val="FFFFFF"/>
                  </a:solidFill>
                </a:uFill>
                <a:latin typeface="Consolas"/>
                <a:ea typeface="DejaVu Sans"/>
              </a:rPr>
              <a:t>is</a:t>
            </a:r>
            <a:r>
              <a:rPr lang="ru-RU" sz="1400" b="0" strike="noStrike" spc="-1" dirty="0">
                <a:solidFill>
                  <a:srgbClr val="3F7F5F"/>
                </a:solidFill>
                <a:uFill>
                  <a:solidFill>
                    <a:srgbClr val="FFFFFF"/>
                  </a:solidFill>
                </a:uFill>
                <a:latin typeface="Consolas"/>
                <a:ea typeface="DejaVu Sans"/>
              </a:rPr>
              <a:t> </a:t>
            </a:r>
            <a:r>
              <a:rPr lang="ru-RU" sz="1400" b="0" strike="noStrike" spc="-1" dirty="0" err="1">
                <a:solidFill>
                  <a:srgbClr val="3F7F5F"/>
                </a:solidFill>
                <a:uFill>
                  <a:solidFill>
                    <a:srgbClr val="FFFFFF"/>
                  </a:solidFill>
                </a:uFill>
                <a:latin typeface="Consolas"/>
                <a:ea typeface="DejaVu Sans"/>
              </a:rPr>
              <a:t>object</a:t>
            </a:r>
            <a:r>
              <a:rPr lang="ru-RU" sz="1400" b="0" strike="noStrike" spc="-1" dirty="0">
                <a:solidFill>
                  <a:srgbClr val="3F7F5F"/>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C-style type cast</a:t>
            </a:r>
            <a:endParaRPr lang="ru-RU" sz="1800" b="0" strike="noStrike" spc="-1">
              <a:solidFill>
                <a:srgbClr val="000000"/>
              </a:solidFill>
              <a:uFill>
                <a:solidFill>
                  <a:srgbClr val="FFFFFF"/>
                </a:solidFill>
              </a:uFill>
              <a:latin typeface="Arial"/>
            </a:endParaRPr>
          </a:p>
        </p:txBody>
      </p:sp>
      <p:sp>
        <p:nvSpPr>
          <p:cNvPr id="1518" name="CustomShape 2"/>
          <p:cNvSpPr/>
          <p:nvPr/>
        </p:nvSpPr>
        <p:spPr>
          <a:xfrm>
            <a:off x="1091880" y="1481400"/>
            <a:ext cx="6509880" cy="13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a:solidFill>
                  <a:srgbClr val="7F0055"/>
                </a:solidFill>
                <a:uFill>
                  <a:solidFill>
                    <a:srgbClr val="FFFFFF"/>
                  </a:solidFill>
                </a:uFill>
                <a:latin typeface="Consolas"/>
                <a:ea typeface="DejaVu Sans"/>
              </a:rPr>
              <a:t>double</a:t>
            </a:r>
            <a:r>
              <a:rPr lang="ru-RU" sz="2000" b="1" strike="noStrike" spc="-1">
                <a:solidFill>
                  <a:srgbClr val="000000"/>
                </a:solidFill>
                <a:uFill>
                  <a:solidFill>
                    <a:srgbClr val="FFFFFF"/>
                  </a:solidFill>
                </a:uFill>
                <a:latin typeface="Consolas"/>
                <a:ea typeface="DejaVu Sans"/>
              </a:rPr>
              <a:t> x = 10.3;</a:t>
            </a:r>
            <a:endParaRPr lang="ru-RU" sz="1800" b="0" strike="noStrike" spc="-1">
              <a:solidFill>
                <a:srgbClr val="000000"/>
              </a:solidFill>
              <a:uFill>
                <a:solidFill>
                  <a:srgbClr val="FFFFFF"/>
                </a:solidFill>
              </a:uFill>
              <a:latin typeface="Arial"/>
            </a:endParaRPr>
          </a:p>
          <a:p>
            <a:pPr>
              <a:lnSpc>
                <a:spcPct val="100000"/>
              </a:lnSpc>
            </a:pPr>
            <a:r>
              <a:rPr lang="ru-RU" sz="2000" b="1" strike="noStrike" spc="-1">
                <a:solidFill>
                  <a:srgbClr val="7F0055"/>
                </a:solidFill>
                <a:uFill>
                  <a:solidFill>
                    <a:srgbClr val="FFFFFF"/>
                  </a:solidFill>
                </a:uFill>
                <a:latin typeface="Consolas"/>
                <a:ea typeface="DejaVu Sans"/>
              </a:rPr>
              <a:t>int</a:t>
            </a:r>
            <a:r>
              <a:rPr lang="ru-RU" sz="2000" b="1" strike="noStrike" spc="-1">
                <a:solidFill>
                  <a:srgbClr val="000000"/>
                </a:solidFill>
                <a:uFill>
                  <a:solidFill>
                    <a:srgbClr val="FFFFFF"/>
                  </a:solidFill>
                </a:uFill>
                <a:latin typeface="Consolas"/>
                <a:ea typeface="DejaVu Sans"/>
              </a:rPr>
              <a:t> y;</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y = </a:t>
            </a:r>
            <a:r>
              <a:rPr lang="ru-RU" sz="2000" b="1" strike="noStrike" spc="-1">
                <a:solidFill>
                  <a:srgbClr val="7F0055"/>
                </a:solidFill>
                <a:uFill>
                  <a:solidFill>
                    <a:srgbClr val="FFFFFF"/>
                  </a:solidFill>
                </a:uFill>
                <a:latin typeface="Consolas"/>
                <a:ea typeface="DejaVu Sans"/>
              </a:rPr>
              <a:t>int</a:t>
            </a:r>
            <a:r>
              <a:rPr lang="ru-RU" sz="2000" b="1" strike="noStrike" spc="-1">
                <a:solidFill>
                  <a:srgbClr val="000000"/>
                </a:solidFill>
                <a:uFill>
                  <a:solidFill>
                    <a:srgbClr val="FFFFFF"/>
                  </a:solidFill>
                </a:uFill>
                <a:latin typeface="Consolas"/>
                <a:ea typeface="DejaVu Sans"/>
              </a:rPr>
              <a:t> (x);    </a:t>
            </a:r>
            <a:r>
              <a:rPr lang="ru-RU" sz="2000" b="1" strike="noStrike" spc="-1">
                <a:solidFill>
                  <a:srgbClr val="3F7F5F"/>
                </a:solidFill>
                <a:uFill>
                  <a:solidFill>
                    <a:srgbClr val="FFFFFF"/>
                  </a:solidFill>
                </a:uFill>
                <a:latin typeface="Consolas"/>
                <a:ea typeface="DejaVu Sans"/>
              </a:rPr>
              <a:t>// functional notation</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y = (</a:t>
            </a:r>
            <a:r>
              <a:rPr lang="ru-RU" sz="2000" b="1" strike="noStrike" spc="-1">
                <a:solidFill>
                  <a:srgbClr val="7F0055"/>
                </a:solidFill>
                <a:uFill>
                  <a:solidFill>
                    <a:srgbClr val="FFFFFF"/>
                  </a:solidFill>
                </a:uFill>
                <a:latin typeface="Consolas"/>
                <a:ea typeface="DejaVu Sans"/>
              </a:rPr>
              <a:t>int</a:t>
            </a:r>
            <a:r>
              <a:rPr lang="ru-RU" sz="2000" b="1" strike="noStrike" spc="-1">
                <a:solidFill>
                  <a:srgbClr val="000000"/>
                </a:solidFill>
                <a:uFill>
                  <a:solidFill>
                    <a:srgbClr val="FFFFFF"/>
                  </a:solidFill>
                </a:uFill>
                <a:latin typeface="Consolas"/>
                <a:ea typeface="DejaVu Sans"/>
              </a:rPr>
              <a:t>) x;    </a:t>
            </a:r>
            <a:r>
              <a:rPr lang="ru-RU" sz="2000" b="1" strike="noStrike" spc="-1">
                <a:solidFill>
                  <a:srgbClr val="3F7F5F"/>
                </a:solidFill>
                <a:uFill>
                  <a:solidFill>
                    <a:srgbClr val="FFFFFF"/>
                  </a:solidFill>
                </a:uFill>
                <a:latin typeface="Consolas"/>
                <a:ea typeface="DejaVu Sans"/>
              </a:rPr>
              <a:t>// c-like cast notation </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CustomShape 1"/>
          <p:cNvSpPr/>
          <p:nvPr/>
        </p:nvSpPr>
        <p:spPr>
          <a:xfrm>
            <a:off x="336240" y="98748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const_cast </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static_cast</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dynamic_cast</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reinterpreter_cast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520"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Type Casting in C++: </a:t>
            </a:r>
            <a:r>
              <a:rPr lang="ru-RU" sz="2800" b="1" strike="noStrike" spc="-1">
                <a:solidFill>
                  <a:srgbClr val="4E5761"/>
                </a:solidFill>
                <a:uFill>
                  <a:solidFill>
                    <a:srgbClr val="FFFFFF"/>
                  </a:solidFill>
                </a:uFill>
                <a:latin typeface="Open Sans"/>
                <a:ea typeface="Open Sans"/>
              </a:rPr>
              <a:t> C++ casting operators</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reinterpreter_cast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CustomShape 1"/>
          <p:cNvSpPr/>
          <p:nvPr/>
        </p:nvSpPr>
        <p:spPr>
          <a:xfrm>
            <a:off x="282600" y="869040"/>
            <a:ext cx="8225640" cy="514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This operator is used to add or remove const modifier of a variable</a:t>
            </a:r>
            <a:endParaRPr lang="ru-RU" sz="1800" b="0" strike="noStrike" spc="-1">
              <a:solidFill>
                <a:srgbClr val="000000"/>
              </a:solidFill>
              <a:uFill>
                <a:solidFill>
                  <a:srgbClr val="FFFFFF"/>
                </a:solidFill>
              </a:uFill>
              <a:latin typeface="Arial"/>
            </a:endParaRPr>
          </a:p>
        </p:txBody>
      </p:sp>
      <p:sp>
        <p:nvSpPr>
          <p:cNvPr id="1522"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Type Casting in C++: </a:t>
            </a:r>
            <a:r>
              <a:rPr lang="ru-RU" sz="2800" b="1" strike="noStrike" spc="-1">
                <a:solidFill>
                  <a:srgbClr val="4E5761"/>
                </a:solidFill>
                <a:uFill>
                  <a:solidFill>
                    <a:srgbClr val="FFFFFF"/>
                  </a:solidFill>
                </a:uFill>
                <a:latin typeface="Open Sans"/>
                <a:ea typeface="Open Sans"/>
              </a:rPr>
              <a:t> const_cast</a:t>
            </a:r>
            <a:endParaRPr lang="ru-RU" sz="1800" b="0" strike="noStrike" spc="-1">
              <a:solidFill>
                <a:srgbClr val="000000"/>
              </a:solidFill>
              <a:uFill>
                <a:solidFill>
                  <a:srgbClr val="FFFFFF"/>
                </a:solidFill>
              </a:uFill>
              <a:latin typeface="Arial"/>
            </a:endParaRPr>
          </a:p>
        </p:txBody>
      </p:sp>
      <p:sp>
        <p:nvSpPr>
          <p:cNvPr id="1523" name="CustomShape 3"/>
          <p:cNvSpPr/>
          <p:nvPr/>
        </p:nvSpPr>
        <p:spPr>
          <a:xfrm>
            <a:off x="1224720" y="4482360"/>
            <a:ext cx="6883200" cy="51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a:solidFill>
                  <a:srgbClr val="FF0000"/>
                </a:solidFill>
                <a:uFill>
                  <a:solidFill>
                    <a:srgbClr val="FFFFFF"/>
                  </a:solidFill>
                </a:uFill>
                <a:latin typeface="Open Sans"/>
                <a:ea typeface="DejaVu Sans"/>
              </a:rPr>
              <a:t>If you remove const from a variable that was initially const, then its further</a:t>
            </a:r>
            <a:endParaRPr lang="ru-RU" sz="1800" b="0" strike="noStrike" spc="-1">
              <a:solidFill>
                <a:srgbClr val="000000"/>
              </a:solidFill>
              <a:uFill>
                <a:solidFill>
                  <a:srgbClr val="FFFFFF"/>
                </a:solidFill>
              </a:uFill>
              <a:latin typeface="Arial"/>
            </a:endParaRPr>
          </a:p>
          <a:p>
            <a:pPr algn="ctr">
              <a:lnSpc>
                <a:spcPct val="100000"/>
              </a:lnSpc>
            </a:pPr>
            <a:r>
              <a:rPr lang="ru-RU" sz="1400" b="1" strike="noStrike" spc="-1">
                <a:solidFill>
                  <a:srgbClr val="FF0000"/>
                </a:solidFill>
                <a:uFill>
                  <a:solidFill>
                    <a:srgbClr val="FFFFFF"/>
                  </a:solidFill>
                </a:uFill>
                <a:latin typeface="Open Sans"/>
                <a:ea typeface="DejaVu Sans"/>
              </a:rPr>
              <a:t>use will lead to undefined behaviour</a:t>
            </a:r>
            <a:endParaRPr lang="ru-RU" sz="1800" b="0" strike="noStrike" spc="-1">
              <a:solidFill>
                <a:srgbClr val="000000"/>
              </a:solidFill>
              <a:uFill>
                <a:solidFill>
                  <a:srgbClr val="FFFFFF"/>
                </a:solidFill>
              </a:uFill>
              <a:latin typeface="Arial"/>
            </a:endParaRPr>
          </a:p>
        </p:txBody>
      </p:sp>
      <p:pic>
        <p:nvPicPr>
          <p:cNvPr id="1524" name="Picture 2"/>
          <p:cNvPicPr/>
          <p:nvPr/>
        </p:nvPicPr>
        <p:blipFill>
          <a:blip r:embed="rId2"/>
          <a:stretch/>
        </p:blipFill>
        <p:spPr>
          <a:xfrm>
            <a:off x="1947960" y="1387800"/>
            <a:ext cx="5244480" cy="268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ifdef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and</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ifndef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directives</a:t>
            </a:r>
            <a:endParaRPr lang="ru-RU" sz="1800" b="0" strike="noStrike" spc="-1" dirty="0">
              <a:solidFill>
                <a:srgbClr val="000000"/>
              </a:solidFill>
              <a:uFill>
                <a:solidFill>
                  <a:srgbClr val="FFFFFF"/>
                </a:solidFill>
              </a:uFill>
              <a:latin typeface="Arial"/>
            </a:endParaRPr>
          </a:p>
        </p:txBody>
      </p:sp>
      <p:sp>
        <p:nvSpPr>
          <p:cNvPr id="652"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Configuration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selection</a:t>
            </a:r>
            <a:r>
              <a:rPr lang="ru-RU" sz="2100" b="0" strike="noStrike" spc="-1" dirty="0">
                <a:solidFill>
                  <a:srgbClr val="000000"/>
                </a:solidFill>
                <a:uFill>
                  <a:solidFill>
                    <a:srgbClr val="FFFFFF"/>
                  </a:solidFill>
                </a:uFill>
                <a:latin typeface="Open Sans"/>
                <a:ea typeface="DejaVu Sans"/>
              </a:rPr>
              <a:t>:</a:t>
            </a:r>
            <a:br>
              <a:rPr lang="en-US" sz="2100" b="0" strike="noStrike" spc="-1" dirty="0">
                <a:solidFill>
                  <a:srgbClr val="000000"/>
                </a:solidFill>
                <a:uFill>
                  <a:solidFill>
                    <a:srgbClr val="FFFFFF"/>
                  </a:solidFill>
                </a:uFill>
                <a:latin typeface="Open Sans"/>
                <a:ea typeface="DejaVu Sans"/>
              </a:rPr>
            </a:b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ifdef</a:t>
            </a:r>
            <a:r>
              <a:rPr lang="ru-RU" sz="2100" b="0" strike="noStrike" spc="-1" dirty="0">
                <a:solidFill>
                  <a:srgbClr val="000000"/>
                </a:solidFill>
                <a:uFill>
                  <a:solidFill>
                    <a:srgbClr val="FFFFFF"/>
                  </a:solidFill>
                </a:uFill>
                <a:latin typeface="Open Sans"/>
                <a:ea typeface="DejaVu Sans"/>
              </a:rPr>
              <a:t> _DEBUG</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debug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mode</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endif</a:t>
            </a:r>
            <a:endParaRPr lang="ru-RU" sz="1800" b="0" strike="noStrike" spc="-1" dirty="0">
              <a:solidFill>
                <a:srgbClr val="000000"/>
              </a:solidFill>
              <a:uFill>
                <a:solidFill>
                  <a:srgbClr val="FFFFFF"/>
                </a:solidFill>
              </a:uFill>
              <a:latin typeface="Arial"/>
            </a:endParaRPr>
          </a:p>
        </p:txBody>
      </p:sp>
      <p:sp>
        <p:nvSpPr>
          <p:cNvPr id="653" name="CustomShape 3"/>
          <p:cNvSpPr/>
          <p:nvPr/>
        </p:nvSpPr>
        <p:spPr>
          <a:xfrm>
            <a:off x="1181520" y="3442320"/>
            <a:ext cx="593352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dirty="0">
                <a:solidFill>
                  <a:srgbClr val="426F04"/>
                </a:solidFill>
                <a:uFill>
                  <a:solidFill>
                    <a:srgbClr val="FFFFFF"/>
                  </a:solidFill>
                </a:uFill>
                <a:latin typeface="Open Sans"/>
                <a:ea typeface="DejaVu Sans"/>
              </a:rPr>
              <a:t>The </a:t>
            </a:r>
            <a:r>
              <a:rPr lang="ru-RU" sz="1400" b="1" strike="noStrike" spc="-1" dirty="0" err="1">
                <a:solidFill>
                  <a:srgbClr val="426F04"/>
                </a:solidFill>
                <a:uFill>
                  <a:solidFill>
                    <a:srgbClr val="FFFFFF"/>
                  </a:solidFill>
                </a:uFill>
                <a:latin typeface="Open Sans"/>
                <a:ea typeface="DejaVu Sans"/>
              </a:rPr>
              <a:t>macro</a:t>
            </a:r>
            <a:r>
              <a:rPr lang="ru-RU" sz="1400" b="1" strike="noStrike" spc="-1" dirty="0">
                <a:solidFill>
                  <a:srgbClr val="426F04"/>
                </a:solidFill>
                <a:uFill>
                  <a:solidFill>
                    <a:srgbClr val="FFFFFF"/>
                  </a:solidFill>
                </a:uFill>
                <a:latin typeface="Open Sans"/>
                <a:ea typeface="DejaVu Sans"/>
              </a:rPr>
              <a:t> </a:t>
            </a:r>
            <a:r>
              <a:rPr lang="en-US" sz="1400" b="1" strike="noStrike" spc="-1" dirty="0">
                <a:solidFill>
                  <a:srgbClr val="426F04"/>
                </a:solidFill>
                <a:uFill>
                  <a:solidFill>
                    <a:srgbClr val="FFFFFF"/>
                  </a:solidFill>
                </a:uFill>
                <a:latin typeface="Open Sans"/>
                <a:ea typeface="DejaVu Sans"/>
              </a:rPr>
              <a:t>can be defined</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via</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the</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command</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line</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or</a:t>
            </a:r>
            <a:r>
              <a:rPr lang="ru-RU" sz="1400" b="1" strike="noStrike" spc="-1" dirty="0">
                <a:solidFill>
                  <a:srgbClr val="426F04"/>
                </a:solidFill>
                <a:uFill>
                  <a:solidFill>
                    <a:srgbClr val="FFFFFF"/>
                  </a:solidFill>
                </a:uFill>
                <a:latin typeface="Open Sans"/>
                <a:ea typeface="DejaVu Sans"/>
              </a:rPr>
              <a:t> </a:t>
            </a:r>
            <a:r>
              <a:rPr lang="ru-RU" sz="1400" b="1" strike="noStrike" spc="-1" dirty="0" err="1">
                <a:solidFill>
                  <a:srgbClr val="426F04"/>
                </a:solidFill>
                <a:uFill>
                  <a:solidFill>
                    <a:srgbClr val="FFFFFF"/>
                  </a:solidFill>
                </a:uFill>
                <a:latin typeface="Open Sans"/>
                <a:ea typeface="DejaVu Sans"/>
              </a:rPr>
              <a:t>the</a:t>
            </a:r>
            <a:r>
              <a:rPr lang="ru-RU" sz="1400" b="1" strike="noStrike" spc="-1" dirty="0">
                <a:solidFill>
                  <a:srgbClr val="426F04"/>
                </a:solidFill>
                <a:uFill>
                  <a:solidFill>
                    <a:srgbClr val="FFFFFF"/>
                  </a:solidFill>
                </a:uFill>
                <a:latin typeface="Open Sans"/>
                <a:ea typeface="DejaVu Sans"/>
              </a:rPr>
              <a:t> IDE </a:t>
            </a:r>
            <a:r>
              <a:rPr lang="ru-RU" sz="1400" b="1" strike="noStrike" spc="-1" dirty="0" err="1">
                <a:solidFill>
                  <a:srgbClr val="426F04"/>
                </a:solidFill>
                <a:uFill>
                  <a:solidFill>
                    <a:srgbClr val="FFFFFF"/>
                  </a:solidFill>
                </a:uFill>
                <a:latin typeface="Open Sans"/>
                <a:ea typeface="DejaVu Sans"/>
              </a:rPr>
              <a:t>settings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const_cast</a:t>
            </a:r>
            <a:endParaRPr lang="ru-RU" sz="1800" b="0" strike="noStrike" spc="-1">
              <a:solidFill>
                <a:srgbClr val="000000"/>
              </a:solidFill>
              <a:uFill>
                <a:solidFill>
                  <a:srgbClr val="FFFFFF"/>
                </a:solidFill>
              </a:uFill>
              <a:latin typeface="Arial"/>
            </a:endParaRPr>
          </a:p>
        </p:txBody>
      </p:sp>
      <p:sp>
        <p:nvSpPr>
          <p:cNvPr id="1526" name="CustomShape 2"/>
          <p:cNvSpPr/>
          <p:nvPr/>
        </p:nvSpPr>
        <p:spPr>
          <a:xfrm>
            <a:off x="1027440" y="964080"/>
            <a:ext cx="6676560" cy="34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void</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ChangeConstVar</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const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pt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n)</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pc</a:t>
            </a:r>
            <a:r>
              <a:rPr lang="ru-RU" sz="2000" b="1" strike="noStrike" spc="-1" dirty="0">
                <a:solidFill>
                  <a:srgbClr val="000000"/>
                </a:solidFill>
                <a:uFill>
                  <a:solidFill>
                    <a:srgbClr val="FFFFFF"/>
                  </a:solidFill>
                </a:uFill>
                <a:latin typeface="Consolas"/>
                <a:ea typeface="DejaVu Sans"/>
              </a:rPr>
              <a:t> = </a:t>
            </a:r>
            <a:r>
              <a:rPr lang="ru-RU" sz="2000" b="1" strike="noStrike" spc="-1" dirty="0" err="1">
                <a:solidFill>
                  <a:srgbClr val="7F0055"/>
                </a:solidFill>
                <a:uFill>
                  <a:solidFill>
                    <a:srgbClr val="FFFFFF"/>
                  </a:solidFill>
                </a:uFill>
                <a:latin typeface="Consolas"/>
                <a:ea typeface="DejaVu Sans"/>
              </a:rPr>
              <a:t>const_cast</a:t>
            </a:r>
            <a:r>
              <a:rPr lang="ru-RU" sz="2000" b="1" strike="noStrike" spc="-1" dirty="0">
                <a:solidFill>
                  <a:srgbClr val="000000"/>
                </a:solidFill>
                <a:uFill>
                  <a:solidFill>
                    <a:srgbClr val="FFFFFF"/>
                  </a:solidFill>
                </a:uFill>
                <a:latin typeface="Consolas"/>
                <a:ea typeface="DejaVu Sans"/>
              </a:rPr>
              <a:t>&lt;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*&gt;(</a:t>
            </a:r>
            <a:r>
              <a:rPr lang="ru-RU" sz="2000" b="1" strike="noStrike" spc="-1" dirty="0" err="1">
                <a:solidFill>
                  <a:srgbClr val="000000"/>
                </a:solidFill>
                <a:uFill>
                  <a:solidFill>
                    <a:srgbClr val="FFFFFF"/>
                  </a:solidFill>
                </a:uFill>
                <a:latin typeface="Consolas"/>
                <a:ea typeface="DejaVu Sans"/>
              </a:rPr>
              <a:t>pt</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r>
              <a:rPr lang="ru-RU" sz="2000" b="0" strike="noStrike" spc="-1" dirty="0" err="1">
                <a:solidFill>
                  <a:srgbClr val="000000"/>
                </a:solidFill>
                <a:uFill>
                  <a:solidFill>
                    <a:srgbClr val="FFFFFF"/>
                  </a:solidFill>
                </a:uFill>
                <a:latin typeface="Consolas"/>
                <a:ea typeface="DejaVu Sans"/>
              </a:rPr>
              <a:t>pc</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n;</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TEST(Module9,</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ConstCast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const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p = 300;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0000"/>
                </a:solidFill>
                <a:uFill>
                  <a:solidFill>
                    <a:srgbClr val="FFFFFF"/>
                  </a:solidFill>
                </a:uFill>
                <a:latin typeface="Consolas"/>
                <a:ea typeface="DejaVu Sans"/>
              </a:rPr>
              <a:t>ChangeConstVar</a:t>
            </a:r>
            <a:r>
              <a:rPr lang="ru-RU" sz="2000" b="0" strike="noStrike" spc="-1" dirty="0">
                <a:solidFill>
                  <a:srgbClr val="000000"/>
                </a:solidFill>
                <a:uFill>
                  <a:solidFill>
                    <a:srgbClr val="FFFFFF"/>
                  </a:solidFill>
                </a:uFill>
                <a:latin typeface="Consolas"/>
                <a:ea typeface="DejaVu Sans"/>
              </a:rPr>
              <a:t>(&amp;p,</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ASSERT_EQ(p,</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301);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Mutable keyword</a:t>
            </a:r>
            <a:endParaRPr lang="ru-RU" sz="1800" b="0" strike="noStrike" spc="-1">
              <a:solidFill>
                <a:srgbClr val="000000"/>
              </a:solidFill>
              <a:uFill>
                <a:solidFill>
                  <a:srgbClr val="FFFFFF"/>
                </a:solidFill>
              </a:uFill>
              <a:latin typeface="Arial"/>
            </a:endParaRPr>
          </a:p>
        </p:txBody>
      </p:sp>
      <p:sp>
        <p:nvSpPr>
          <p:cNvPr id="1528" name="CustomShape 2"/>
          <p:cNvSpPr/>
          <p:nvPr/>
        </p:nvSpPr>
        <p:spPr>
          <a:xfrm>
            <a:off x="424800" y="747360"/>
            <a:ext cx="4568040" cy="37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a:solidFill>
                  <a:srgbClr val="7F0055"/>
                </a:solidFill>
                <a:uFill>
                  <a:solidFill>
                    <a:srgbClr val="FFFFFF"/>
                  </a:solidFill>
                </a:uFill>
                <a:latin typeface="Consolas"/>
                <a:ea typeface="DejaVu Sans"/>
              </a:rPr>
              <a:t>class</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5032"/>
                </a:solidFill>
                <a:uFill>
                  <a:solidFill>
                    <a:srgbClr val="FFFFFF"/>
                  </a:solidFill>
                </a:uFill>
                <a:latin typeface="Consolas"/>
                <a:ea typeface="DejaVu Sans"/>
              </a:rPr>
              <a:t>ConstCalculate</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mutable</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cachedValue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public</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000000"/>
                </a:solidFill>
                <a:uFill>
                  <a:solidFill>
                    <a:srgbClr val="FFFFFF"/>
                  </a:solidFill>
                </a:uFill>
                <a:latin typeface="Consolas"/>
                <a:ea typeface="DejaVu Sans"/>
              </a:rPr>
              <a:t>ConstCalculate(): </a:t>
            </a:r>
            <a:r>
              <a:rPr lang="ru-RU" sz="1400" b="1" strike="noStrike" spc="-1">
                <a:solidFill>
                  <a:srgbClr val="0000C0"/>
                </a:solidFill>
                <a:uFill>
                  <a:solidFill>
                    <a:srgbClr val="FFFFFF"/>
                  </a:solidFill>
                </a:uFill>
                <a:latin typeface="Consolas"/>
                <a:ea typeface="DejaVu Sans"/>
              </a:rPr>
              <a:t>cachedValue</a:t>
            </a:r>
            <a:r>
              <a:rPr lang="ru-RU" sz="1400" b="1" strike="noStrike" spc="-1">
                <a:solidFill>
                  <a:srgbClr val="000000"/>
                </a:solidFill>
                <a:uFill>
                  <a:solidFill>
                    <a:srgbClr val="FFFFFF"/>
                  </a:solidFill>
                </a:uFill>
                <a:latin typeface="Consolas"/>
                <a:ea typeface="DejaVu Sans"/>
              </a:rPr>
              <a:t>(0) {}</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Calculate() </a:t>
            </a:r>
            <a:r>
              <a:rPr lang="ru-RU" sz="1400" b="1" strike="noStrike" spc="-1">
                <a:solidFill>
                  <a:srgbClr val="7F0055"/>
                </a:solidFill>
                <a:uFill>
                  <a:solidFill>
                    <a:srgbClr val="FFFFFF"/>
                  </a:solidFill>
                </a:uFill>
                <a:latin typeface="Consolas"/>
                <a:ea typeface="DejaVu Sans"/>
              </a:rPr>
              <a:t>const</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1" strike="noStrike" spc="-1">
                <a:solidFill>
                  <a:srgbClr val="7F0055"/>
                </a:solidFill>
                <a:uFill>
                  <a:solidFill>
                    <a:srgbClr val="FFFFFF"/>
                  </a:solidFill>
                </a:uFill>
                <a:latin typeface="Consolas"/>
                <a:ea typeface="DejaVu Sans"/>
              </a:rPr>
              <a:t>int</a:t>
            </a:r>
            <a:r>
              <a:rPr lang="ru-RU" sz="1400" b="1" strike="noStrike" spc="-1">
                <a:solidFill>
                  <a:srgbClr val="000000"/>
                </a:solidFill>
                <a:uFill>
                  <a:solidFill>
                    <a:srgbClr val="FFFFFF"/>
                  </a:solidFill>
                </a:uFill>
                <a:latin typeface="Consolas"/>
                <a:ea typeface="DejaVu Sans"/>
              </a:rPr>
              <a:t> ConstCalculate::Calculate()  </a:t>
            </a:r>
            <a:r>
              <a:rPr lang="ru-RU" sz="1400" b="1" strike="noStrike" spc="-1">
                <a:solidFill>
                  <a:srgbClr val="7F0055"/>
                </a:solidFill>
                <a:uFill>
                  <a:solidFill>
                    <a:srgbClr val="FFFFFF"/>
                  </a:solidFill>
                </a:uFill>
                <a:latin typeface="Consolas"/>
                <a:ea typeface="DejaVu Sans"/>
              </a:rPr>
              <a:t>const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if</a:t>
            </a:r>
            <a:r>
              <a:rPr lang="ru-RU" sz="1400" b="1" strike="noStrike" spc="-1">
                <a:solidFill>
                  <a:srgbClr val="000000"/>
                </a:solidFill>
                <a:uFill>
                  <a:solidFill>
                    <a:srgbClr val="FFFFFF"/>
                  </a:solidFill>
                </a:uFill>
                <a:latin typeface="Consolas"/>
                <a:ea typeface="DejaVu Sans"/>
              </a:rPr>
              <a:t>(!</a:t>
            </a:r>
            <a:r>
              <a:rPr lang="ru-RU" sz="1400" b="1" strike="noStrike" spc="-1">
                <a:solidFill>
                  <a:srgbClr val="0000C0"/>
                </a:solidFill>
                <a:uFill>
                  <a:solidFill>
                    <a:srgbClr val="FFFFFF"/>
                  </a:solidFill>
                </a:uFill>
                <a:latin typeface="Consolas"/>
                <a:ea typeface="DejaVu Sans"/>
              </a:rPr>
              <a:t>cachedValue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return</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cachedValue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else</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  </a:t>
            </a:r>
            <a:r>
              <a:rPr lang="ru-RU" sz="1400" b="1" strike="noStrike" spc="-1">
                <a:solidFill>
                  <a:srgbClr val="7F0055"/>
                </a:solidFill>
                <a:uFill>
                  <a:solidFill>
                    <a:srgbClr val="FFFFFF"/>
                  </a:solidFill>
                </a:uFill>
                <a:latin typeface="Consolas"/>
                <a:ea typeface="DejaVu Sans"/>
              </a:rPr>
              <a:t>return</a:t>
            </a:r>
            <a:r>
              <a:rPr lang="ru-RU" sz="1400" b="1" strike="noStrike" spc="-1">
                <a:solidFill>
                  <a:srgbClr val="000000"/>
                </a:solidFill>
                <a:uFill>
                  <a:solidFill>
                    <a:srgbClr val="FFFFFF"/>
                  </a:solidFill>
                </a:uFill>
                <a:latin typeface="Consolas"/>
                <a:ea typeface="DejaVu Sans"/>
              </a:rPr>
              <a:t> </a:t>
            </a:r>
            <a:r>
              <a:rPr lang="ru-RU" sz="1400" b="1" strike="noStrike" spc="-1">
                <a:solidFill>
                  <a:srgbClr val="0000C0"/>
                </a:solidFill>
                <a:uFill>
                  <a:solidFill>
                    <a:srgbClr val="FFFFFF"/>
                  </a:solidFill>
                </a:uFill>
                <a:latin typeface="Consolas"/>
                <a:ea typeface="DejaVu Sans"/>
              </a:rPr>
              <a:t>cachedValue</a:t>
            </a:r>
            <a:r>
              <a:rPr lang="ru-RU" sz="14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529" name="CustomShape 3"/>
          <p:cNvSpPr/>
          <p:nvPr/>
        </p:nvSpPr>
        <p:spPr>
          <a:xfrm>
            <a:off x="5168880" y="1707120"/>
            <a:ext cx="3260880" cy="136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TEST(Module9,</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Mutable</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ConstCalculate</a:t>
            </a:r>
            <a:r>
              <a:rPr lang="ru-RU" sz="1400" b="0" strike="noStrike" spc="-1" dirty="0">
                <a:solidFill>
                  <a:srgbClr val="000000"/>
                </a:solidFill>
                <a:uFill>
                  <a:solidFill>
                    <a:srgbClr val="FFFFFF"/>
                  </a:solidFill>
                </a:uFill>
                <a:latin typeface="Consolas"/>
                <a:ea typeface="DejaVu Sans"/>
              </a:rPr>
              <a:t> x;</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x.Calculate</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t>
            </a:r>
            <a:r>
              <a:rPr lang="ru-RU" sz="1400" b="0" strike="noStrike" spc="-1" dirty="0" err="1">
                <a:solidFill>
                  <a:srgbClr val="000000"/>
                </a:solidFill>
                <a:uFill>
                  <a:solidFill>
                    <a:srgbClr val="FFFFFF"/>
                  </a:solidFill>
                </a:uFill>
                <a:latin typeface="Consolas"/>
                <a:ea typeface="DejaVu Sans"/>
              </a:rPr>
              <a:t>x.Calculate</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30" name="Line 4"/>
          <p:cNvSpPr/>
          <p:nvPr/>
        </p:nvSpPr>
        <p:spPr>
          <a:xfrm>
            <a:off x="4690080" y="968040"/>
            <a:ext cx="360" cy="35337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3034256" y="4584381"/>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static_cast</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a:t>
            </a:r>
            <a:r>
              <a:rPr lang="en-US" sz="2100" spc="-1" dirty="0" err="1">
                <a:solidFill>
                  <a:srgbClr val="000000"/>
                </a:solidFill>
                <a:uFill>
                  <a:solidFill>
                    <a:srgbClr val="FFFFFF"/>
                  </a:solidFill>
                </a:uFill>
                <a:latin typeface="Open Sans"/>
              </a:rPr>
              <a:t>pret</a:t>
            </a:r>
            <a:r>
              <a:rPr lang="ru-RU" sz="2100" spc="-1" dirty="0">
                <a:solidFill>
                  <a:srgbClr val="000000"/>
                </a:solidFill>
                <a:uFill>
                  <a:solidFill>
                    <a:srgbClr val="FFFFFF"/>
                  </a:solidFill>
                </a:uFill>
                <a:latin typeface="Open Sans"/>
              </a:rPr>
              <a:t>_</a:t>
            </a:r>
            <a:r>
              <a:rPr lang="ru-RU" sz="2100" spc="-1" dirty="0" err="1">
                <a:solidFill>
                  <a:srgbClr val="000000"/>
                </a:solidFill>
                <a:uFill>
                  <a:solidFill>
                    <a:srgbClr val="FFFFFF"/>
                  </a:solidFill>
                </a:uFill>
                <a:latin typeface="Open Sans"/>
              </a:rPr>
              <a:t>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static_cast</a:t>
            </a:r>
            <a:endParaRPr lang="ru-RU" sz="1800" b="0" strike="noStrike" spc="-1">
              <a:solidFill>
                <a:srgbClr val="000000"/>
              </a:solidFill>
              <a:uFill>
                <a:solidFill>
                  <a:srgbClr val="FFFFFF"/>
                </a:solidFill>
              </a:uFill>
              <a:latin typeface="Arial"/>
            </a:endParaRPr>
          </a:p>
        </p:txBody>
      </p:sp>
      <p:sp>
        <p:nvSpPr>
          <p:cNvPr id="1532"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perform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upcasts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downcasts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between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related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Check</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correct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perform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during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compilation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also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perform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implicitly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allowed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conversions</a:t>
            </a:r>
            <a:r>
              <a:rPr lang="ru-RU" sz="2100" spc="-1" dirty="0">
                <a:solidFill>
                  <a:srgbClr val="000000"/>
                </a:solidFill>
                <a:uFill>
                  <a:solidFill>
                    <a:srgbClr val="FFFFFF"/>
                  </a:solidFill>
                </a:uFill>
                <a:latin typeface="Open Sans"/>
              </a:rPr>
              <a:t>: </a:t>
            </a: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Convert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from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void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pointer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Convert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integer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floating-point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enum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enum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types</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static_cast</a:t>
            </a:r>
            <a:endParaRPr lang="ru-RU" sz="1800" b="0" strike="noStrike" spc="-1">
              <a:solidFill>
                <a:srgbClr val="000000"/>
              </a:solidFill>
              <a:uFill>
                <a:solidFill>
                  <a:srgbClr val="FFFFFF"/>
                </a:solidFill>
              </a:uFill>
              <a:latin typeface="Arial"/>
            </a:endParaRPr>
          </a:p>
        </p:txBody>
      </p:sp>
      <p:sp>
        <p:nvSpPr>
          <p:cNvPr id="1534" name="CustomShape 2"/>
          <p:cNvSpPr/>
          <p:nvPr/>
        </p:nvSpPr>
        <p:spPr>
          <a:xfrm>
            <a:off x="286920" y="79020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Additionally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also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perform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following</a:t>
            </a:r>
            <a:r>
              <a:rPr lang="ru-RU" sz="2100" spc="-1" dirty="0">
                <a:solidFill>
                  <a:srgbClr val="000000"/>
                </a:solidFill>
                <a:uFill>
                  <a:solidFill>
                    <a:srgbClr val="FFFFFF"/>
                  </a:solidFill>
                </a:uFill>
                <a:latin typeface="Open Sans"/>
              </a:rPr>
              <a:t>:</a:t>
            </a: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Explicitly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call</a:t>
            </a:r>
            <a:r>
              <a:rPr lang="ru-RU" sz="1800" b="0" strike="noStrike" spc="-1" dirty="0">
                <a:solidFill>
                  <a:srgbClr val="000000"/>
                </a:solidFill>
                <a:uFill>
                  <a:solidFill>
                    <a:srgbClr val="FFFFFF"/>
                  </a:solidFill>
                </a:uFill>
                <a:latin typeface="Open Sans"/>
                <a:ea typeface="DejaVu Sans"/>
              </a:rPr>
              <a:t> a </a:t>
            </a:r>
            <a:r>
              <a:rPr lang="ru-RU" sz="1800" b="0" strike="noStrike" spc="-1" dirty="0" err="1">
                <a:solidFill>
                  <a:srgbClr val="000000"/>
                </a:solidFill>
                <a:uFill>
                  <a:solidFill>
                    <a:srgbClr val="FFFFFF"/>
                  </a:solidFill>
                </a:uFill>
                <a:latin typeface="Open Sans"/>
                <a:ea typeface="DejaVu Sans"/>
              </a:rPr>
              <a:t>single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argument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constructor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or</a:t>
            </a:r>
            <a:r>
              <a:rPr lang="ru-RU" sz="1800" b="0" strike="noStrike" spc="-1" dirty="0">
                <a:solidFill>
                  <a:srgbClr val="000000"/>
                </a:solidFill>
                <a:uFill>
                  <a:solidFill>
                    <a:srgbClr val="FFFFFF"/>
                  </a:solidFill>
                </a:uFill>
                <a:latin typeface="Open Sans"/>
                <a:ea typeface="DejaVu Sans"/>
              </a:rPr>
              <a:t> a </a:t>
            </a:r>
            <a:r>
              <a:rPr lang="ru-RU" sz="1800" b="0" strike="noStrike" spc="-1" dirty="0" err="1">
                <a:solidFill>
                  <a:srgbClr val="000000"/>
                </a:solidFill>
                <a:uFill>
                  <a:solidFill>
                    <a:srgbClr val="FFFFFF"/>
                  </a:solidFill>
                </a:uFill>
                <a:latin typeface="Open Sans"/>
                <a:ea typeface="DejaVu Sans"/>
              </a:rPr>
              <a:t>conversion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operator</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Convert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rvalue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reference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Convert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enum</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class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integer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or</a:t>
            </a:r>
            <a:r>
              <a:rPr lang="ru-RU" sz="1800" b="0" strike="noStrike" spc="-1" dirty="0">
                <a:solidFill>
                  <a:srgbClr val="000000"/>
                </a:solidFill>
                <a:uFill>
                  <a:solidFill>
                    <a:srgbClr val="FFFFFF"/>
                  </a:solidFill>
                </a:uFill>
                <a:latin typeface="Open Sans"/>
                <a:ea typeface="DejaVu Sans"/>
              </a:rPr>
              <a:t> a </a:t>
            </a:r>
            <a:r>
              <a:rPr lang="ru-RU" sz="1800" b="0" strike="noStrike" spc="-1" dirty="0" err="1">
                <a:solidFill>
                  <a:srgbClr val="000000"/>
                </a:solidFill>
                <a:uFill>
                  <a:solidFill>
                    <a:srgbClr val="FFFFFF"/>
                  </a:solidFill>
                </a:uFill>
                <a:latin typeface="Open Sans"/>
                <a:ea typeface="DejaVu Sans"/>
              </a:rPr>
              <a:t>floating-point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values</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Convert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void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evaluating</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discarding</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static_cast</a:t>
            </a:r>
            <a:r>
              <a:rPr lang="ru-RU" sz="2300" b="1" strike="noStrike" spc="-1">
                <a:solidFill>
                  <a:srgbClr val="EB571C"/>
                </a:solidFill>
                <a:uFill>
                  <a:solidFill>
                    <a:srgbClr val="FFFFFF"/>
                  </a:solidFill>
                </a:uFill>
                <a:latin typeface="Open Sans"/>
                <a:ea typeface="Open Sans"/>
              </a:rPr>
              <a:t> </a:t>
            </a:r>
            <a:endParaRPr lang="ru-RU" sz="1800" b="0" strike="noStrike" spc="-1">
              <a:solidFill>
                <a:srgbClr val="000000"/>
              </a:solidFill>
              <a:uFill>
                <a:solidFill>
                  <a:srgbClr val="FFFFFF"/>
                </a:solidFill>
              </a:uFill>
              <a:latin typeface="Arial"/>
            </a:endParaRPr>
          </a:p>
        </p:txBody>
      </p:sp>
      <p:pic>
        <p:nvPicPr>
          <p:cNvPr id="1540" name="Picture 2"/>
          <p:cNvPicPr/>
          <p:nvPr/>
        </p:nvPicPr>
        <p:blipFill>
          <a:blip r:embed="rId2"/>
          <a:stretch/>
        </p:blipFill>
        <p:spPr>
          <a:xfrm>
            <a:off x="1343880" y="896400"/>
            <a:ext cx="6301440" cy="386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static_cast</a:t>
            </a:r>
            <a:endParaRPr lang="ru-RU" sz="1800" b="0" strike="noStrike" spc="-1">
              <a:solidFill>
                <a:srgbClr val="000000"/>
              </a:solidFill>
              <a:uFill>
                <a:solidFill>
                  <a:srgbClr val="FFFFFF"/>
                </a:solidFill>
              </a:uFill>
              <a:latin typeface="Arial"/>
            </a:endParaRPr>
          </a:p>
        </p:txBody>
      </p:sp>
      <p:sp>
        <p:nvSpPr>
          <p:cNvPr id="1536" name="CustomShape 2"/>
          <p:cNvSpPr/>
          <p:nvPr/>
        </p:nvSpPr>
        <p:spPr>
          <a:xfrm>
            <a:off x="294840" y="1046160"/>
            <a:ext cx="4318200" cy="35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FooCast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[0]</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'0'</a:t>
            </a:r>
            <a:r>
              <a:rPr lang="ru-RU" sz="12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GetValue</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TEST(Module9,StaticCast)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*x = </a:t>
            </a:r>
            <a:r>
              <a:rPr lang="ru-RU" sz="1200" b="1" strike="noStrike" spc="-1" dirty="0">
                <a:solidFill>
                  <a:srgbClr val="2A00FF"/>
                </a:solidFill>
                <a:uFill>
                  <a:solidFill>
                    <a:srgbClr val="FFFFFF"/>
                  </a:solidFill>
                </a:uFill>
                <a:latin typeface="Consolas"/>
                <a:ea typeface="DejaVu Sans"/>
              </a:rPr>
              <a:t>"2"</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*y =</a:t>
            </a:r>
            <a:r>
              <a:rPr lang="ru-RU" sz="1200" b="1" strike="noStrike" spc="-1" dirty="0">
                <a:solidFill>
                  <a:srgbClr val="2A00FF"/>
                </a:solidFill>
                <a:uFill>
                  <a:solidFill>
                    <a:srgbClr val="FFFFFF"/>
                  </a:solidFill>
                </a:uFill>
                <a:latin typeface="Consolas"/>
                <a:ea typeface="DejaVu Sans"/>
              </a:rPr>
              <a:t>"3"</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err</a:t>
            </a:r>
            <a:r>
              <a:rPr lang="ru-RU" sz="1200" b="1" strike="noStrike" spc="-1" dirty="0">
                <a:solidFill>
                  <a:srgbClr val="000000"/>
                </a:solidFill>
                <a:uFill>
                  <a:solidFill>
                    <a:srgbClr val="FFFFFF"/>
                  </a:solidFill>
                </a:uFill>
                <a:latin typeface="Consolas"/>
                <a:ea typeface="DejaVu Sans"/>
              </a:rPr>
              <a:t> = 4;</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FooCast</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fx</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static_cast</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5032"/>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&gt;(x);</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FooCast</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fy</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static_cast</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5032"/>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&gt;(y);</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FF0000"/>
                </a:solidFill>
                <a:uFill>
                  <a:solidFill>
                    <a:srgbClr val="FFFFFF"/>
                  </a:solidFill>
                </a:uFill>
                <a:latin typeface="Consolas"/>
                <a:ea typeface="DejaVu Sans"/>
              </a:rPr>
              <a:t>//</a:t>
            </a:r>
            <a:r>
              <a:rPr lang="ru-RU" sz="1200" b="1" strike="noStrike" spc="-1" dirty="0" err="1">
                <a:solidFill>
                  <a:srgbClr val="FF0000"/>
                </a:solidFill>
                <a:uFill>
                  <a:solidFill>
                    <a:srgbClr val="FFFFFF"/>
                  </a:solidFill>
                </a:uFill>
                <a:latin typeface="Consolas"/>
                <a:ea typeface="DejaVu Sans"/>
              </a:rPr>
              <a:t>FooCast</a:t>
            </a:r>
            <a:r>
              <a:rPr lang="ru-RU" sz="1200" b="1" strike="noStrike" spc="-1" dirty="0">
                <a:solidFill>
                  <a:srgbClr val="FF0000"/>
                </a:solidFill>
                <a:uFill>
                  <a:solidFill>
                    <a:srgbClr val="FFFFFF"/>
                  </a:solidFill>
                </a:uFill>
                <a:latin typeface="Consolas"/>
                <a:ea typeface="DejaVu Sans"/>
              </a:rPr>
              <a:t> </a:t>
            </a:r>
            <a:r>
              <a:rPr lang="ru-RU" sz="1200" b="1" strike="noStrike" spc="-1" dirty="0" err="1">
                <a:solidFill>
                  <a:srgbClr val="FF0000"/>
                </a:solidFill>
                <a:uFill>
                  <a:solidFill>
                    <a:srgbClr val="FFFFFF"/>
                  </a:solidFill>
                </a:uFill>
                <a:latin typeface="Consolas"/>
                <a:ea typeface="DejaVu Sans"/>
              </a:rPr>
              <a:t>ferr</a:t>
            </a:r>
            <a:r>
              <a:rPr lang="ru-RU" sz="1200" b="1" strike="noStrike" spc="-1" dirty="0">
                <a:solidFill>
                  <a:srgbClr val="FF0000"/>
                </a:solidFill>
                <a:uFill>
                  <a:solidFill>
                    <a:srgbClr val="FFFFFF"/>
                  </a:solidFill>
                </a:uFill>
                <a:latin typeface="Consolas"/>
                <a:ea typeface="DejaVu Sans"/>
              </a:rPr>
              <a:t> = </a:t>
            </a:r>
            <a:r>
              <a:rPr lang="ru-RU" sz="1200" b="1" strike="noStrike" spc="-1" dirty="0" err="1">
                <a:solidFill>
                  <a:srgbClr val="FF0000"/>
                </a:solidFill>
                <a:uFill>
                  <a:solidFill>
                    <a:srgbClr val="FFFFFF"/>
                  </a:solidFill>
                </a:uFill>
                <a:latin typeface="Consolas"/>
                <a:ea typeface="DejaVu Sans"/>
              </a:rPr>
              <a:t>static_cast</a:t>
            </a:r>
            <a:r>
              <a:rPr lang="ru-RU" sz="1200" b="1" strike="noStrike" spc="-1" dirty="0">
                <a:solidFill>
                  <a:srgbClr val="FF0000"/>
                </a:solidFill>
                <a:uFill>
                  <a:solidFill>
                    <a:srgbClr val="FFFFFF"/>
                  </a:solidFill>
                </a:uFill>
                <a:latin typeface="Consolas"/>
                <a:ea typeface="DejaVu Sans"/>
              </a:rPr>
              <a:t>&lt;</a:t>
            </a:r>
            <a:r>
              <a:rPr lang="ru-RU" sz="1200" b="1" strike="noStrike" spc="-1" dirty="0" err="1">
                <a:solidFill>
                  <a:srgbClr val="FF0000"/>
                </a:solidFill>
                <a:uFill>
                  <a:solidFill>
                    <a:srgbClr val="FFFFFF"/>
                  </a:solidFill>
                </a:uFill>
                <a:latin typeface="Consolas"/>
                <a:ea typeface="DejaVu Sans"/>
              </a:rPr>
              <a:t>FooCast</a:t>
            </a:r>
            <a:r>
              <a:rPr lang="ru-RU" sz="1200" b="1" strike="noStrike" spc="-1" dirty="0">
                <a:solidFill>
                  <a:srgbClr val="FF0000"/>
                </a:solidFill>
                <a:uFill>
                  <a:solidFill>
                    <a:srgbClr val="FFFFFF"/>
                  </a:solidFill>
                </a:uFill>
                <a:latin typeface="Consolas"/>
                <a:ea typeface="DejaVu Sans"/>
              </a:rPr>
              <a:t>&gt;(</a:t>
            </a:r>
            <a:r>
              <a:rPr lang="ru-RU" sz="1200" b="1" strike="noStrike" spc="-1" dirty="0" err="1">
                <a:solidFill>
                  <a:srgbClr val="FF0000"/>
                </a:solidFill>
                <a:uFill>
                  <a:solidFill>
                    <a:srgbClr val="FFFFFF"/>
                  </a:solidFill>
                </a:uFill>
                <a:latin typeface="Consolas"/>
                <a:ea typeface="DejaVu Sans"/>
              </a:rPr>
              <a:t>err</a:t>
            </a:r>
            <a:r>
              <a:rPr lang="ru-RU" sz="1200" b="1" strike="noStrike" spc="-1" dirty="0">
                <a:solidFill>
                  <a:srgbClr val="FF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ASSERT_EQ(</a:t>
            </a:r>
            <a:r>
              <a:rPr lang="ru-RU" sz="1200" b="0" strike="noStrike" spc="-1" dirty="0" err="1">
                <a:solidFill>
                  <a:srgbClr val="000000"/>
                </a:solidFill>
                <a:uFill>
                  <a:solidFill>
                    <a:srgbClr val="FFFFFF"/>
                  </a:solidFill>
                </a:uFill>
                <a:latin typeface="Consolas"/>
                <a:ea typeface="DejaVu Sans"/>
              </a:rPr>
              <a:t>fx.GetValue</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ASSERT_EQ(</a:t>
            </a:r>
            <a:r>
              <a:rPr lang="ru-RU" sz="1200" b="0" strike="noStrike" spc="-1" dirty="0" err="1">
                <a:solidFill>
                  <a:srgbClr val="000000"/>
                </a:solidFill>
                <a:uFill>
                  <a:solidFill>
                    <a:srgbClr val="FFFFFF"/>
                  </a:solidFill>
                </a:uFill>
                <a:latin typeface="Consolas"/>
                <a:ea typeface="DejaVu Sans"/>
              </a:rPr>
              <a:t>fy.GetValue</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37" name="CustomShape 3"/>
          <p:cNvSpPr/>
          <p:nvPr/>
        </p:nvSpPr>
        <p:spPr>
          <a:xfrm>
            <a:off x="4458960" y="677160"/>
            <a:ext cx="4568040" cy="391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5032"/>
                </a:solidFill>
                <a:uFill>
                  <a:solidFill>
                    <a:srgbClr val="FFFFFF"/>
                  </a:solidFill>
                </a:uFill>
                <a:latin typeface="Consolas"/>
                <a:ea typeface="DejaVu Sans"/>
              </a:rPr>
              <a:t>FooCast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[0]</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'0'</a:t>
            </a:r>
            <a:r>
              <a:rPr lang="ru-RU" sz="12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000000"/>
                </a:solidFill>
                <a:uFill>
                  <a:solidFill>
                    <a:srgbClr val="FFFFFF"/>
                  </a:solidFill>
                </a:uFill>
                <a:latin typeface="Consolas"/>
                <a:ea typeface="DejaVu Sans"/>
              </a:rPr>
              <a:t>src</a:t>
            </a:r>
            <a:r>
              <a:rPr lang="ru-RU" sz="12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GetValue</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const</a:t>
            </a:r>
            <a:r>
              <a:rPr lang="ru-RU" sz="1200" b="1"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value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TEST(Module9,StaticCast)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*x = </a:t>
            </a:r>
            <a:r>
              <a:rPr lang="ru-RU" sz="1200" b="1" strike="noStrike" spc="-1" dirty="0">
                <a:solidFill>
                  <a:srgbClr val="2A00FF"/>
                </a:solidFill>
                <a:uFill>
                  <a:solidFill>
                    <a:srgbClr val="FFFFFF"/>
                  </a:solidFill>
                </a:uFill>
                <a:latin typeface="Consolas"/>
                <a:ea typeface="DejaVu Sans"/>
              </a:rPr>
              <a:t>"2"</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*y =</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"3"</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z = 4;</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FooCast</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fx</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static_cast</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5032"/>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&gt;(x);</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FooCast</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fy</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static_cast</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5032"/>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&gt;(y);</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FooCast</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fe</a:t>
            </a:r>
            <a:r>
              <a:rPr lang="ru-RU" sz="1200" b="0" strike="noStrike" spc="-1" dirty="0">
                <a:solidFill>
                  <a:srgbClr val="000000"/>
                </a:solidFill>
                <a:uFill>
                  <a:solidFill>
                    <a:srgbClr val="FFFFFF"/>
                  </a:solidFill>
                </a:uFill>
                <a:latin typeface="Consolas"/>
                <a:ea typeface="DejaVu Sans"/>
              </a:rPr>
              <a:t> = </a:t>
            </a:r>
            <a:r>
              <a:rPr lang="ru-RU" sz="1200" b="1" strike="noStrike" spc="-1" dirty="0" err="1">
                <a:solidFill>
                  <a:srgbClr val="7F0055"/>
                </a:solidFill>
                <a:uFill>
                  <a:solidFill>
                    <a:srgbClr val="FFFFFF"/>
                  </a:solidFill>
                </a:uFill>
                <a:latin typeface="Consolas"/>
                <a:ea typeface="DejaVu Sans"/>
              </a:rPr>
              <a:t>static_cast</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5032"/>
                </a:solidFill>
                <a:uFill>
                  <a:solidFill>
                    <a:srgbClr val="FFFFFF"/>
                  </a:solidFill>
                </a:uFill>
                <a:latin typeface="Consolas"/>
                <a:ea typeface="DejaVu Sans"/>
              </a:rPr>
              <a:t>FooCast</a:t>
            </a:r>
            <a:r>
              <a:rPr lang="ru-RU" sz="1200" b="1" strike="noStrike" spc="-1" dirty="0">
                <a:solidFill>
                  <a:srgbClr val="000000"/>
                </a:solidFill>
                <a:uFill>
                  <a:solidFill>
                    <a:srgbClr val="FFFFFF"/>
                  </a:solidFill>
                </a:uFill>
                <a:latin typeface="Consolas"/>
                <a:ea typeface="DejaVu Sans"/>
              </a:rPr>
              <a:t>&gt;(z);</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ASSERT_EQ(</a:t>
            </a:r>
            <a:r>
              <a:rPr lang="ru-RU" sz="1200" b="0" strike="noStrike" spc="-1" dirty="0" err="1">
                <a:solidFill>
                  <a:srgbClr val="000000"/>
                </a:solidFill>
                <a:uFill>
                  <a:solidFill>
                    <a:srgbClr val="FFFFFF"/>
                  </a:solidFill>
                </a:uFill>
                <a:latin typeface="Consolas"/>
                <a:ea typeface="DejaVu Sans"/>
              </a:rPr>
              <a:t>fx.GetValue</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ASSERT_EQ(</a:t>
            </a:r>
            <a:r>
              <a:rPr lang="ru-RU" sz="1200" b="0" strike="noStrike" spc="-1" dirty="0" err="1">
                <a:solidFill>
                  <a:srgbClr val="000000"/>
                </a:solidFill>
                <a:uFill>
                  <a:solidFill>
                    <a:srgbClr val="FFFFFF"/>
                  </a:solidFill>
                </a:uFill>
                <a:latin typeface="Consolas"/>
                <a:ea typeface="DejaVu Sans"/>
              </a:rPr>
              <a:t>fy.GetValue</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ASSERT_EQ(</a:t>
            </a:r>
            <a:r>
              <a:rPr lang="ru-RU" sz="1200" b="0" strike="noStrike" spc="-1" dirty="0" err="1">
                <a:solidFill>
                  <a:srgbClr val="000000"/>
                </a:solidFill>
                <a:uFill>
                  <a:solidFill>
                    <a:srgbClr val="FFFFFF"/>
                  </a:solidFill>
                </a:uFill>
                <a:latin typeface="Consolas"/>
                <a:ea typeface="DejaVu Sans"/>
              </a:rPr>
              <a:t>fe.GetValue</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38" name="Line 4"/>
          <p:cNvSpPr/>
          <p:nvPr/>
        </p:nvSpPr>
        <p:spPr>
          <a:xfrm>
            <a:off x="4324320" y="650520"/>
            <a:ext cx="360" cy="39967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68496" y="466978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dynamic_cast</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a:t>
            </a:r>
            <a:r>
              <a:rPr lang="en-US" sz="2100" spc="-1" dirty="0" err="1">
                <a:solidFill>
                  <a:srgbClr val="000000"/>
                </a:solidFill>
                <a:uFill>
                  <a:solidFill>
                    <a:srgbClr val="FFFFFF"/>
                  </a:solidFill>
                </a:uFill>
                <a:latin typeface="Open Sans"/>
              </a:rPr>
              <a:t>pret</a:t>
            </a:r>
            <a:r>
              <a:rPr lang="ru-RU" sz="2100" spc="-1" dirty="0">
                <a:solidFill>
                  <a:srgbClr val="000000"/>
                </a:solidFill>
                <a:uFill>
                  <a:solidFill>
                    <a:srgbClr val="FFFFFF"/>
                  </a:solidFill>
                </a:uFill>
                <a:latin typeface="Open Sans"/>
              </a:rPr>
              <a:t>_</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dynamic_cast</a:t>
            </a:r>
            <a:endParaRPr lang="ru-RU" sz="1800" b="0" strike="noStrike" spc="-1">
              <a:solidFill>
                <a:srgbClr val="000000"/>
              </a:solidFill>
              <a:uFill>
                <a:solidFill>
                  <a:srgbClr val="FFFFFF"/>
                </a:solidFill>
              </a:uFill>
              <a:latin typeface="Arial"/>
            </a:endParaRPr>
          </a:p>
        </p:txBody>
      </p:sp>
      <p:sp>
        <p:nvSpPr>
          <p:cNvPr id="1542"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1" spc="-1" dirty="0" err="1">
                <a:solidFill>
                  <a:srgbClr val="000000"/>
                </a:solidFill>
                <a:uFill>
                  <a:solidFill>
                    <a:srgbClr val="FFFFFF"/>
                  </a:solidFill>
                </a:uFill>
                <a:latin typeface="Open Sans"/>
              </a:rPr>
              <a:t>dynamic_cast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references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void</a:t>
            </a:r>
            <a:r>
              <a:rPr lang="ru-RU" sz="2100" spc="-1" dirty="0">
                <a:solidFill>
                  <a:srgbClr val="000000"/>
                </a:solidFill>
                <a:uFill>
                  <a:solidFill>
                    <a:srgbClr val="FFFFFF"/>
                  </a:solidFill>
                </a:uFill>
                <a:latin typeface="Open Sans"/>
              </a:rPr>
              <a:t>*)</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purpose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ensure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result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valid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complete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requested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b="1" spc="-1" dirty="0" err="1">
                <a:solidFill>
                  <a:srgbClr val="000000"/>
                </a:solidFill>
                <a:uFill>
                  <a:solidFill>
                    <a:srgbClr val="FFFFFF"/>
                  </a:solidFill>
                </a:uFill>
                <a:latin typeface="Open Sans"/>
              </a:rPr>
              <a:t>dynamic_cast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supports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both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downcast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upcast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Base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must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have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virtual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method</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dynamic_cast</a:t>
            </a:r>
            <a:endParaRPr lang="ru-RU" sz="1800" b="0" strike="noStrike" spc="-1">
              <a:solidFill>
                <a:srgbClr val="000000"/>
              </a:solidFill>
              <a:uFill>
                <a:solidFill>
                  <a:srgbClr val="FFFFFF"/>
                </a:solidFill>
              </a:uFill>
              <a:latin typeface="Arial"/>
            </a:endParaRPr>
          </a:p>
        </p:txBody>
      </p:sp>
      <p:sp>
        <p:nvSpPr>
          <p:cNvPr id="1544" name="CustomShape 2"/>
          <p:cNvSpPr/>
          <p:nvPr/>
        </p:nvSpPr>
        <p:spPr>
          <a:xfrm>
            <a:off x="113040" y="876240"/>
            <a:ext cx="394956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BaseDynCast</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virtual</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2;}</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class</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DerivedDynCast</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005032"/>
                </a:solidFill>
                <a:uFill>
                  <a:solidFill>
                    <a:srgbClr val="FFFFFF"/>
                  </a:solidFill>
                </a:uFill>
                <a:latin typeface="Consolas"/>
                <a:ea typeface="DejaVu Sans"/>
              </a:rPr>
              <a:t>BaseDynCast</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public</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int</a:t>
            </a:r>
            <a:r>
              <a:rPr lang="ru-RU" sz="1800" b="1" strike="noStrike" spc="-1">
                <a:solidFill>
                  <a:srgbClr val="000000"/>
                </a:solidFill>
                <a:uFill>
                  <a:solidFill>
                    <a:srgbClr val="FFFFFF"/>
                  </a:solidFill>
                </a:uFill>
                <a:latin typeface="Consolas"/>
                <a:ea typeface="DejaVu Sans"/>
              </a:rPr>
              <a:t> GetValue() </a:t>
            </a:r>
            <a:r>
              <a:rPr lang="ru-RU" sz="1800" b="1" strike="noStrike" spc="-1">
                <a:solidFill>
                  <a:srgbClr val="7F0055"/>
                </a:solidFill>
                <a:uFill>
                  <a:solidFill>
                    <a:srgbClr val="FFFFFF"/>
                  </a:solidFill>
                </a:uFill>
                <a:latin typeface="Consolas"/>
                <a:ea typeface="DejaVu Sans"/>
              </a:rPr>
              <a:t>override</a:t>
            </a:r>
            <a:r>
              <a:rPr lang="ru-RU" sz="1800" b="1" strike="noStrike" spc="-1">
                <a:solidFill>
                  <a:srgbClr val="000000"/>
                </a:solidFill>
                <a:uFill>
                  <a:solidFill>
                    <a:srgbClr val="FFFFFF"/>
                  </a:solidFill>
                </a:uFill>
                <a:latin typeface="Consolas"/>
                <a:ea typeface="DejaVu Sans"/>
              </a:rPr>
              <a:t> </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0000"/>
                </a:solidFill>
                <a:uFill>
                  <a:solidFill>
                    <a:srgbClr val="FFFFFF"/>
                  </a:solidFill>
                </a:uFill>
                <a:latin typeface="Consolas"/>
                <a:ea typeface="DejaVu Sans"/>
              </a:rPr>
              <a:t>{</a:t>
            </a:r>
            <a:r>
              <a:rPr lang="ru-RU" sz="1800" b="1" strike="noStrike" spc="-1">
                <a:solidFill>
                  <a:srgbClr val="7F0055"/>
                </a:solidFill>
                <a:uFill>
                  <a:solidFill>
                    <a:srgbClr val="FFFFFF"/>
                  </a:solidFill>
                </a:uFill>
                <a:latin typeface="Consolas"/>
                <a:ea typeface="DejaVu Sans"/>
              </a:rPr>
              <a:t>return</a:t>
            </a:r>
            <a:r>
              <a:rPr lang="ru-RU" sz="1800" b="1" strike="noStrike" spc="-1">
                <a:solidFill>
                  <a:srgbClr val="000000"/>
                </a:solidFill>
                <a:uFill>
                  <a:solidFill>
                    <a:srgbClr val="FFFFFF"/>
                  </a:solidFill>
                </a:uFill>
                <a:latin typeface="Consolas"/>
                <a:ea typeface="DejaVu Sans"/>
              </a:rPr>
              <a:t> 3;}</a:t>
            </a:r>
            <a:endParaRPr lang="ru-RU" sz="1800" b="0" strike="noStrike" spc="-1">
              <a:solidFill>
                <a:srgbClr val="000000"/>
              </a:solidFill>
              <a:uFill>
                <a:solidFill>
                  <a:srgbClr val="FFFFFF"/>
                </a:solidFill>
              </a:uFill>
              <a:latin typeface="Arial"/>
            </a:endParaRPr>
          </a:p>
          <a:p>
            <a:pPr>
              <a:lnSpc>
                <a:spcPct val="100000"/>
              </a:lnSpc>
            </a:pPr>
            <a:r>
              <a:rPr lang="ru-RU" sz="18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545" name="CustomShape 3"/>
          <p:cNvSpPr/>
          <p:nvPr/>
        </p:nvSpPr>
        <p:spPr>
          <a:xfrm>
            <a:off x="4066560" y="876240"/>
            <a:ext cx="4944600" cy="365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TEST(Module9,</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DynamicCast</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BaseDynCast</a:t>
            </a: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bdc</a:t>
            </a:r>
            <a:r>
              <a:rPr lang="ru-RU" sz="1800" b="0"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new</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5032"/>
                </a:solidFill>
                <a:uFill>
                  <a:solidFill>
                    <a:srgbClr val="FFFFFF"/>
                  </a:solidFill>
                </a:uFill>
                <a:latin typeface="Consolas"/>
                <a:ea typeface="DejaVu Sans"/>
              </a:rPr>
              <a:t>BaseDynCast</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DerivedDynCast</a:t>
            </a:r>
            <a:r>
              <a:rPr lang="ru-RU"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ddc</a:t>
            </a:r>
            <a:r>
              <a:rPr lang="ru-RU" sz="1800" b="0"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new</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5032"/>
                </a:solidFill>
                <a:uFill>
                  <a:solidFill>
                    <a:srgbClr val="FFFFFF"/>
                  </a:solidFill>
                </a:uFill>
                <a:latin typeface="Consolas"/>
                <a:ea typeface="DejaVu Sans"/>
              </a:rPr>
              <a:t>DerivedDynCast</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BaseDynCast</a:t>
            </a:r>
            <a:r>
              <a:rPr lang="ru-RU" sz="1800" b="0" strike="noStrike" spc="-1" dirty="0">
                <a:solidFill>
                  <a:srgbClr val="000000"/>
                </a:solidFill>
                <a:uFill>
                  <a:solidFill>
                    <a:srgbClr val="FFFFFF"/>
                  </a:solidFill>
                </a:uFill>
                <a:latin typeface="Consolas"/>
                <a:ea typeface="DejaVu Sans"/>
              </a:rPr>
              <a:t> *a = </a:t>
            </a:r>
            <a:r>
              <a:rPr lang="ru-RU" sz="1800" b="1" strike="noStrike" spc="-1" dirty="0" err="1">
                <a:solidFill>
                  <a:srgbClr val="7F0055"/>
                </a:solidFill>
                <a:uFill>
                  <a:solidFill>
                    <a:srgbClr val="FFFFFF"/>
                  </a:solidFill>
                </a:uFill>
                <a:latin typeface="Consolas"/>
                <a:ea typeface="DejaVu Sans"/>
              </a:rPr>
              <a:t>dynamic_cast</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005032"/>
                </a:solidFill>
                <a:uFill>
                  <a:solidFill>
                    <a:srgbClr val="FFFFFF"/>
                  </a:solidFill>
                </a:uFill>
                <a:latin typeface="Consolas"/>
                <a:ea typeface="DejaVu Sans"/>
              </a:rPr>
              <a:t>BaseDynCast</a:t>
            </a:r>
            <a:r>
              <a:rPr lang="ru-RU" sz="1800" b="1" strike="noStrike" spc="-1" dirty="0">
                <a:solidFill>
                  <a:srgbClr val="000000"/>
                </a:solidFill>
                <a:uFill>
                  <a:solidFill>
                    <a:srgbClr val="FFFFFF"/>
                  </a:solidFill>
                </a:uFill>
                <a:latin typeface="Consolas"/>
                <a:ea typeface="DejaVu Sans"/>
              </a:rPr>
              <a:t>*&gt;(</a:t>
            </a:r>
            <a:r>
              <a:rPr lang="ru-RU" sz="1800" b="1" strike="noStrike" spc="-1" dirty="0" err="1">
                <a:solidFill>
                  <a:srgbClr val="000000"/>
                </a:solidFill>
                <a:uFill>
                  <a:solidFill>
                    <a:srgbClr val="FFFFFF"/>
                  </a:solidFill>
                </a:uFill>
                <a:latin typeface="Consolas"/>
                <a:ea typeface="DejaVu Sans"/>
              </a:rPr>
              <a:t>ddc</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DerivedDynCast</a:t>
            </a:r>
            <a:r>
              <a:rPr lang="ru-RU" sz="1800" b="0" strike="noStrike" spc="-1" dirty="0">
                <a:solidFill>
                  <a:srgbClr val="000000"/>
                </a:solidFill>
                <a:uFill>
                  <a:solidFill>
                    <a:srgbClr val="FFFFFF"/>
                  </a:solidFill>
                </a:uFill>
                <a:latin typeface="Consolas"/>
                <a:ea typeface="DejaVu Sans"/>
              </a:rPr>
              <a:t> *b = </a:t>
            </a:r>
            <a:r>
              <a:rPr lang="ru-RU" sz="1800" b="1" strike="noStrike" spc="-1" dirty="0" err="1">
                <a:solidFill>
                  <a:srgbClr val="7F0055"/>
                </a:solidFill>
                <a:uFill>
                  <a:solidFill>
                    <a:srgbClr val="FFFFFF"/>
                  </a:solidFill>
                </a:uFill>
                <a:latin typeface="Consolas"/>
                <a:ea typeface="DejaVu Sans"/>
              </a:rPr>
              <a:t>dynamic_cast</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005032"/>
                </a:solidFill>
                <a:uFill>
                  <a:solidFill>
                    <a:srgbClr val="FFFFFF"/>
                  </a:solidFill>
                </a:uFill>
                <a:latin typeface="Consolas"/>
                <a:ea typeface="DejaVu Sans"/>
              </a:rPr>
              <a:t>DerivedDynCast</a:t>
            </a:r>
            <a:r>
              <a:rPr lang="ru-RU" sz="1800" b="1" strike="noStrike" spc="-1" dirty="0">
                <a:solidFill>
                  <a:srgbClr val="000000"/>
                </a:solidFill>
                <a:uFill>
                  <a:solidFill>
                    <a:srgbClr val="FFFFFF"/>
                  </a:solidFill>
                </a:uFill>
                <a:latin typeface="Consolas"/>
                <a:ea typeface="DejaVu Sans"/>
              </a:rPr>
              <a:t>*&gt;(</a:t>
            </a:r>
            <a:r>
              <a:rPr lang="ru-RU" sz="1800" b="1" strike="noStrike" spc="-1" dirty="0" err="1">
                <a:solidFill>
                  <a:srgbClr val="000000"/>
                </a:solidFill>
                <a:uFill>
                  <a:solidFill>
                    <a:srgbClr val="FFFFFF"/>
                  </a:solidFill>
                </a:uFill>
                <a:latin typeface="Consolas"/>
                <a:ea typeface="DejaVu Sans"/>
              </a:rPr>
              <a:t>bdc</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ASSERT_TRUE(a != </a:t>
            </a:r>
            <a:r>
              <a:rPr lang="ru-RU" sz="1800" b="1" strike="noStrike" spc="-1" dirty="0" err="1">
                <a:solidFill>
                  <a:srgbClr val="7F0055"/>
                </a:solidFill>
                <a:uFill>
                  <a:solidFill>
                    <a:srgbClr val="FFFFFF"/>
                  </a:solidFill>
                </a:uFill>
                <a:latin typeface="Consolas"/>
                <a:ea typeface="DejaVu Sans"/>
              </a:rPr>
              <a:t>nullptr</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ASSERT_TRUE(b == </a:t>
            </a:r>
            <a:r>
              <a:rPr lang="ru-RU" sz="1800" b="1" strike="noStrike" spc="-1" dirty="0" err="1">
                <a:solidFill>
                  <a:srgbClr val="7F0055"/>
                </a:solidFill>
                <a:uFill>
                  <a:solidFill>
                    <a:srgbClr val="FFFFFF"/>
                  </a:solidFill>
                </a:uFill>
                <a:latin typeface="Consolas"/>
                <a:ea typeface="DejaVu Sans"/>
              </a:rPr>
              <a:t>nullptr</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46" name="Line 4"/>
          <p:cNvSpPr/>
          <p:nvPr/>
        </p:nvSpPr>
        <p:spPr>
          <a:xfrm>
            <a:off x="3872520" y="978840"/>
            <a:ext cx="10800" cy="38674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27136" y="463029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ifdef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and</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ifndef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directives</a:t>
            </a:r>
            <a:endParaRPr lang="ru-RU" sz="1800" b="0" strike="noStrike" spc="-1" dirty="0">
              <a:solidFill>
                <a:srgbClr val="000000"/>
              </a:solidFill>
              <a:uFill>
                <a:solidFill>
                  <a:srgbClr val="FFFFFF"/>
                </a:solidFill>
              </a:uFill>
              <a:latin typeface="Arial"/>
            </a:endParaRPr>
          </a:p>
        </p:txBody>
      </p:sp>
      <p:sp>
        <p:nvSpPr>
          <p:cNvPr id="65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Build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different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predefined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macros</a:t>
            </a:r>
            <a:r>
              <a:rPr lang="ru-RU" sz="2100" b="0" strike="noStrike" spc="-1" dirty="0">
                <a:solidFill>
                  <a:srgbClr val="000000"/>
                </a:solidFill>
                <a:uFill>
                  <a:solidFill>
                    <a:srgbClr val="FFFFFF"/>
                  </a:solidFill>
                </a:uFill>
                <a:latin typeface="Open Sans"/>
                <a:ea typeface="DejaVu Sans"/>
              </a:rPr>
              <a:t>:</a:t>
            </a:r>
            <a:br>
              <a:rPr lang="en-US" sz="2100" b="0" strike="noStrike" spc="-1" dirty="0">
                <a:solidFill>
                  <a:srgbClr val="000000"/>
                </a:solidFill>
                <a:uFill>
                  <a:solidFill>
                    <a:srgbClr val="FFFFFF"/>
                  </a:solidFill>
                </a:uFill>
                <a:latin typeface="Open Sans"/>
                <a:ea typeface="DejaVu Sans"/>
              </a:rPr>
            </a:b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defined</a:t>
            </a:r>
            <a:r>
              <a:rPr lang="ru-RU" sz="2100" b="0" strike="noStrike" spc="-1" dirty="0">
                <a:solidFill>
                  <a:srgbClr val="000000"/>
                </a:solidFill>
                <a:uFill>
                  <a:solidFill>
                    <a:srgbClr val="FFFFFF"/>
                  </a:solidFill>
                </a:uFill>
                <a:latin typeface="Open Sans"/>
                <a:ea typeface="DejaVu Sans"/>
              </a:rPr>
              <a:t>(_WIN32) || </a:t>
            </a:r>
            <a:r>
              <a:rPr lang="ru-RU" sz="2100" b="0" strike="noStrike" spc="-1" dirty="0" err="1">
                <a:solidFill>
                  <a:srgbClr val="000000"/>
                </a:solidFill>
                <a:uFill>
                  <a:solidFill>
                    <a:srgbClr val="FFFFFF"/>
                  </a:solidFill>
                </a:uFill>
                <a:latin typeface="Open Sans"/>
                <a:ea typeface="DejaVu Sans"/>
              </a:rPr>
              <a:t>defined</a:t>
            </a:r>
            <a:r>
              <a:rPr lang="ru-RU" sz="2100" b="0" strike="noStrike" spc="-1" dirty="0">
                <a:solidFill>
                  <a:srgbClr val="000000"/>
                </a:solidFill>
                <a:uFill>
                  <a:solidFill>
                    <a:srgbClr val="FFFFFF"/>
                  </a:solidFill>
                </a:uFill>
                <a:latin typeface="Open Sans"/>
                <a:ea typeface="DejaVu Sans"/>
              </a:rPr>
              <a:t>(_WIN64)</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Windows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platform</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else</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platform</a:t>
            </a:r>
            <a:endParaRPr lang="ru-RU" sz="1800" b="0" strike="noStrike" spc="-1" dirty="0">
              <a:solidFill>
                <a:srgbClr val="000000"/>
              </a:solidFill>
              <a:uFill>
                <a:solidFill>
                  <a:srgbClr val="FFFFFF"/>
                </a:solidFill>
              </a:uFill>
              <a:latin typeface="Arial"/>
            </a:endParaRPr>
          </a:p>
          <a:p>
            <a:pPr>
              <a:lnSpc>
                <a:spcPct val="100000"/>
              </a:lnSpc>
            </a:pPr>
            <a:r>
              <a:rPr lang="ru-RU"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endif</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reinterpre</a:t>
            </a:r>
            <a:r>
              <a:rPr lang="en-US" sz="2100" spc="-1" dirty="0">
                <a:solidFill>
                  <a:schemeClr val="accent6">
                    <a:lumMod val="75000"/>
                  </a:schemeClr>
                </a:solidFill>
                <a:uFill>
                  <a:solidFill>
                    <a:srgbClr val="FFFFFF"/>
                  </a:solidFill>
                </a:uFill>
                <a:latin typeface="Open Sans"/>
              </a:rPr>
              <a:t>t</a:t>
            </a:r>
            <a:r>
              <a:rPr lang="ru-RU" sz="2100" spc="-1" dirty="0">
                <a:solidFill>
                  <a:schemeClr val="accent6">
                    <a:lumMod val="75000"/>
                  </a:schemeClr>
                </a:solidFill>
                <a:uFill>
                  <a:solidFill>
                    <a:srgbClr val="FFFFFF"/>
                  </a:solidFill>
                </a:uFill>
                <a:latin typeface="Open Sans"/>
              </a:rPr>
              <a:t>_</a:t>
            </a:r>
            <a:r>
              <a:rPr lang="ru-RU" sz="2100" spc="-1" dirty="0" err="1">
                <a:solidFill>
                  <a:schemeClr val="accent6">
                    <a:lumMod val="75000"/>
                  </a:schemeClr>
                </a:solidFill>
                <a:uFill>
                  <a:solidFill>
                    <a:srgbClr val="FFFFFF"/>
                  </a:solidFill>
                </a:uFill>
                <a:latin typeface="Open Sans"/>
              </a:rPr>
              <a:t>cast</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overloading</a:t>
            </a:r>
            <a:endParaRPr lang="ru-RU" sz="2100" spc="-1" dirty="0">
              <a:solidFill>
                <a:srgbClr val="000000"/>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reinterpret_cast</a:t>
            </a:r>
            <a:endParaRPr lang="ru-RU" sz="1800" b="0" strike="noStrike" spc="-1">
              <a:solidFill>
                <a:srgbClr val="000000"/>
              </a:solidFill>
              <a:uFill>
                <a:solidFill>
                  <a:srgbClr val="FFFFFF"/>
                </a:solidFill>
              </a:uFill>
              <a:latin typeface="Arial"/>
            </a:endParaRPr>
          </a:p>
        </p:txBody>
      </p:sp>
      <p:sp>
        <p:nvSpPr>
          <p:cNvPr id="154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1" spc="-1" dirty="0" err="1">
                <a:solidFill>
                  <a:srgbClr val="000000"/>
                </a:solidFill>
                <a:uFill>
                  <a:solidFill>
                    <a:srgbClr val="FFFFFF"/>
                  </a:solidFill>
                </a:uFill>
                <a:latin typeface="Open Sans"/>
              </a:rPr>
              <a:t>reinterpret_cast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other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even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unrelated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classes</a:t>
            </a:r>
            <a:r>
              <a:rPr lang="ru-RU" sz="2100" spc="-1" dirty="0">
                <a:solidFill>
                  <a:srgbClr val="000000"/>
                </a:solidFill>
                <a:uFill>
                  <a:solidFill>
                    <a:srgbClr val="FFFFFF"/>
                  </a:solidFill>
                </a:uFill>
                <a:latin typeface="Open Sans"/>
              </a:rPr>
              <a:t>.</a:t>
            </a: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operation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result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simple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binary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copy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value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other</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allowed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neither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content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itself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checked</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Useful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conversion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pointer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integer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back</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CustomShape 1"/>
          <p:cNvSpPr/>
          <p:nvPr/>
        </p:nvSpPr>
        <p:spPr>
          <a:xfrm>
            <a:off x="287280" y="3927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Type Casting in C++: </a:t>
            </a:r>
            <a:r>
              <a:rPr lang="ru-RU" sz="2300" b="1" strike="noStrike" spc="-1" dirty="0">
                <a:solidFill>
                  <a:srgbClr val="4E5761"/>
                </a:solidFill>
                <a:uFill>
                  <a:solidFill>
                    <a:srgbClr val="FFFFFF"/>
                  </a:solidFill>
                </a:uFill>
                <a:latin typeface="Open Sans"/>
                <a:ea typeface="Open Sans"/>
              </a:rPr>
              <a:t> reinterpret_cast</a:t>
            </a:r>
            <a:endParaRPr lang="ru-RU" sz="1800" b="0" strike="noStrike" spc="-1" dirty="0">
              <a:solidFill>
                <a:srgbClr val="000000"/>
              </a:solidFill>
              <a:uFill>
                <a:solidFill>
                  <a:srgbClr val="FFFFFF"/>
                </a:solidFill>
              </a:uFill>
              <a:latin typeface="Arial"/>
            </a:endParaRPr>
          </a:p>
        </p:txBody>
      </p:sp>
      <p:sp>
        <p:nvSpPr>
          <p:cNvPr id="1550" name="CustomShape 2"/>
          <p:cNvSpPr/>
          <p:nvPr/>
        </p:nvSpPr>
        <p:spPr>
          <a:xfrm>
            <a:off x="281880" y="555526"/>
            <a:ext cx="4568040" cy="392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BaseReinterpretCast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private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BaseReinterpretCast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BaseReinterpretCast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v):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(v)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GetValue</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DerivedReinterpretCast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BaseReinterpretCast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DerivedReinterpretCast</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v):</a:t>
            </a:r>
            <a:br>
              <a:rPr lang="en-US" sz="1400" b="1" strike="noStrike" spc="-1" dirty="0">
                <a:solidFill>
                  <a:srgbClr val="000000"/>
                </a:solidFill>
                <a:uFill>
                  <a:solidFill>
                    <a:srgbClr val="FFFFFF"/>
                  </a:solidFill>
                </a:uFill>
                <a:latin typeface="Consolas"/>
                <a:ea typeface="DejaVu Sans"/>
              </a:rPr>
            </a:b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(v</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4) {}</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00"/>
                </a:solidFill>
                <a:uFill>
                  <a:solidFill>
                    <a:srgbClr val="FFFFFF"/>
                  </a:solidFill>
                </a:uFill>
                <a:latin typeface="Consolas"/>
                <a:ea typeface="DejaVu Sans"/>
              </a:rPr>
              <a:t>GetValue</a:t>
            </a:r>
            <a:r>
              <a:rPr lang="ru-RU" sz="1400" b="1"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00C0"/>
                </a:solidFill>
                <a:uFill>
                  <a:solidFill>
                    <a:srgbClr val="FFFFFF"/>
                  </a:solidFill>
                </a:uFill>
                <a:latin typeface="Consolas"/>
                <a:ea typeface="DejaVu Sans"/>
              </a:rPr>
              <a:t>Value</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51" name="CustomShape 3"/>
          <p:cNvSpPr/>
          <p:nvPr/>
        </p:nvSpPr>
        <p:spPr>
          <a:xfrm>
            <a:off x="4566600" y="555526"/>
            <a:ext cx="4568040" cy="349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TEST(Module9,</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ReintepretCast</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BaseReinterpretCast</a:t>
            </a: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brc</a:t>
            </a:r>
            <a:r>
              <a:rPr lang="ru-RU" sz="1400" b="0"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BaseReinterpretCast</a:t>
            </a:r>
            <a:r>
              <a:rPr lang="ru-RU" sz="1400" b="1" strike="noStrike" spc="-1" dirty="0">
                <a:solidFill>
                  <a:srgbClr val="000000"/>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DerivedReinterpretCast</a:t>
            </a: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drc</a:t>
            </a:r>
            <a:r>
              <a:rPr lang="ru-RU" sz="1400" b="0" strike="noStrike" spc="-1" dirty="0">
                <a:solidFill>
                  <a:srgbClr val="000000"/>
                </a:solidFill>
                <a:uFill>
                  <a:solidFill>
                    <a:srgbClr val="FFFFFF"/>
                  </a:solidFill>
                </a:uFill>
                <a:latin typeface="Consolas"/>
                <a:ea typeface="DejaVu Sans"/>
              </a:rPr>
              <a:t> = </a:t>
            </a:r>
            <a:r>
              <a:rPr lang="ru-RU" sz="1400" b="1" strike="noStrike" spc="-1" dirty="0" err="1">
                <a:solidFill>
                  <a:srgbClr val="7F0055"/>
                </a:solidFill>
                <a:uFill>
                  <a:solidFill>
                    <a:srgbClr val="FFFFFF"/>
                  </a:solidFill>
                </a:uFill>
                <a:latin typeface="Consolas"/>
                <a:ea typeface="DejaVu Sans"/>
              </a:rPr>
              <a:t>new</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DerivedReinterpretCast</a:t>
            </a:r>
            <a:r>
              <a:rPr lang="ru-RU" sz="1400" b="1" strike="noStrike" spc="-1" dirty="0">
                <a:solidFill>
                  <a:srgbClr val="000000"/>
                </a:solidFill>
                <a:uFill>
                  <a:solidFill>
                    <a:srgbClr val="FFFFFF"/>
                  </a:solidFill>
                </a:uFill>
                <a:latin typeface="Consolas"/>
                <a:ea typeface="DejaVu Sans"/>
              </a:rPr>
              <a:t>(20);</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BaseReinterpretCast</a:t>
            </a:r>
            <a:r>
              <a:rPr lang="ru-RU" sz="1400" b="0" strike="noStrike" spc="-1" dirty="0">
                <a:solidFill>
                  <a:srgbClr val="000000"/>
                </a:solidFill>
                <a:uFill>
                  <a:solidFill>
                    <a:srgbClr val="FFFFFF"/>
                  </a:solidFill>
                </a:uFill>
                <a:latin typeface="Consolas"/>
                <a:ea typeface="DejaVu Sans"/>
              </a:rPr>
              <a:t> *a = </a:t>
            </a:r>
            <a:r>
              <a:rPr lang="ru-RU" sz="1400" b="1" strike="noStrike" spc="-1" dirty="0" err="1">
                <a:solidFill>
                  <a:srgbClr val="7F0055"/>
                </a:solidFill>
                <a:uFill>
                  <a:solidFill>
                    <a:srgbClr val="FFFFFF"/>
                  </a:solidFill>
                </a:uFill>
                <a:latin typeface="Consolas"/>
                <a:ea typeface="DejaVu Sans"/>
              </a:rPr>
              <a:t>reinterpret_cast</a:t>
            </a:r>
            <a:r>
              <a:rPr lang="ru-RU" sz="1400" b="1" strike="noStrike" spc="-1" dirty="0">
                <a:solidFill>
                  <a:srgbClr val="000000"/>
                </a:solidFill>
                <a:uFill>
                  <a:solidFill>
                    <a:srgbClr val="FFFFFF"/>
                  </a:solidFill>
                </a:uFill>
                <a:latin typeface="Consolas"/>
                <a:ea typeface="DejaVu Sans"/>
              </a:rPr>
              <a:t>&lt;</a:t>
            </a:r>
            <a:r>
              <a:rPr lang="ru-RU" sz="1400" b="1" strike="noStrike" spc="-1" dirty="0" err="1">
                <a:solidFill>
                  <a:srgbClr val="005032"/>
                </a:solidFill>
                <a:uFill>
                  <a:solidFill>
                    <a:srgbClr val="FFFFFF"/>
                  </a:solidFill>
                </a:uFill>
                <a:latin typeface="Consolas"/>
                <a:ea typeface="DejaVu Sans"/>
              </a:rPr>
              <a:t>BaseReinterpretCast</a:t>
            </a:r>
            <a:r>
              <a:rPr lang="ru-RU" sz="1400" b="1" strike="noStrike" spc="-1" dirty="0">
                <a:solidFill>
                  <a:srgbClr val="000000"/>
                </a:solidFill>
                <a:uFill>
                  <a:solidFill>
                    <a:srgbClr val="FFFFFF"/>
                  </a:solidFill>
                </a:uFill>
                <a:latin typeface="Consolas"/>
                <a:ea typeface="DejaVu Sans"/>
              </a:rPr>
              <a:t>*&gt;(</a:t>
            </a:r>
            <a:r>
              <a:rPr lang="ru-RU" sz="1400" b="1" strike="noStrike" spc="-1" dirty="0" err="1">
                <a:solidFill>
                  <a:srgbClr val="000000"/>
                </a:solidFill>
                <a:uFill>
                  <a:solidFill>
                    <a:srgbClr val="FFFFFF"/>
                  </a:solidFill>
                </a:uFill>
                <a:latin typeface="Consolas"/>
                <a:ea typeface="DejaVu Sans"/>
              </a:rPr>
              <a:t>drc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DerivedReinterpretCast</a:t>
            </a:r>
            <a:r>
              <a:rPr lang="ru-RU" sz="1400" b="0" strike="noStrike" spc="-1" dirty="0">
                <a:solidFill>
                  <a:srgbClr val="000000"/>
                </a:solidFill>
                <a:uFill>
                  <a:solidFill>
                    <a:srgbClr val="FFFFFF"/>
                  </a:solidFill>
                </a:uFill>
                <a:latin typeface="Consolas"/>
                <a:ea typeface="DejaVu Sans"/>
              </a:rPr>
              <a:t> *b = </a:t>
            </a:r>
            <a:r>
              <a:rPr lang="ru-RU" sz="1400" b="1" strike="noStrike" spc="-1" dirty="0" err="1">
                <a:solidFill>
                  <a:srgbClr val="7F0055"/>
                </a:solidFill>
                <a:uFill>
                  <a:solidFill>
                    <a:srgbClr val="FFFFFF"/>
                  </a:solidFill>
                </a:uFill>
                <a:latin typeface="Consolas"/>
                <a:ea typeface="DejaVu Sans"/>
              </a:rPr>
              <a:t>reinterpret_cast</a:t>
            </a:r>
            <a:r>
              <a:rPr lang="ru-RU" sz="1400" b="1" strike="noStrike" spc="-1" dirty="0">
                <a:solidFill>
                  <a:srgbClr val="000000"/>
                </a:solidFill>
                <a:uFill>
                  <a:solidFill>
                    <a:srgbClr val="FFFFFF"/>
                  </a:solidFill>
                </a:uFill>
                <a:latin typeface="Consolas"/>
                <a:ea typeface="DejaVu Sans"/>
              </a:rPr>
              <a:t>&lt;</a:t>
            </a:r>
            <a:r>
              <a:rPr lang="ru-RU" sz="1400" b="1" strike="noStrike" spc="-1" dirty="0" err="1">
                <a:solidFill>
                  <a:srgbClr val="005032"/>
                </a:solidFill>
                <a:uFill>
                  <a:solidFill>
                    <a:srgbClr val="FFFFFF"/>
                  </a:solidFill>
                </a:uFill>
                <a:latin typeface="Consolas"/>
                <a:ea typeface="DejaVu Sans"/>
              </a:rPr>
              <a:t>DerivedReinterpretCast</a:t>
            </a:r>
            <a:r>
              <a:rPr lang="ru-RU" sz="14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brc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ASSERT_EQ(a-&gt;</a:t>
            </a:r>
            <a:r>
              <a:rPr lang="ru-RU" sz="1400" b="0" strike="noStrike" spc="-1" dirty="0" err="1">
                <a:solidFill>
                  <a:srgbClr val="000000"/>
                </a:solidFill>
                <a:uFill>
                  <a:solidFill>
                    <a:srgbClr val="FFFFFF"/>
                  </a:solidFill>
                </a:uFill>
                <a:latin typeface="Consolas"/>
                <a:ea typeface="DejaVu Sans"/>
              </a:rPr>
              <a:t>GetValue</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3F7F5F"/>
                </a:solidFill>
                <a:uFill>
                  <a:solidFill>
                    <a:srgbClr val="FFFFFF"/>
                  </a:solidFill>
                </a:uFill>
                <a:latin typeface="Consolas"/>
                <a:ea typeface="DejaVu Sans"/>
              </a:rPr>
              <a:t>//ASSERT_EQ(b-&gt;</a:t>
            </a:r>
            <a:r>
              <a:rPr lang="ru-RU" sz="1400" b="0" strike="noStrike" spc="-1" dirty="0" err="1">
                <a:solidFill>
                  <a:srgbClr val="3F7F5F"/>
                </a:solidFill>
                <a:uFill>
                  <a:solidFill>
                    <a:srgbClr val="FFFFFF"/>
                  </a:solidFill>
                </a:uFill>
                <a:latin typeface="Consolas"/>
                <a:ea typeface="DejaVu Sans"/>
              </a:rPr>
              <a:t>GetValue</a:t>
            </a:r>
            <a:r>
              <a:rPr lang="ru-RU" sz="1400" b="0" strike="noStrike" spc="-1" dirty="0">
                <a:solidFill>
                  <a:srgbClr val="3F7F5F"/>
                </a:solidFill>
                <a:uFill>
                  <a:solidFill>
                    <a:srgbClr val="FFFFFF"/>
                  </a:solidFill>
                </a:uFill>
                <a:latin typeface="Consolas"/>
                <a:ea typeface="DejaVu Sans"/>
              </a:rPr>
              <a:t>(),</a:t>
            </a:r>
            <a:r>
              <a:rPr lang="en-US" sz="1400" b="0" strike="noStrike" spc="-1" dirty="0">
                <a:solidFill>
                  <a:srgbClr val="3F7F5F"/>
                </a:solidFill>
                <a:uFill>
                  <a:solidFill>
                    <a:srgbClr val="FFFFFF"/>
                  </a:solidFill>
                </a:uFill>
                <a:latin typeface="Consolas"/>
                <a:ea typeface="DejaVu Sans"/>
              </a:rPr>
              <a:t> </a:t>
            </a:r>
            <a:r>
              <a:rPr lang="ru-RU" sz="1400" b="0" strike="noStrike" spc="-1" dirty="0">
                <a:solidFill>
                  <a:srgbClr val="3F7F5F"/>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52" name="Line 4"/>
          <p:cNvSpPr/>
          <p:nvPr/>
        </p:nvSpPr>
        <p:spPr>
          <a:xfrm>
            <a:off x="4453560" y="736920"/>
            <a:ext cx="42840" cy="41857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1553" name="CustomShape 5"/>
          <p:cNvSpPr/>
          <p:nvPr/>
        </p:nvSpPr>
        <p:spPr>
          <a:xfrm>
            <a:off x="6300192" y="4052206"/>
            <a:ext cx="2717640" cy="644400"/>
          </a:xfrm>
          <a:prstGeom prst="wedgeRoundRectCallout">
            <a:avLst>
              <a:gd name="adj1" fmla="val -67078"/>
              <a:gd name="adj2" fmla="val -76518"/>
              <a:gd name="adj3"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Test failed if you uncomment these lines</a:t>
            </a:r>
            <a:endParaRPr lang="ru-RU" sz="1800" b="0" strike="noStrike" spc="-1">
              <a:solidFill>
                <a:srgbClr val="000000"/>
              </a:solidFill>
              <a:uFill>
                <a:solidFill>
                  <a:srgbClr val="FFFFFF"/>
                </a:solidFill>
              </a:uFill>
              <a:latin typeface="Arial"/>
            </a:endParaRPr>
          </a:p>
        </p:txBody>
      </p:sp>
      <p:sp>
        <p:nvSpPr>
          <p:cNvPr id="7" name="Snip Single Corner Rectangle 6"/>
          <p:cNvSpPr/>
          <p:nvPr/>
        </p:nvSpPr>
        <p:spPr>
          <a:xfrm>
            <a:off x="2840216" y="465381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sp>
        <p:nvSpPr>
          <p:cNvPr id="1500"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C-</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Casting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const_cast</a:t>
            </a:r>
            <a:r>
              <a:rPr lang="ru-RU" sz="2100"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static_cast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dynamic_cast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reinterp</a:t>
            </a:r>
            <a:r>
              <a:rPr lang="en-US" sz="2100" spc="-1" dirty="0">
                <a:solidFill>
                  <a:srgbClr val="000000"/>
                </a:solidFill>
                <a:uFill>
                  <a:solidFill>
                    <a:srgbClr val="FFFFFF"/>
                  </a:solidFill>
                </a:uFill>
                <a:latin typeface="Open Sans"/>
              </a:rPr>
              <a:t>ret</a:t>
            </a:r>
            <a:r>
              <a:rPr lang="ru-RU" sz="2100" spc="-1" dirty="0">
                <a:solidFill>
                  <a:srgbClr val="000000"/>
                </a:solidFill>
                <a:uFill>
                  <a:solidFill>
                    <a:srgbClr val="FFFFFF"/>
                  </a:solidFill>
                </a:uFill>
                <a:latin typeface="Open Sans"/>
              </a:rPr>
              <a:t>_</a:t>
            </a:r>
            <a:r>
              <a:rPr lang="ru-RU" sz="2100" spc="-1" dirty="0" err="1">
                <a:solidFill>
                  <a:srgbClr val="000000"/>
                </a:solidFill>
                <a:uFill>
                  <a:solidFill>
                    <a:srgbClr val="FFFFFF"/>
                  </a:solidFill>
                </a:uFill>
                <a:latin typeface="Open Sans"/>
              </a:rPr>
              <a:t>cast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Type</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cast</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operator</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overloading</a:t>
            </a:r>
            <a:endParaRPr lang="ru-RU" sz="2100" spc="-1" dirty="0">
              <a:solidFill>
                <a:schemeClr val="accent6">
                  <a:lumMod val="75000"/>
                </a:schemeClr>
              </a:solidFill>
              <a:uFill>
                <a:solidFill>
                  <a:srgbClr val="FFFFFF"/>
                </a:solidFill>
              </a:uFill>
              <a:latin typeface="Open Sans"/>
            </a:endParaRPr>
          </a:p>
        </p:txBody>
      </p:sp>
      <p:pic>
        <p:nvPicPr>
          <p:cNvPr id="1501"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125271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Type casting operator overloading</a:t>
            </a:r>
            <a:endParaRPr lang="ru-RU" sz="1800" b="0" strike="noStrike" spc="-1">
              <a:solidFill>
                <a:srgbClr val="000000"/>
              </a:solidFill>
              <a:uFill>
                <a:solidFill>
                  <a:srgbClr val="FFFFFF"/>
                </a:solidFill>
              </a:uFill>
              <a:latin typeface="Arial"/>
            </a:endParaRPr>
          </a:p>
        </p:txBody>
      </p:sp>
      <p:sp>
        <p:nvSpPr>
          <p:cNvPr id="1555" name="CustomShape 2"/>
          <p:cNvSpPr/>
          <p:nvPr/>
        </p:nvSpPr>
        <p:spPr>
          <a:xfrm>
            <a:off x="286920" y="897840"/>
            <a:ext cx="8589960" cy="647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You can overload type casting operator for any user-defined types</a:t>
            </a:r>
            <a:endParaRPr lang="ru-RU" sz="1800" b="0" strike="noStrike" spc="-1">
              <a:solidFill>
                <a:srgbClr val="000000"/>
              </a:solidFill>
              <a:uFill>
                <a:solidFill>
                  <a:srgbClr val="FFFFFF"/>
                </a:solidFill>
              </a:uFill>
              <a:latin typeface="Arial"/>
            </a:endParaRPr>
          </a:p>
        </p:txBody>
      </p:sp>
      <p:pic>
        <p:nvPicPr>
          <p:cNvPr id="1556" name="Picture 2"/>
          <p:cNvPicPr/>
          <p:nvPr/>
        </p:nvPicPr>
        <p:blipFill>
          <a:blip r:embed="rId2"/>
          <a:stretch/>
        </p:blipFill>
        <p:spPr>
          <a:xfrm>
            <a:off x="2438280" y="1881360"/>
            <a:ext cx="4263120" cy="137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 Type casting operator overloading</a:t>
            </a:r>
            <a:endParaRPr lang="ru-RU" sz="1800" b="0" strike="noStrike" spc="-1">
              <a:solidFill>
                <a:srgbClr val="000000"/>
              </a:solidFill>
              <a:uFill>
                <a:solidFill>
                  <a:srgbClr val="FFFFFF"/>
                </a:solidFill>
              </a:uFill>
              <a:latin typeface="Arial"/>
            </a:endParaRPr>
          </a:p>
        </p:txBody>
      </p:sp>
      <p:sp>
        <p:nvSpPr>
          <p:cNvPr id="1558" name="CustomShape 2"/>
          <p:cNvSpPr/>
          <p:nvPr/>
        </p:nvSpPr>
        <p:spPr>
          <a:xfrm>
            <a:off x="93600" y="1328760"/>
            <a:ext cx="4568040" cy="310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dirty="0" err="1">
                <a:solidFill>
                  <a:srgbClr val="7F0055"/>
                </a:solidFill>
                <a:uFill>
                  <a:solidFill>
                    <a:srgbClr val="FFFFFF"/>
                  </a:solidFill>
                </a:uFill>
                <a:latin typeface="Consolas"/>
                <a:ea typeface="DejaVu Sans"/>
              </a:rPr>
              <a:t>class</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5032"/>
                </a:solidFill>
                <a:uFill>
                  <a:solidFill>
                    <a:srgbClr val="FFFFFF"/>
                  </a:solidFill>
                </a:uFill>
                <a:latin typeface="Consolas"/>
                <a:ea typeface="DejaVu Sans"/>
              </a:rPr>
              <a:t>OverloadCastOperator</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v1</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v2</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public</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000000"/>
                </a:solidFill>
                <a:uFill>
                  <a:solidFill>
                    <a:srgbClr val="FFFFFF"/>
                  </a:solidFill>
                </a:uFill>
                <a:latin typeface="Consolas"/>
                <a:ea typeface="DejaVu Sans"/>
              </a:rPr>
              <a:t>OverloadCastOperator</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v1,</a:t>
            </a:r>
            <a:br>
              <a:rPr lang="en-US" sz="1800" b="1" strike="noStrike" spc="-1" dirty="0">
                <a:solidFill>
                  <a:srgbClr val="000000"/>
                </a:solidFill>
                <a:uFill>
                  <a:solidFill>
                    <a:srgbClr val="FFFFFF"/>
                  </a:solidFill>
                </a:uFill>
                <a:latin typeface="Consolas"/>
                <a:ea typeface="DejaVu Sans"/>
              </a:rPr>
            </a:b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v2): </a:t>
            </a:r>
            <a:r>
              <a:rPr lang="ru-RU" sz="1800" b="1" strike="noStrike" spc="-1" dirty="0">
                <a:solidFill>
                  <a:srgbClr val="0000C0"/>
                </a:solidFill>
                <a:uFill>
                  <a:solidFill>
                    <a:srgbClr val="FFFFFF"/>
                  </a:solidFill>
                </a:uFill>
                <a:latin typeface="Consolas"/>
                <a:ea typeface="DejaVu Sans"/>
              </a:rPr>
              <a:t>v1</a:t>
            </a:r>
            <a:r>
              <a:rPr lang="ru-RU" sz="1800" b="1" strike="noStrike" spc="-1" dirty="0">
                <a:solidFill>
                  <a:srgbClr val="000000"/>
                </a:solidFill>
                <a:uFill>
                  <a:solidFill>
                    <a:srgbClr val="FFFFFF"/>
                  </a:solidFill>
                </a:uFill>
                <a:latin typeface="Consolas"/>
                <a:ea typeface="DejaVu Sans"/>
              </a:rPr>
              <a:t>(v1),</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v2</a:t>
            </a:r>
            <a:r>
              <a:rPr lang="ru-RU" sz="1800" b="1" strike="noStrike" spc="-1" dirty="0">
                <a:solidFill>
                  <a:srgbClr val="000000"/>
                </a:solidFill>
                <a:uFill>
                  <a:solidFill>
                    <a:srgbClr val="FFFFFF"/>
                  </a:solidFill>
                </a:uFill>
                <a:latin typeface="Consolas"/>
                <a:ea typeface="DejaVu Sans"/>
              </a:rPr>
              <a:t>(v2) {}</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000000"/>
                </a:solidFill>
                <a:uFill>
                  <a:solidFill>
                    <a:srgbClr val="FFFFFF"/>
                  </a:solidFill>
                </a:uFill>
                <a:latin typeface="Consolas"/>
                <a:ea typeface="DejaVu Sans"/>
              </a:rPr>
              <a:t>operator</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long</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v1</a:t>
            </a:r>
            <a:r>
              <a:rPr lang="en-US" sz="1800" b="1" strike="noStrike" spc="-1" dirty="0">
                <a:solidFill>
                  <a:srgbClr val="0000C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v2</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000000"/>
                </a:solidFill>
                <a:uFill>
                  <a:solidFill>
                    <a:srgbClr val="FFFFFF"/>
                  </a:solidFill>
                </a:uFill>
                <a:latin typeface="Consolas"/>
                <a:ea typeface="DejaVu Sans"/>
              </a:rPr>
              <a:t>operator</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 </a:t>
            </a: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0000C0"/>
                </a:solidFill>
                <a:uFill>
                  <a:solidFill>
                    <a:srgbClr val="FFFFFF"/>
                  </a:solidFill>
                </a:uFill>
                <a:latin typeface="Consolas"/>
                <a:ea typeface="DejaVu Sans"/>
              </a:rPr>
              <a:t>v1</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559" name="CustomShape 3"/>
          <p:cNvSpPr/>
          <p:nvPr/>
        </p:nvSpPr>
        <p:spPr>
          <a:xfrm>
            <a:off x="4405320" y="1491840"/>
            <a:ext cx="4568040" cy="228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TEST(Module9,</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OverloadCastOperator</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005032"/>
                </a:solidFill>
                <a:uFill>
                  <a:solidFill>
                    <a:srgbClr val="FFFFFF"/>
                  </a:solidFill>
                </a:uFill>
                <a:latin typeface="Consolas"/>
                <a:ea typeface="DejaVu Sans"/>
              </a:rPr>
              <a:t>OverloadCastOperator</a:t>
            </a:r>
            <a:r>
              <a:rPr lang="ru-RU" sz="1800" b="0" strike="noStrike" spc="-1" dirty="0">
                <a:solidFill>
                  <a:srgbClr val="000000"/>
                </a:solidFill>
                <a:uFill>
                  <a:solidFill>
                    <a:srgbClr val="FFFFFF"/>
                  </a:solidFill>
                </a:uFill>
                <a:latin typeface="Consolas"/>
                <a:ea typeface="DejaVu Sans"/>
              </a:rPr>
              <a:t> x(3,</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 = x;</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long</a:t>
            </a:r>
            <a:r>
              <a:rPr lang="ru-RU" sz="1800" b="1" strike="noStrike" spc="-1" dirty="0">
                <a:solidFill>
                  <a:srgbClr val="000000"/>
                </a:solidFill>
                <a:uFill>
                  <a:solidFill>
                    <a:srgbClr val="FFFFFF"/>
                  </a:solidFill>
                </a:uFill>
                <a:latin typeface="Consolas"/>
                <a:ea typeface="DejaVu Sans"/>
              </a:rPr>
              <a:t> b = x;</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ASSERT_EQ(b,</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60" name="Line 4"/>
          <p:cNvSpPr/>
          <p:nvPr/>
        </p:nvSpPr>
        <p:spPr>
          <a:xfrm flipH="1">
            <a:off x="4334376" y="968040"/>
            <a:ext cx="21600" cy="37112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78192" y="4587974"/>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TypeCastDemo.cpp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Type Casting in C++: </a:t>
            </a:r>
            <a:r>
              <a:rPr lang="ru-RU" sz="2300" b="1" strike="noStrike" spc="-1">
                <a:solidFill>
                  <a:srgbClr val="4E5761"/>
                </a:solidFill>
                <a:uFill>
                  <a:solidFill>
                    <a:srgbClr val="FFFFFF"/>
                  </a:solidFill>
                </a:uFill>
                <a:latin typeface="Open Sans"/>
                <a:ea typeface="Open Sans"/>
              </a:rPr>
              <a:t>Practice exercise 9</a:t>
            </a:r>
            <a:endParaRPr lang="ru-RU" sz="1800" b="0" strike="noStrike" spc="-1">
              <a:solidFill>
                <a:srgbClr val="000000"/>
              </a:solidFill>
              <a:uFill>
                <a:solidFill>
                  <a:srgbClr val="FFFFFF"/>
                </a:solidFill>
              </a:uFill>
              <a:latin typeface="Arial"/>
            </a:endParaRPr>
          </a:p>
        </p:txBody>
      </p:sp>
      <p:sp>
        <p:nvSpPr>
          <p:cNvPr id="1562" name="CustomShape 2"/>
          <p:cNvSpPr/>
          <p:nvPr/>
        </p:nvSpPr>
        <p:spPr>
          <a:xfrm>
            <a:off x="307800" y="74916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Implement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Integer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integer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Valid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range</a:t>
            </a:r>
            <a:r>
              <a:rPr lang="ru-RU" sz="2100" b="0" strike="noStrike" spc="-1" dirty="0">
                <a:solidFill>
                  <a:srgbClr val="000000"/>
                </a:solidFill>
                <a:uFill>
                  <a:solidFill>
                    <a:srgbClr val="FFFFFF"/>
                  </a:solidFill>
                </a:uFill>
                <a:latin typeface="Open Sans"/>
                <a:ea typeface="DejaVu Sans"/>
              </a:rPr>
              <a:t> 0&lt;=x&lt;10</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Overload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casting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char</a:t>
            </a:r>
            <a:r>
              <a:rPr lang="ru-RU" sz="2100" b="0" strike="noStrike" spc="-1" dirty="0">
                <a:solidFill>
                  <a:srgbClr val="000000"/>
                </a:solidFill>
                <a:uFill>
                  <a:solidFill>
                    <a:srgbClr val="FFFFFF"/>
                  </a:solidFill>
                </a:uFill>
                <a:latin typeface="Open Sans"/>
                <a:ea typeface="DejaVu Sans"/>
              </a:rPr>
              <a:t>*. The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return</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corresponding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digit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character</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563"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564"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565"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566" name="Picture 7"/>
          <p:cNvPicPr/>
          <p:nvPr/>
        </p:nvPicPr>
        <p:blipFill>
          <a:blip r:embed="rId2"/>
          <a:stretch/>
        </p:blipFill>
        <p:spPr>
          <a:xfrm>
            <a:off x="5976720" y="2138760"/>
            <a:ext cx="1920240" cy="2367720"/>
          </a:xfrm>
          <a:prstGeom prst="rect">
            <a:avLst/>
          </a:prstGeom>
          <a:ln>
            <a:noFill/>
          </a:ln>
        </p:spPr>
      </p:pic>
      <p:sp>
        <p:nvSpPr>
          <p:cNvPr id="1567" name="CustomShape 6"/>
          <p:cNvSpPr/>
          <p:nvPr/>
        </p:nvSpPr>
        <p:spPr>
          <a:xfrm rot="10800000">
            <a:off x="21549600" y="20026080"/>
            <a:ext cx="1887840" cy="1577520"/>
          </a:xfrm>
          <a:prstGeom prst="pie">
            <a:avLst>
              <a:gd name="adj1" fmla="val 5428749"/>
              <a:gd name="adj2" fmla="val 16204818"/>
            </a:avLst>
          </a:prstGeom>
          <a:ln>
            <a:round/>
          </a:ln>
        </p:spPr>
        <p:style>
          <a:lnRef idx="2">
            <a:schemeClr val="accent1">
              <a:shade val="50000"/>
            </a:schemeClr>
          </a:lnRef>
          <a:fillRef idx="1">
            <a:schemeClr val="accent1"/>
          </a:fillRef>
          <a:effectRef idx="0">
            <a:schemeClr val="accent1"/>
          </a:effectRef>
          <a:fontRef idx="minor"/>
        </p:style>
      </p:sp>
      <p:sp>
        <p:nvSpPr>
          <p:cNvPr id="1568" name="CustomShape 7"/>
          <p:cNvSpPr/>
          <p:nvPr/>
        </p:nvSpPr>
        <p:spPr>
          <a:xfrm>
            <a:off x="142740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30min</a:t>
            </a:r>
            <a:endParaRPr lang="ru-RU" sz="1800" b="0" strike="noStrike" spc="-1">
              <a:solidFill>
                <a:srgbClr val="000000"/>
              </a:solidFill>
              <a:uFill>
                <a:solidFill>
                  <a:srgbClr val="FFFFFF"/>
                </a:solidFill>
              </a:uFill>
              <a:latin typeface="Arial"/>
            </a:endParaRPr>
          </a:p>
        </p:txBody>
      </p:sp>
      <p:sp>
        <p:nvSpPr>
          <p:cNvPr id="10" name="CustomShape 6"/>
          <p:cNvSpPr/>
          <p:nvPr/>
        </p:nvSpPr>
        <p:spPr>
          <a:xfrm>
            <a:off x="765000" y="2800440"/>
            <a:ext cx="1662120" cy="1547280"/>
          </a:xfrm>
          <a:prstGeom prst="pie">
            <a:avLst>
              <a:gd name="adj1" fmla="val 16275521"/>
              <a:gd name="adj2" fmla="val 5435105"/>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C-</a:t>
            </a:r>
            <a:r>
              <a:rPr lang="ru-RU" sz="2100" b="0" strike="noStrike" spc="-1" dirty="0" err="1">
                <a:solidFill>
                  <a:srgbClr val="000000"/>
                </a:solidFill>
                <a:uFill>
                  <a:solidFill>
                    <a:srgbClr val="FFFFFF"/>
                  </a:solidFill>
                </a:uFill>
                <a:latin typeface="Open Sans"/>
                <a:ea typeface="DejaVu Sans"/>
              </a:rPr>
              <a:t>style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casting</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const_cast</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static_cast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dynamic_cast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reinterp</a:t>
            </a:r>
            <a:r>
              <a:rPr lang="en-US" sz="2100" b="0" strike="noStrike" spc="-1" dirty="0">
                <a:solidFill>
                  <a:srgbClr val="000000"/>
                </a:solidFill>
                <a:uFill>
                  <a:solidFill>
                    <a:srgbClr val="FFFFFF"/>
                  </a:solidFill>
                </a:uFill>
                <a:latin typeface="Open Sans"/>
                <a:ea typeface="DejaVu Sans"/>
              </a:rPr>
              <a:t>ret</a:t>
            </a:r>
            <a:r>
              <a:rPr lang="ru-RU" sz="2100" b="0" strike="noStrike" spc="-1" dirty="0">
                <a:solidFill>
                  <a:srgbClr val="000000"/>
                </a:solidFill>
                <a:uFill>
                  <a:solidFill>
                    <a:srgbClr val="FFFFFF"/>
                  </a:solidFill>
                </a:uFill>
                <a:latin typeface="Open Sans"/>
                <a:ea typeface="DejaVu Sans"/>
              </a:rPr>
              <a:t>_</a:t>
            </a:r>
            <a:r>
              <a:rPr lang="ru-RU" sz="2100" b="0" strike="noStrike" spc="-1" dirty="0" err="1">
                <a:solidFill>
                  <a:srgbClr val="000000"/>
                </a:solidFill>
                <a:uFill>
                  <a:solidFill>
                    <a:srgbClr val="FFFFFF"/>
                  </a:solidFill>
                </a:uFill>
                <a:latin typeface="Open Sans"/>
                <a:ea typeface="DejaVu Sans"/>
              </a:rPr>
              <a:t>cast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casting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overloading</a:t>
            </a:r>
            <a:endParaRPr lang="ru-RU" sz="1800" b="0" strike="noStrike" spc="-1" dirty="0">
              <a:solidFill>
                <a:srgbClr val="000000"/>
              </a:solidFill>
              <a:uFill>
                <a:solidFill>
                  <a:srgbClr val="FFFFFF"/>
                </a:solidFill>
              </a:uFill>
              <a:latin typeface="Arial"/>
            </a:endParaRPr>
          </a:p>
        </p:txBody>
      </p:sp>
      <p:sp>
        <p:nvSpPr>
          <p:cNvPr id="1570"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Type Casting in C++: </a:t>
            </a:r>
            <a:r>
              <a:rPr lang="ru-RU" sz="2800" b="1" strike="noStrike" spc="-1">
                <a:solidFill>
                  <a:srgbClr val="4E5761"/>
                </a:solidFill>
                <a:uFill>
                  <a:solidFill>
                    <a:srgbClr val="FFFFFF"/>
                  </a:solidFill>
                </a:uFill>
                <a:latin typeface="Open Sans"/>
                <a:ea typeface="Open Sans"/>
              </a:rPr>
              <a:t> Review</a:t>
            </a:r>
            <a:endParaRPr lang="ru-RU" sz="1800" b="0" strike="noStrike" spc="-1">
              <a:solidFill>
                <a:srgbClr val="000000"/>
              </a:solidFill>
              <a:uFill>
                <a:solidFill>
                  <a:srgbClr val="FFFFFF"/>
                </a:solidFill>
              </a:uFill>
              <a:latin typeface="Arial"/>
            </a:endParaRPr>
          </a:p>
        </p:txBody>
      </p:sp>
      <p:pic>
        <p:nvPicPr>
          <p:cNvPr id="1571"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CustomShape 1"/>
          <p:cNvSpPr/>
          <p:nvPr/>
        </p:nvSpPr>
        <p:spPr>
          <a:xfrm>
            <a:off x="736920" y="34718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10</a:t>
            </a:r>
            <a:r>
              <a:rPr lang="en-US" sz="2800" b="0" strike="noStrike" spc="-1" dirty="0">
                <a:solidFill>
                  <a:srgbClr val="4E5761"/>
                </a:solidFill>
                <a:uFill>
                  <a:solidFill>
                    <a:srgbClr val="FFFFFF"/>
                  </a:solidFill>
                </a:uFill>
                <a:latin typeface="Open Sans"/>
                <a:ea typeface="Open Sans"/>
              </a:rPr>
              <a:t>:</a:t>
            </a:r>
            <a:endParaRPr lang="ru-RU" sz="2800" b="0" strike="noStrike" spc="-1" dirty="0">
              <a:solidFill>
                <a:srgbClr val="4E5761"/>
              </a:solidFill>
              <a:uFill>
                <a:solidFill>
                  <a:srgbClr val="FFFFFF"/>
                </a:solidFill>
              </a:uFill>
              <a:latin typeface="Open Sans"/>
              <a:ea typeface="Open Sans"/>
            </a:endParaRP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Generic</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Programming</a:t>
            </a:r>
            <a:endParaRPr lang="ru-RU" sz="1800" b="0" strike="noStrike" spc="-1" dirty="0">
              <a:solidFill>
                <a:srgbClr val="000000"/>
              </a:solidFill>
              <a:uFill>
                <a:solidFill>
                  <a:srgbClr val="FFFFFF"/>
                </a:solidFill>
              </a:uFill>
              <a:latin typeface="Arial"/>
            </a:endParaRPr>
          </a:p>
        </p:txBody>
      </p:sp>
      <p:pic>
        <p:nvPicPr>
          <p:cNvPr id="1573" name="Picture 2"/>
          <p:cNvPicPr/>
          <p:nvPr/>
        </p:nvPicPr>
        <p:blipFill>
          <a:blip r:embed="rId2"/>
          <a:stretch/>
        </p:blipFill>
        <p:spPr>
          <a:xfrm>
            <a:off x="5913360" y="711360"/>
            <a:ext cx="2523240" cy="251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overview</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endParaRPr lang="ru-RU" sz="2100" spc="-1" dirty="0">
              <a:solidFill>
                <a:srgbClr val="000000"/>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a:t>
            </a:r>
            <a:r>
              <a:rPr lang="ru-RU" sz="2100" spc="-1" dirty="0" err="1">
                <a:solidFill>
                  <a:srgbClr val="000000"/>
                </a:solidFill>
                <a:uFill>
                  <a:solidFill>
                    <a:srgbClr val="FFFFFF"/>
                  </a:solidFill>
                </a:uFill>
                <a:latin typeface="Open Sans"/>
              </a:rPr>
              <a:t>he</a:t>
            </a:r>
            <a:r>
              <a:rPr lang="ru-RU" sz="2100" spc="-1" dirty="0">
                <a:solidFill>
                  <a:srgbClr val="000000"/>
                </a:solidFill>
                <a:uFill>
                  <a:solidFill>
                    <a:srgbClr val="FFFFFF"/>
                  </a:solidFill>
                </a:uFill>
                <a:latin typeface="Open Sans"/>
              </a:rPr>
              <a:t> </a:t>
            </a:r>
            <a:r>
              <a:rPr lang="en-US" sz="2100" spc="-1" dirty="0">
                <a:solidFill>
                  <a:srgbClr val="000000"/>
                </a:solidFill>
                <a:uFill>
                  <a:solidFill>
                    <a:srgbClr val="FFFFFF"/>
                  </a:solidFill>
                </a:uFill>
                <a:latin typeface="Open Sans"/>
              </a:rPr>
              <a:t>Programming </a:t>
            </a:r>
            <a:r>
              <a:rPr lang="ru-RU" sz="2100" spc="-1" dirty="0">
                <a:solidFill>
                  <a:srgbClr val="000000"/>
                </a:solidFill>
                <a:uFill>
                  <a:solidFill>
                    <a:srgbClr val="FFFFFF"/>
                  </a:solidFill>
                </a:uFill>
                <a:latin typeface="Open Sans"/>
              </a:rPr>
              <a:t>C++ </a:t>
            </a:r>
            <a:r>
              <a:rPr lang="en-US" sz="2100" spc="-1" dirty="0">
                <a:solidFill>
                  <a:srgbClr val="000000"/>
                </a:solidFill>
                <a:uFill>
                  <a:solidFill>
                    <a:srgbClr val="FFFFFF"/>
                  </a:solidFill>
                </a:uFill>
                <a:latin typeface="Open Sans"/>
              </a:rPr>
              <a:t>L</a:t>
            </a:r>
            <a:r>
              <a:rPr lang="ru-RU" sz="2100" spc="-1" dirty="0" err="1">
                <a:solidFill>
                  <a:srgbClr val="000000"/>
                </a:solidFill>
                <a:uFill>
                  <a:solidFill>
                    <a:srgbClr val="FFFFFF"/>
                  </a:solidFill>
                </a:uFill>
                <a:latin typeface="Open Sans"/>
              </a:rPr>
              <a:t>anguage</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Components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С++ </a:t>
            </a:r>
            <a:r>
              <a:rPr lang="ru-RU" sz="2100" spc="-1" dirty="0" err="1">
                <a:solidFill>
                  <a:srgbClr val="000000"/>
                </a:solidFill>
                <a:uFill>
                  <a:solidFill>
                    <a:srgbClr val="FFFFFF"/>
                  </a:solidFill>
                </a:uFill>
                <a:latin typeface="Open Sans"/>
              </a:rPr>
              <a:t>program</a:t>
            </a:r>
            <a:r>
              <a:rPr lang="ru-RU" sz="2100" spc="-1" dirty="0">
                <a:solidFill>
                  <a:srgbClr val="000000"/>
                </a:solidFill>
                <a:uFill>
                  <a:solidFill>
                    <a:srgbClr val="FFFFFF"/>
                  </a:solidFill>
                </a:uFill>
                <a:latin typeface="Open Sans"/>
              </a:rPr>
              <a:t> </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C++ </a:t>
            </a:r>
            <a:r>
              <a:rPr lang="ru-RU" sz="2100" spc="-1" dirty="0" err="1">
                <a:solidFill>
                  <a:srgbClr val="000000"/>
                </a:solidFill>
                <a:uFill>
                  <a:solidFill>
                    <a:srgbClr val="FFFFFF"/>
                  </a:solidFill>
                </a:uFill>
                <a:latin typeface="Open Sans"/>
              </a:rPr>
              <a:t>program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building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process</a:t>
            </a:r>
            <a:endParaRPr lang="ru-RU" spc="-1" dirty="0">
              <a:solidFill>
                <a:srgbClr val="000000"/>
              </a:solidFill>
              <a:uFill>
                <a:solidFill>
                  <a:srgbClr val="FFFFFF"/>
                </a:solidFill>
              </a:uFill>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Preprocessor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directives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657"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Introduction: </a:t>
            </a:r>
            <a:r>
              <a:rPr lang="ru-RU" sz="28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pic>
        <p:nvPicPr>
          <p:cNvPr id="658" name="Picture 2"/>
          <p:cNvPicPr/>
          <p:nvPr/>
        </p:nvPicPr>
        <p:blipFill>
          <a:blip r:embed="rId2"/>
          <a:stretch/>
        </p:blipFill>
        <p:spPr>
          <a:xfrm>
            <a:off x="6084000" y="278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Generic</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programming</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overview</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endParaRPr lang="ru-RU" sz="2100" spc="-1" dirty="0">
              <a:solidFill>
                <a:srgbClr val="000000"/>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4125624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a:t>
            </a:r>
            <a:endParaRPr lang="ru-RU" sz="1800" b="0" strike="noStrike" spc="-1">
              <a:solidFill>
                <a:srgbClr val="000000"/>
              </a:solidFill>
              <a:uFill>
                <a:solidFill>
                  <a:srgbClr val="FFFFFF"/>
                </a:solidFill>
              </a:uFill>
              <a:latin typeface="Arial"/>
            </a:endParaRPr>
          </a:p>
        </p:txBody>
      </p:sp>
      <p:sp>
        <p:nvSpPr>
          <p:cNvPr id="1578" name="CustomShape 2"/>
          <p:cNvSpPr/>
          <p:nvPr/>
        </p:nvSpPr>
        <p:spPr>
          <a:xfrm>
            <a:off x="286920" y="65088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computer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which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algorithms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written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terms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to-be-specified-later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instantiated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when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needed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specific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provided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parameters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defined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Musser</a:t>
            </a:r>
            <a:r>
              <a:rPr lang="ru-RU" sz="2100" spc="-1" dirty="0">
                <a:solidFill>
                  <a:srgbClr val="000000"/>
                </a:solidFill>
                <a:uFill>
                  <a:solidFill>
                    <a:srgbClr val="FFFFFF"/>
                  </a:solidFill>
                </a:uFill>
                <a:latin typeface="Open Sans"/>
              </a:rPr>
              <a:t> &amp; </a:t>
            </a:r>
            <a:r>
              <a:rPr lang="ru-RU" sz="2100" spc="-1" dirty="0" err="1">
                <a:solidFill>
                  <a:srgbClr val="000000"/>
                </a:solidFill>
                <a:uFill>
                  <a:solidFill>
                    <a:srgbClr val="FFFFFF"/>
                  </a:solidFill>
                </a:uFill>
                <a:latin typeface="Open Sans"/>
              </a:rPr>
              <a:t>Stepanov</a:t>
            </a:r>
            <a:r>
              <a:rPr lang="ru-RU" sz="2100" spc="-1" dirty="0">
                <a:solidFill>
                  <a:srgbClr val="000000"/>
                </a:solidFill>
                <a:uFill>
                  <a:solidFill>
                    <a:srgbClr val="FFFFFF"/>
                  </a:solidFill>
                </a:uFill>
                <a:latin typeface="Open Sans"/>
              </a:rPr>
              <a:t> (1989)</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paradigm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approach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software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decomposition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whereby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fundamental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requirements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abstracted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from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across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concrete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examples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algorithms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structures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formalised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concepts</a:t>
            </a: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 name="CustomShape 1"/>
          <p:cNvSpPr/>
          <p:nvPr/>
        </p:nvSpPr>
        <p:spPr>
          <a:xfrm>
            <a:off x="457200" y="92880"/>
            <a:ext cx="8225640" cy="494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Template syntax (class)</a:t>
            </a:r>
            <a:endParaRPr lang="ru-RU" sz="1800" b="0" strike="noStrike" spc="-1">
              <a:solidFill>
                <a:srgbClr val="000000"/>
              </a:solidFill>
              <a:uFill>
                <a:solidFill>
                  <a:srgbClr val="FFFFFF"/>
                </a:solidFill>
              </a:uFill>
              <a:latin typeface="Arial"/>
            </a:endParaRPr>
          </a:p>
        </p:txBody>
      </p:sp>
      <p:pic>
        <p:nvPicPr>
          <p:cNvPr id="1580" name="Picture 2"/>
          <p:cNvPicPr/>
          <p:nvPr/>
        </p:nvPicPr>
        <p:blipFill>
          <a:blip r:embed="rId2"/>
          <a:stretch/>
        </p:blipFill>
        <p:spPr>
          <a:xfrm>
            <a:off x="409680" y="582120"/>
            <a:ext cx="8321040" cy="3996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Template syntax (Function/Method)</a:t>
            </a:r>
            <a:endParaRPr lang="ru-RU" sz="1800" b="0" strike="noStrike" spc="-1">
              <a:solidFill>
                <a:srgbClr val="000000"/>
              </a:solidFill>
              <a:uFill>
                <a:solidFill>
                  <a:srgbClr val="FFFFFF"/>
                </a:solidFill>
              </a:uFill>
              <a:latin typeface="Arial"/>
            </a:endParaRPr>
          </a:p>
        </p:txBody>
      </p:sp>
      <p:pic>
        <p:nvPicPr>
          <p:cNvPr id="1582" name="Picture 2"/>
          <p:cNvPicPr/>
          <p:nvPr/>
        </p:nvPicPr>
        <p:blipFill>
          <a:blip r:embed="rId2"/>
          <a:stretch/>
        </p:blipFill>
        <p:spPr>
          <a:xfrm>
            <a:off x="228600" y="1324080"/>
            <a:ext cx="8682840" cy="2491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Template definition </a:t>
            </a:r>
            <a:endParaRPr lang="ru-RU" sz="1800" b="0" strike="noStrike" spc="-1">
              <a:solidFill>
                <a:srgbClr val="000000"/>
              </a:solidFill>
              <a:uFill>
                <a:solidFill>
                  <a:srgbClr val="FFFFFF"/>
                </a:solidFill>
              </a:uFill>
              <a:latin typeface="Arial"/>
            </a:endParaRPr>
          </a:p>
        </p:txBody>
      </p:sp>
      <p:sp>
        <p:nvSpPr>
          <p:cNvPr id="1584" name="CustomShape 2"/>
          <p:cNvSpPr/>
          <p:nvPr/>
        </p:nvSpPr>
        <p:spPr>
          <a:xfrm>
            <a:off x="138960" y="888480"/>
            <a:ext cx="4063320" cy="391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a:solidFill>
                  <a:srgbClr val="7F0055"/>
                </a:solidFill>
                <a:uFill>
                  <a:solidFill>
                    <a:srgbClr val="FFFFFF"/>
                  </a:solidFill>
                </a:uFill>
                <a:latin typeface="Consolas"/>
                <a:ea typeface="DejaVu Sans"/>
              </a:rPr>
              <a:t>template</a:t>
            </a:r>
            <a:r>
              <a:rPr lang="ru-RU" sz="1200" b="1" strike="noStrike" spc="-1">
                <a:solidFill>
                  <a:srgbClr val="000000"/>
                </a:solidFill>
                <a:uFill>
                  <a:solidFill>
                    <a:srgbClr val="FFFFFF"/>
                  </a:solidFill>
                </a:uFill>
                <a:latin typeface="Consolas"/>
                <a:ea typeface="DejaVu Sans"/>
              </a:rPr>
              <a:t>&lt;</a:t>
            </a:r>
            <a:r>
              <a:rPr lang="ru-RU" sz="1200" b="1" strike="noStrike" spc="-1">
                <a:solidFill>
                  <a:srgbClr val="7F0055"/>
                </a:solidFill>
                <a:uFill>
                  <a:solidFill>
                    <a:srgbClr val="FFFFFF"/>
                  </a:solidFill>
                </a:uFill>
                <a:latin typeface="Consolas"/>
                <a:ea typeface="DejaVu Sans"/>
              </a:rPr>
              <a:t>typename</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a:t>
            </a:r>
            <a:r>
              <a:rPr lang="ru-RU" sz="1200" b="1" strike="noStrike" spc="-1">
                <a:solidFill>
                  <a:srgbClr val="7F0055"/>
                </a:solidFill>
                <a:uFill>
                  <a:solidFill>
                    <a:srgbClr val="FFFFFF"/>
                  </a:solidFill>
                </a:uFill>
                <a:latin typeface="Consolas"/>
                <a:ea typeface="DejaVu Sans"/>
              </a:rPr>
              <a:t>int</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644632"/>
                </a:solidFill>
                <a:uFill>
                  <a:solidFill>
                    <a:srgbClr val="FFFFFF"/>
                  </a:solidFill>
                </a:uFill>
                <a:latin typeface="Consolas"/>
                <a:ea typeface="DejaVu Sans"/>
              </a:rPr>
              <a:t>size</a:t>
            </a:r>
            <a:r>
              <a:rPr lang="ru-RU" sz="1200" b="1" strike="noStrike" spc="-1">
                <a:solidFill>
                  <a:srgbClr val="000000"/>
                </a:solidFill>
                <a:uFill>
                  <a:solidFill>
                    <a:srgbClr val="FFFFFF"/>
                  </a:solidFill>
                </a:uFill>
                <a:latin typeface="Consolas"/>
                <a:ea typeface="DejaVu Sans"/>
              </a:rPr>
              <a:t>=10&gt;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class</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005032"/>
                </a:solidFill>
                <a:uFill>
                  <a:solidFill>
                    <a:srgbClr val="FFFFFF"/>
                  </a:solidFill>
                </a:uFill>
                <a:latin typeface="Consolas"/>
                <a:ea typeface="DejaVu Sans"/>
              </a:rPr>
              <a:t>Storage</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private</a:t>
            </a:r>
            <a:r>
              <a:rPr lang="ru-RU" sz="12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0000C0"/>
                </a:solidFill>
                <a:uFill>
                  <a:solidFill>
                    <a:srgbClr val="FFFFFF"/>
                  </a:solidFill>
                </a:uFill>
                <a:latin typeface="Consolas"/>
                <a:ea typeface="DejaVu Sans"/>
              </a:rPr>
              <a:t>Buffer</a:t>
            </a:r>
            <a:r>
              <a:rPr lang="ru-RU" sz="12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int</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0000C0"/>
                </a:solidFill>
                <a:uFill>
                  <a:solidFill>
                    <a:srgbClr val="FFFFFF"/>
                  </a:solidFill>
                </a:uFill>
                <a:latin typeface="Consolas"/>
                <a:ea typeface="DejaVu Sans"/>
              </a:rPr>
              <a:t>count</a:t>
            </a:r>
            <a:r>
              <a:rPr lang="ru-RU" sz="12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public</a:t>
            </a:r>
            <a:r>
              <a:rPr lang="ru-RU" sz="12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000000"/>
                </a:solidFill>
                <a:uFill>
                  <a:solidFill>
                    <a:srgbClr val="FFFFFF"/>
                  </a:solidFill>
                </a:uFill>
                <a:latin typeface="Consolas"/>
                <a:ea typeface="DejaVu Sans"/>
              </a:rPr>
              <a:t>Storage(std::</a:t>
            </a:r>
            <a:r>
              <a:rPr lang="ru-RU" sz="1200" b="1" strike="noStrike" spc="-1">
                <a:solidFill>
                  <a:srgbClr val="005032"/>
                </a:solidFill>
                <a:uFill>
                  <a:solidFill>
                    <a:srgbClr val="FFFFFF"/>
                  </a:solidFill>
                </a:uFill>
                <a:latin typeface="Consolas"/>
                <a:ea typeface="DejaVu Sans"/>
              </a:rPr>
              <a:t>initializer_list</a:t>
            </a:r>
            <a:r>
              <a:rPr lang="ru-RU" sz="1200" b="1" strike="noStrike" spc="-1">
                <a:solidFill>
                  <a:srgbClr val="000000"/>
                </a:solidFill>
                <a:uFill>
                  <a:solidFill>
                    <a:srgbClr val="FFFFFF"/>
                  </a:solidFill>
                </a:uFill>
                <a:latin typeface="Consolas"/>
                <a:ea typeface="DejaVu Sans"/>
              </a:rPr>
              <a:t>&lt;</a:t>
            </a: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&gt; init);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000000"/>
                </a:solidFill>
                <a:uFill>
                  <a:solidFill>
                    <a:srgbClr val="FFFFFF"/>
                  </a:solidFill>
                </a:uFill>
                <a:latin typeface="Consolas"/>
                <a:ea typeface="DejaVu Sans"/>
              </a:rPr>
              <a:t>~Storage();</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 GetSum();</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template</a:t>
            </a:r>
            <a:r>
              <a:rPr lang="ru-RU" sz="1200" b="1" strike="noStrike" spc="-1">
                <a:solidFill>
                  <a:srgbClr val="000000"/>
                </a:solidFill>
                <a:uFill>
                  <a:solidFill>
                    <a:srgbClr val="FFFFFF"/>
                  </a:solidFill>
                </a:uFill>
                <a:latin typeface="Consolas"/>
                <a:ea typeface="DejaVu Sans"/>
              </a:rPr>
              <a:t>&lt;</a:t>
            </a:r>
            <a:r>
              <a:rPr lang="ru-RU" sz="1200" b="1" strike="noStrike" spc="-1">
                <a:solidFill>
                  <a:srgbClr val="7F0055"/>
                </a:solidFill>
                <a:uFill>
                  <a:solidFill>
                    <a:srgbClr val="FFFFFF"/>
                  </a:solidFill>
                </a:uFill>
                <a:latin typeface="Consolas"/>
                <a:ea typeface="DejaVu Sans"/>
              </a:rPr>
              <a:t>typename</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a:t>
            </a:r>
            <a:r>
              <a:rPr lang="ru-RU" sz="1200" b="1" strike="noStrike" spc="-1">
                <a:solidFill>
                  <a:srgbClr val="7F0055"/>
                </a:solidFill>
                <a:uFill>
                  <a:solidFill>
                    <a:srgbClr val="FFFFFF"/>
                  </a:solidFill>
                </a:uFill>
                <a:latin typeface="Consolas"/>
                <a:ea typeface="DejaVu Sans"/>
              </a:rPr>
              <a:t>int</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644632"/>
                </a:solidFill>
                <a:uFill>
                  <a:solidFill>
                    <a:srgbClr val="FFFFFF"/>
                  </a:solidFill>
                </a:uFill>
                <a:latin typeface="Consolas"/>
                <a:ea typeface="DejaVu Sans"/>
              </a:rPr>
              <a:t>size</a:t>
            </a:r>
            <a:r>
              <a:rPr lang="ru-RU" sz="1200" b="1" strike="noStrike" spc="-1">
                <a:solidFill>
                  <a:srgbClr val="000000"/>
                </a:solidFill>
                <a:uFill>
                  <a:solidFill>
                    <a:srgbClr val="FFFFFF"/>
                  </a:solidFill>
                </a:uFill>
                <a:latin typeface="Consolas"/>
                <a:ea typeface="DejaVu Sans"/>
              </a:rPr>
              <a:t>&gt;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000000"/>
                </a:solidFill>
                <a:uFill>
                  <a:solidFill>
                    <a:srgbClr val="FFFFFF"/>
                  </a:solidFill>
                </a:uFill>
                <a:latin typeface="Consolas"/>
                <a:ea typeface="DejaVu Sans"/>
              </a:rPr>
              <a:t>Storage&lt;T,size&gt;::Storage(std::</a:t>
            </a:r>
            <a:r>
              <a:rPr lang="ru-RU" sz="1200" b="1" strike="noStrike" spc="-1">
                <a:solidFill>
                  <a:srgbClr val="005032"/>
                </a:solidFill>
                <a:uFill>
                  <a:solidFill>
                    <a:srgbClr val="FFFFFF"/>
                  </a:solidFill>
                </a:uFill>
                <a:latin typeface="Consolas"/>
                <a:ea typeface="DejaVu Sans"/>
              </a:rPr>
              <a:t>initializer_list</a:t>
            </a:r>
            <a:r>
              <a:rPr lang="ru-RU" sz="1200" b="1" strike="noStrike" spc="-1">
                <a:solidFill>
                  <a:srgbClr val="000000"/>
                </a:solidFill>
                <a:uFill>
                  <a:solidFill>
                    <a:srgbClr val="FFFFFF"/>
                  </a:solidFill>
                </a:uFill>
                <a:latin typeface="Consolas"/>
                <a:ea typeface="DejaVu Sans"/>
              </a:rPr>
              <a:t>&lt;</a:t>
            </a: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&gt; init) : </a:t>
            </a:r>
            <a:r>
              <a:rPr lang="ru-RU" sz="1200" b="1" strike="noStrike" spc="-1">
                <a:solidFill>
                  <a:srgbClr val="0000C0"/>
                </a:solidFill>
                <a:uFill>
                  <a:solidFill>
                    <a:srgbClr val="FFFFFF"/>
                  </a:solidFill>
                </a:uFill>
                <a:latin typeface="Consolas"/>
                <a:ea typeface="DejaVu Sans"/>
              </a:rPr>
              <a:t>count</a:t>
            </a:r>
            <a:r>
              <a:rPr lang="ru-RU" sz="1200" b="1" strike="noStrike" spc="-1">
                <a:solidFill>
                  <a:srgbClr val="000000"/>
                </a:solidFill>
                <a:uFill>
                  <a:solidFill>
                    <a:srgbClr val="FFFFFF"/>
                  </a:solidFill>
                </a:uFill>
                <a:latin typeface="Consolas"/>
                <a:ea typeface="DejaVu Sans"/>
              </a:rPr>
              <a:t>(0)</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C0"/>
                </a:solidFill>
                <a:uFill>
                  <a:solidFill>
                    <a:srgbClr val="FFFFFF"/>
                  </a:solidFill>
                </a:uFill>
                <a:latin typeface="Consolas"/>
                <a:ea typeface="DejaVu Sans"/>
              </a:rPr>
              <a:t>Buffer</a:t>
            </a:r>
            <a:r>
              <a:rPr lang="ru-RU" sz="1200" b="0" strike="noStrike" spc="-1">
                <a:solidFill>
                  <a:srgbClr val="000000"/>
                </a:solidFill>
                <a:uFill>
                  <a:solidFill>
                    <a:srgbClr val="FFFFFF"/>
                  </a:solidFill>
                </a:uFill>
                <a:latin typeface="Consolas"/>
                <a:ea typeface="DejaVu Sans"/>
              </a:rPr>
              <a:t> = </a:t>
            </a:r>
            <a:r>
              <a:rPr lang="ru-RU" sz="1200" b="1" strike="noStrike" spc="-1">
                <a:solidFill>
                  <a:srgbClr val="7F0055"/>
                </a:solidFill>
                <a:uFill>
                  <a:solidFill>
                    <a:srgbClr val="FFFFFF"/>
                  </a:solidFill>
                </a:uFill>
                <a:latin typeface="Consolas"/>
                <a:ea typeface="DejaVu Sans"/>
              </a:rPr>
              <a:t>new</a:t>
            </a:r>
            <a:r>
              <a:rPr lang="ru-RU" sz="1200" b="1" strike="noStrike" spc="-1">
                <a:solidFill>
                  <a:srgbClr val="000000"/>
                </a:solidFill>
                <a:uFill>
                  <a:solidFill>
                    <a:srgbClr val="FFFFFF"/>
                  </a:solidFill>
                </a:uFill>
                <a:latin typeface="Consolas"/>
                <a:ea typeface="DejaVu Sans"/>
              </a:rPr>
              <a:t> </a:t>
            </a:r>
            <a:r>
              <a:rPr lang="ru-RU" sz="1200" b="1" strike="noStrike" spc="-1">
                <a:solidFill>
                  <a:srgbClr val="644632"/>
                </a:solidFill>
                <a:uFill>
                  <a:solidFill>
                    <a:srgbClr val="FFFFFF"/>
                  </a:solidFill>
                </a:uFill>
                <a:latin typeface="Consolas"/>
                <a:ea typeface="DejaVu Sans"/>
              </a:rPr>
              <a:t>T</a:t>
            </a:r>
            <a:r>
              <a:rPr lang="ru-RU" sz="1200" b="1" strike="noStrike" spc="-1">
                <a:solidFill>
                  <a:srgbClr val="000000"/>
                </a:solidFill>
                <a:uFill>
                  <a:solidFill>
                    <a:srgbClr val="FFFFFF"/>
                  </a:solidFill>
                </a:uFill>
                <a:latin typeface="Consolas"/>
                <a:ea typeface="DejaVu Sans"/>
              </a:rPr>
              <a:t>[</a:t>
            </a:r>
            <a:r>
              <a:rPr lang="ru-RU" sz="1200" b="1" strike="noStrike" spc="-1">
                <a:solidFill>
                  <a:srgbClr val="644632"/>
                </a:solidFill>
                <a:uFill>
                  <a:solidFill>
                    <a:srgbClr val="FFFFFF"/>
                  </a:solidFill>
                </a:uFill>
                <a:latin typeface="Consolas"/>
                <a:ea typeface="DejaVu Sans"/>
              </a:rPr>
              <a:t>size</a:t>
            </a:r>
            <a:r>
              <a:rPr lang="ru-RU" sz="12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200" b="1" strike="noStrike" spc="-1">
                <a:solidFill>
                  <a:srgbClr val="7F0055"/>
                </a:solidFill>
                <a:uFill>
                  <a:solidFill>
                    <a:srgbClr val="FFFFFF"/>
                  </a:solidFill>
                </a:uFill>
                <a:latin typeface="Consolas"/>
                <a:ea typeface="DejaVu Sans"/>
              </a:rPr>
              <a:t>for</a:t>
            </a:r>
            <a:r>
              <a:rPr lang="ru-RU" sz="1200" b="1" strike="noStrike" spc="-1">
                <a:solidFill>
                  <a:srgbClr val="000000"/>
                </a:solidFill>
                <a:uFill>
                  <a:solidFill>
                    <a:srgbClr val="FFFFFF"/>
                  </a:solidFill>
                </a:uFill>
                <a:latin typeface="Consolas"/>
                <a:ea typeface="DejaVu Sans"/>
              </a:rPr>
              <a:t>(</a:t>
            </a:r>
            <a:r>
              <a:rPr lang="ru-RU" sz="1200" b="1" strike="noStrike" spc="-1">
                <a:solidFill>
                  <a:srgbClr val="7F0055"/>
                </a:solidFill>
                <a:uFill>
                  <a:solidFill>
                    <a:srgbClr val="FFFFFF"/>
                  </a:solidFill>
                </a:uFill>
                <a:latin typeface="Consolas"/>
                <a:ea typeface="DejaVu Sans"/>
              </a:rPr>
              <a:t>auto</a:t>
            </a:r>
            <a:r>
              <a:rPr lang="ru-RU" sz="1200" b="1" strike="noStrike" spc="-1">
                <a:solidFill>
                  <a:srgbClr val="000000"/>
                </a:solidFill>
                <a:uFill>
                  <a:solidFill>
                    <a:srgbClr val="FFFFFF"/>
                  </a:solidFill>
                </a:uFill>
                <a:latin typeface="Consolas"/>
                <a:ea typeface="DejaVu Sans"/>
              </a:rPr>
              <a:t> c: init)</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C0"/>
                </a:solidFill>
                <a:uFill>
                  <a:solidFill>
                    <a:srgbClr val="FFFFFF"/>
                  </a:solidFill>
                </a:uFill>
                <a:latin typeface="Consolas"/>
                <a:ea typeface="DejaVu Sans"/>
              </a:rPr>
              <a:t>Buffer</a:t>
            </a:r>
            <a:r>
              <a:rPr lang="ru-RU" sz="1200" b="0" strike="noStrike" spc="-1">
                <a:solidFill>
                  <a:srgbClr val="000000"/>
                </a:solidFill>
                <a:uFill>
                  <a:solidFill>
                    <a:srgbClr val="FFFFFF"/>
                  </a:solidFill>
                </a:uFill>
                <a:latin typeface="Consolas"/>
                <a:ea typeface="DejaVu Sans"/>
              </a:rPr>
              <a:t>[</a:t>
            </a:r>
            <a:r>
              <a:rPr lang="ru-RU" sz="1200" b="0" strike="noStrike" spc="-1">
                <a:solidFill>
                  <a:srgbClr val="0000C0"/>
                </a:solidFill>
                <a:uFill>
                  <a:solidFill>
                    <a:srgbClr val="FFFFFF"/>
                  </a:solidFill>
                </a:uFill>
                <a:latin typeface="Consolas"/>
                <a:ea typeface="DejaVu Sans"/>
              </a:rPr>
              <a:t>count</a:t>
            </a:r>
            <a:r>
              <a:rPr lang="ru-RU" sz="1200" b="0" strike="noStrike" spc="-1">
                <a:solidFill>
                  <a:srgbClr val="000000"/>
                </a:solidFill>
                <a:uFill>
                  <a:solidFill>
                    <a:srgbClr val="FFFFFF"/>
                  </a:solidFill>
                </a:uFill>
                <a:latin typeface="Consolas"/>
                <a:ea typeface="DejaVu Sans"/>
              </a:rPr>
              <a:t>++] = c;</a:t>
            </a:r>
            <a:endParaRPr lang="ru-RU" sz="1800" b="0" strike="noStrike" spc="-1">
              <a:solidFill>
                <a:srgbClr val="000000"/>
              </a:solidFill>
              <a:uFill>
                <a:solidFill>
                  <a:srgbClr val="FFFFFF"/>
                </a:solidFill>
              </a:uFill>
              <a:latin typeface="Arial"/>
            </a:endParaRPr>
          </a:p>
          <a:p>
            <a:pPr>
              <a:lnSpc>
                <a:spcPct val="100000"/>
              </a:lnSpc>
            </a:pPr>
            <a:r>
              <a:rPr lang="ru-RU" sz="12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585" name="CustomShape 3"/>
          <p:cNvSpPr/>
          <p:nvPr/>
        </p:nvSpPr>
        <p:spPr>
          <a:xfrm>
            <a:off x="4464360" y="973440"/>
            <a:ext cx="4568040" cy="28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template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7F0055"/>
                </a:solidFill>
                <a:uFill>
                  <a:solidFill>
                    <a:srgbClr val="FFFFFF"/>
                  </a:solidFill>
                </a:uFill>
                <a:latin typeface="Consolas"/>
                <a:ea typeface="DejaVu Sans"/>
              </a:rPr>
              <a:t>typename</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644632"/>
                </a:solidFill>
                <a:uFill>
                  <a:solidFill>
                    <a:srgbClr val="FFFFFF"/>
                  </a:solidFill>
                </a:uFill>
                <a:latin typeface="Consolas"/>
                <a:ea typeface="DejaVu Sans"/>
              </a:rPr>
              <a:t>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644632"/>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0000"/>
                </a:solidFill>
                <a:uFill>
                  <a:solidFill>
                    <a:srgbClr val="FFFFFF"/>
                  </a:solidFill>
                </a:uFill>
                <a:latin typeface="Consolas"/>
                <a:ea typeface="DejaVu Sans"/>
              </a:rPr>
              <a:t>T,size</a:t>
            </a:r>
            <a:r>
              <a:rPr lang="ru-RU" sz="1200" b="1" strike="noStrike" spc="-1" dirty="0">
                <a:solidFill>
                  <a:srgbClr val="000000"/>
                </a:solidFill>
                <a:uFill>
                  <a:solidFill>
                    <a:srgbClr val="FFFFFF"/>
                  </a:solidFill>
                </a:uFill>
                <a:latin typeface="Consolas"/>
                <a:ea typeface="DejaVu Sans"/>
              </a:rPr>
              <a:t>&gt;::~</a:t>
            </a: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delete</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template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7F0055"/>
                </a:solidFill>
                <a:uFill>
                  <a:solidFill>
                    <a:srgbClr val="FFFFFF"/>
                  </a:solidFill>
                </a:uFill>
                <a:latin typeface="Consolas"/>
                <a:ea typeface="DejaVu Sans"/>
              </a:rPr>
              <a:t>typename</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644632"/>
                </a:solidFill>
                <a:uFill>
                  <a:solidFill>
                    <a:srgbClr val="FFFFFF"/>
                  </a:solidFill>
                </a:uFill>
                <a:latin typeface="Consolas"/>
                <a:ea typeface="DejaVu Sans"/>
              </a:rPr>
              <a:t>T</a:t>
            </a:r>
            <a:r>
              <a:rPr lang="ru-RU" sz="1200" b="1" strike="noStrike" spc="-1" dirty="0" err="1">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644632"/>
                </a:solidFill>
                <a:uFill>
                  <a:solidFill>
                    <a:srgbClr val="FFFFFF"/>
                  </a:solidFill>
                </a:uFill>
                <a:latin typeface="Consolas"/>
                <a:ea typeface="DejaVu Sans"/>
              </a:rPr>
              <a:t>size</a:t>
            </a:r>
            <a:r>
              <a:rPr lang="ru-RU" sz="12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644632"/>
                </a:solidFill>
                <a:uFill>
                  <a:solidFill>
                    <a:srgbClr val="FFFFFF"/>
                  </a:solidFill>
                </a:uFill>
                <a:latin typeface="Consolas"/>
                <a:ea typeface="DejaVu Sans"/>
              </a:rPr>
              <a:t>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0000"/>
                </a:solidFill>
                <a:uFill>
                  <a:solidFill>
                    <a:srgbClr val="FFFFFF"/>
                  </a:solidFill>
                </a:uFill>
                <a:latin typeface="Consolas"/>
                <a:ea typeface="DejaVu Sans"/>
              </a:rPr>
              <a:t>T,size</a:t>
            </a:r>
            <a:r>
              <a:rPr lang="ru-RU" sz="1200" b="1" strike="noStrike" spc="-1" dirty="0">
                <a:solidFill>
                  <a:srgbClr val="000000"/>
                </a:solidFill>
                <a:uFill>
                  <a:solidFill>
                    <a:srgbClr val="FFFFFF"/>
                  </a:solidFill>
                </a:uFill>
                <a:latin typeface="Consolas"/>
                <a:ea typeface="DejaVu Sans"/>
              </a:rPr>
              <a:t>&gt;::</a:t>
            </a:r>
            <a:r>
              <a:rPr lang="ru-RU" sz="1200" b="1" strike="noStrike" spc="-1" dirty="0" err="1">
                <a:solidFill>
                  <a:srgbClr val="000000"/>
                </a:solidFill>
                <a:uFill>
                  <a:solidFill>
                    <a:srgbClr val="FFFFFF"/>
                  </a:solidFill>
                </a:uFill>
                <a:latin typeface="Consolas"/>
                <a:ea typeface="DejaVu Sans"/>
              </a:rPr>
              <a:t>GetSum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a:solidFill>
                  <a:srgbClr val="644632"/>
                </a:solidFill>
                <a:uFill>
                  <a:solidFill>
                    <a:srgbClr val="FFFFFF"/>
                  </a:solidFill>
                </a:uFill>
                <a:latin typeface="Consolas"/>
                <a:ea typeface="DejaVu Sans"/>
              </a:rPr>
              <a:t>T</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Sum</a:t>
            </a:r>
            <a:r>
              <a:rPr lang="ru-RU" sz="1200" b="1" strike="noStrike" spc="-1" dirty="0">
                <a:solidFill>
                  <a:srgbClr val="000000"/>
                </a:solidFill>
                <a:uFill>
                  <a:solidFill>
                    <a:srgbClr val="FFFFFF"/>
                  </a:solidFill>
                </a:uFill>
                <a:latin typeface="Consolas"/>
                <a:ea typeface="DejaVu Sans"/>
              </a:rPr>
              <a:t> = 0;</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err="1">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ru-RU" sz="1200" b="1" strike="noStrike" spc="-1" dirty="0" err="1">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en-US" sz="1200" b="1" spc="-1" dirty="0">
                <a:solidFill>
                  <a:srgbClr val="000000"/>
                </a:solidFill>
                <a:uFill>
                  <a:solidFill>
                    <a:srgbClr val="FFFFFF"/>
                  </a:solidFill>
                </a:uFill>
                <a:latin typeface="Consolas"/>
                <a:ea typeface="DejaVu Sans"/>
              </a:rPr>
              <a:t>i</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0;</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i&lt;</a:t>
            </a:r>
            <a:r>
              <a:rPr lang="ru-RU" sz="1200" b="1" strike="noStrike" spc="-1" dirty="0" err="1">
                <a:solidFill>
                  <a:srgbClr val="0000C0"/>
                </a:solidFill>
                <a:uFill>
                  <a:solidFill>
                    <a:srgbClr val="FFFFFF"/>
                  </a:solidFill>
                </a:uFill>
                <a:latin typeface="Consolas"/>
                <a:ea typeface="DejaVu Sans"/>
              </a:rPr>
              <a:t>count</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00"/>
                </a:solidFill>
                <a:uFill>
                  <a:solidFill>
                    <a:srgbClr val="FFFFFF"/>
                  </a:solidFill>
                </a:uFill>
                <a:latin typeface="Consolas"/>
                <a:ea typeface="DejaVu Sans"/>
              </a:rPr>
              <a:t>Sum</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000000"/>
                </a:solidFill>
                <a:uFill>
                  <a:solidFill>
                    <a:srgbClr val="FFFFFF"/>
                  </a:solidFill>
                </a:uFill>
                <a:latin typeface="Consolas"/>
                <a:ea typeface="DejaVu Sans"/>
              </a:rPr>
              <a:t>+= </a:t>
            </a:r>
            <a:r>
              <a:rPr lang="ru-RU" sz="1200" b="0" strike="noStrike" spc="-1" dirty="0" err="1">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86" name="Line 4"/>
          <p:cNvSpPr/>
          <p:nvPr/>
        </p:nvSpPr>
        <p:spPr>
          <a:xfrm>
            <a:off x="4206240" y="888480"/>
            <a:ext cx="360" cy="401688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550416" y="451596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Template.h</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Using template for simple type</a:t>
            </a:r>
            <a:endParaRPr lang="ru-RU" sz="1800" b="0" strike="noStrike" spc="-1">
              <a:solidFill>
                <a:srgbClr val="000000"/>
              </a:solidFill>
              <a:uFill>
                <a:solidFill>
                  <a:srgbClr val="FFFFFF"/>
                </a:solidFill>
              </a:uFill>
              <a:latin typeface="Arial"/>
            </a:endParaRPr>
          </a:p>
        </p:txBody>
      </p:sp>
      <p:sp>
        <p:nvSpPr>
          <p:cNvPr id="1588" name="CustomShape 2"/>
          <p:cNvSpPr/>
          <p:nvPr/>
        </p:nvSpPr>
        <p:spPr>
          <a:xfrm>
            <a:off x="1049040" y="1061280"/>
            <a:ext cx="7080120" cy="25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TEST(Module10,</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UseTemplateForSimpleType</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Storage</a:t>
            </a:r>
            <a:r>
              <a:rPr lang="ru-RU" sz="2000" b="0" strike="noStrike" spc="-1" dirty="0">
                <a:solidFill>
                  <a:srgbClr val="000000"/>
                </a:solidFill>
                <a:uFill>
                  <a:solidFill>
                    <a:srgbClr val="FFFFFF"/>
                  </a:solidFill>
                </a:uFill>
                <a:latin typeface="Consolas"/>
                <a:ea typeface="DejaVu Sans"/>
              </a:rPr>
              <a:t>&lt;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&gt; </a:t>
            </a:r>
            <a:r>
              <a:rPr lang="ru-RU" sz="2000" b="1" strike="noStrike" spc="-1" dirty="0" err="1">
                <a:solidFill>
                  <a:srgbClr val="000000"/>
                </a:solidFill>
                <a:uFill>
                  <a:solidFill>
                    <a:srgbClr val="FFFFFF"/>
                  </a:solidFill>
                </a:uFill>
                <a:latin typeface="Consolas"/>
                <a:ea typeface="DejaVu Sans"/>
              </a:rPr>
              <a:t>storageInt</a:t>
            </a:r>
            <a:r>
              <a:rPr lang="ru-RU" sz="2000" b="1" strike="noStrike" spc="-1" dirty="0">
                <a:solidFill>
                  <a:srgbClr val="000000"/>
                </a:solidFill>
                <a:uFill>
                  <a:solidFill>
                    <a:srgbClr val="FFFFFF"/>
                  </a:solidFill>
                </a:uFill>
                <a:latin typeface="Consolas"/>
                <a:ea typeface="DejaVu Sans"/>
              </a:rPr>
              <a:t>{1,</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3,</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4,</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Storage</a:t>
            </a:r>
            <a:r>
              <a:rPr lang="ru-RU" sz="2000" b="0" strike="noStrike" spc="-1" dirty="0">
                <a:solidFill>
                  <a:srgbClr val="000000"/>
                </a:solidFill>
                <a:uFill>
                  <a:solidFill>
                    <a:srgbClr val="FFFFFF"/>
                  </a:solidFill>
                </a:uFill>
                <a:latin typeface="Consolas"/>
                <a:ea typeface="DejaVu Sans"/>
              </a:rPr>
              <a:t>&lt;</a:t>
            </a:r>
            <a:r>
              <a:rPr lang="ru-RU" sz="2000" b="1" strike="noStrike" spc="-1" dirty="0" err="1">
                <a:solidFill>
                  <a:srgbClr val="7F0055"/>
                </a:solidFill>
                <a:uFill>
                  <a:solidFill>
                    <a:srgbClr val="FFFFFF"/>
                  </a:solidFill>
                </a:uFill>
                <a:latin typeface="Consolas"/>
                <a:ea typeface="DejaVu Sans"/>
              </a:rPr>
              <a:t>long</a:t>
            </a:r>
            <a:r>
              <a:rPr lang="ru-RU" sz="2000" b="1" strike="noStrike" spc="-1" dirty="0">
                <a:solidFill>
                  <a:srgbClr val="000000"/>
                </a:solidFill>
                <a:uFill>
                  <a:solidFill>
                    <a:srgbClr val="FFFFFF"/>
                  </a:solidFill>
                </a:uFill>
                <a:latin typeface="Consolas"/>
                <a:ea typeface="DejaVu Sans"/>
              </a:rPr>
              <a:t>&gt; </a:t>
            </a:r>
            <a:r>
              <a:rPr lang="ru-RU" sz="2000" b="1" strike="noStrike" spc="-1" dirty="0" err="1">
                <a:solidFill>
                  <a:srgbClr val="000000"/>
                </a:solidFill>
                <a:uFill>
                  <a:solidFill>
                    <a:srgbClr val="FFFFFF"/>
                  </a:solidFill>
                </a:uFill>
                <a:latin typeface="Consolas"/>
                <a:ea typeface="DejaVu Sans"/>
              </a:rPr>
              <a:t>storageLong</a:t>
            </a:r>
            <a:r>
              <a:rPr lang="ru-RU" sz="2000" b="1" strike="noStrike" spc="-1" dirty="0">
                <a:solidFill>
                  <a:srgbClr val="000000"/>
                </a:solidFill>
                <a:uFill>
                  <a:solidFill>
                    <a:srgbClr val="FFFFFF"/>
                  </a:solidFill>
                </a:uFill>
                <a:latin typeface="Consolas"/>
                <a:ea typeface="DejaVu Sans"/>
              </a:rPr>
              <a:t> {2,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4,</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6,</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8};</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storageInt.GetSum</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15);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storageLong.GetSum</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Using template with user defined type</a:t>
            </a:r>
            <a:endParaRPr lang="ru-RU" sz="1800" b="0" strike="noStrike" spc="-1">
              <a:solidFill>
                <a:srgbClr val="000000"/>
              </a:solidFill>
              <a:uFill>
                <a:solidFill>
                  <a:srgbClr val="FFFFFF"/>
                </a:solidFill>
              </a:uFill>
              <a:latin typeface="Arial"/>
            </a:endParaRPr>
          </a:p>
        </p:txBody>
      </p:sp>
      <p:sp>
        <p:nvSpPr>
          <p:cNvPr id="1590" name="CustomShape 2"/>
          <p:cNvSpPr/>
          <p:nvPr/>
        </p:nvSpPr>
        <p:spPr>
          <a:xfrm>
            <a:off x="115200" y="769320"/>
            <a:ext cx="4568040" cy="392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1" strike="noStrike" spc="-1" dirty="0" err="1">
                <a:solidFill>
                  <a:srgbClr val="7F0055"/>
                </a:solidFill>
                <a:uFill>
                  <a:solidFill>
                    <a:srgbClr val="FFFFFF"/>
                  </a:solidFill>
                </a:uFill>
                <a:latin typeface="Consolas"/>
                <a:ea typeface="DejaVu Sans"/>
              </a:rPr>
              <a:t>class</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005032"/>
                </a:solidFill>
                <a:uFill>
                  <a:solidFill>
                    <a:srgbClr val="FFFFFF"/>
                  </a:solidFill>
                </a:uFill>
                <a:latin typeface="Consolas"/>
                <a:ea typeface="DejaVu Sans"/>
              </a:rPr>
              <a:t>CustomType</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v1</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a:t>
            </a:r>
            <a:r>
              <a:rPr lang="ru-RU" sz="1400" b="1" strike="noStrike" spc="-1" dirty="0">
                <a:solidFill>
                  <a:srgbClr val="0000C0"/>
                </a:solidFill>
                <a:uFill>
                  <a:solidFill>
                    <a:srgbClr val="FFFFFF"/>
                  </a:solidFill>
                </a:uFill>
                <a:latin typeface="Consolas"/>
                <a:ea typeface="DejaVu Sans"/>
              </a:rPr>
              <a:t>v2</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7F0055"/>
                </a:solidFill>
                <a:uFill>
                  <a:solidFill>
                    <a:srgbClr val="FFFFFF"/>
                  </a:solidFill>
                </a:uFill>
                <a:latin typeface="Consolas"/>
                <a:ea typeface="DejaVu Sans"/>
              </a:rPr>
              <a:t>public</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a:solidFill>
                  <a:srgbClr val="000000"/>
                </a:solidFill>
                <a:uFill>
                  <a:solidFill>
                    <a:srgbClr val="FFFFFF"/>
                  </a:solidFill>
                </a:uFill>
                <a:latin typeface="Consolas"/>
                <a:ea typeface="DejaVu Sans"/>
              </a:rPr>
              <a:t>=</a:t>
            </a:r>
            <a:r>
              <a:rPr lang="en-US"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default</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v): </a:t>
            </a:r>
            <a:r>
              <a:rPr lang="ru-RU" sz="1400" b="1" strike="noStrike" spc="-1" dirty="0">
                <a:solidFill>
                  <a:srgbClr val="0000C0"/>
                </a:solidFill>
                <a:uFill>
                  <a:solidFill>
                    <a:srgbClr val="FFFFFF"/>
                  </a:solidFill>
                </a:uFill>
                <a:latin typeface="Consolas"/>
                <a:ea typeface="DejaVu Sans"/>
              </a:rPr>
              <a:t>v1</a:t>
            </a:r>
            <a:r>
              <a:rPr lang="ru-RU" sz="1400" b="1" strike="noStrike" spc="-1" dirty="0">
                <a:solidFill>
                  <a:srgbClr val="000000"/>
                </a:solidFill>
                <a:uFill>
                  <a:solidFill>
                    <a:srgbClr val="FFFFFF"/>
                  </a:solidFill>
                </a:uFill>
                <a:latin typeface="Consolas"/>
                <a:ea typeface="DejaVu Sans"/>
              </a:rPr>
              <a:t>(v),</a:t>
            </a:r>
            <a:r>
              <a:rPr lang="ru-RU" sz="1400" b="1" strike="noStrike" spc="-1" dirty="0">
                <a:solidFill>
                  <a:srgbClr val="0000C0"/>
                </a:solidFill>
                <a:uFill>
                  <a:solidFill>
                    <a:srgbClr val="FFFFFF"/>
                  </a:solidFill>
                </a:uFill>
                <a:latin typeface="Consolas"/>
                <a:ea typeface="DejaVu Sans"/>
              </a:rPr>
              <a:t>v2</a:t>
            </a:r>
            <a:r>
              <a:rPr lang="ru-RU" sz="1400" b="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err="1">
                <a:solidFill>
                  <a:srgbClr val="000000"/>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v1,</a:t>
            </a:r>
            <a:r>
              <a:rPr lang="ru-RU" sz="1400" b="1" strike="noStrike" spc="-1" dirty="0">
                <a:solidFill>
                  <a:srgbClr val="7F0055"/>
                </a:solidFill>
                <a:uFill>
                  <a:solidFill>
                    <a:srgbClr val="FFFFFF"/>
                  </a:solidFill>
                </a:uFill>
                <a:latin typeface="Consolas"/>
                <a:ea typeface="DejaVu Sans"/>
              </a:rPr>
              <a:t>int</a:t>
            </a:r>
            <a:r>
              <a:rPr lang="ru-RU" sz="1400" b="1" strike="noStrike" spc="-1" dirty="0">
                <a:solidFill>
                  <a:srgbClr val="000000"/>
                </a:solidFill>
                <a:uFill>
                  <a:solidFill>
                    <a:srgbClr val="FFFFFF"/>
                  </a:solidFill>
                </a:uFill>
                <a:latin typeface="Consolas"/>
                <a:ea typeface="DejaVu Sans"/>
              </a:rPr>
              <a:t> v2): </a:t>
            </a:r>
            <a:r>
              <a:rPr lang="ru-RU" sz="1400" b="1" strike="noStrike" spc="-1" dirty="0">
                <a:solidFill>
                  <a:srgbClr val="0000C0"/>
                </a:solidFill>
                <a:uFill>
                  <a:solidFill>
                    <a:srgbClr val="FFFFFF"/>
                  </a:solidFill>
                </a:uFill>
                <a:latin typeface="Consolas"/>
                <a:ea typeface="DejaVu Sans"/>
              </a:rPr>
              <a:t>v1</a:t>
            </a:r>
            <a:r>
              <a:rPr lang="ru-RU" sz="1400" b="1" strike="noStrike" spc="-1" dirty="0">
                <a:solidFill>
                  <a:srgbClr val="000000"/>
                </a:solidFill>
                <a:uFill>
                  <a:solidFill>
                    <a:srgbClr val="FFFFFF"/>
                  </a:solidFill>
                </a:uFill>
                <a:latin typeface="Consolas"/>
                <a:ea typeface="DejaVu Sans"/>
              </a:rPr>
              <a:t>(v1),</a:t>
            </a:r>
            <a:endParaRPr lang="ru-RU" sz="1800" b="0" strike="noStrike" spc="-1" dirty="0">
              <a:solidFill>
                <a:srgbClr val="000000"/>
              </a:solidFill>
              <a:uFill>
                <a:solidFill>
                  <a:srgbClr val="FFFFFF"/>
                </a:solidFill>
              </a:uFill>
              <a:latin typeface="Arial"/>
            </a:endParaRPr>
          </a:p>
          <a:p>
            <a:pPr>
              <a:lnSpc>
                <a:spcPct val="100000"/>
              </a:lnSpc>
            </a:pPr>
            <a:r>
              <a:rPr lang="ru-RU" sz="1400" b="1" strike="noStrike" spc="-1" dirty="0">
                <a:solidFill>
                  <a:srgbClr val="0000C0"/>
                </a:solidFill>
                <a:uFill>
                  <a:solidFill>
                    <a:srgbClr val="FFFFFF"/>
                  </a:solidFill>
                </a:uFill>
                <a:latin typeface="Consolas"/>
                <a:ea typeface="DejaVu Sans"/>
              </a:rPr>
              <a:t>v2</a:t>
            </a:r>
            <a:r>
              <a:rPr lang="ru-RU" sz="1400" b="1" strike="noStrike" spc="-1" dirty="0">
                <a:solidFill>
                  <a:srgbClr val="000000"/>
                </a:solidFill>
                <a:uFill>
                  <a:solidFill>
                    <a:srgbClr val="FFFFFF"/>
                  </a:solidFill>
                </a:uFill>
                <a:latin typeface="Consolas"/>
                <a:ea typeface="DejaVu Sans"/>
              </a:rPr>
              <a:t>(v2){}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&amp; </a:t>
            </a:r>
            <a:r>
              <a:rPr lang="ru-RU" sz="1400" b="1" strike="noStrike" spc="-1" dirty="0" err="1">
                <a:solidFill>
                  <a:srgbClr val="000000"/>
                </a:solidFill>
                <a:uFill>
                  <a:solidFill>
                    <a:srgbClr val="FFFFFF"/>
                  </a:solidFill>
                </a:uFill>
                <a:latin typeface="Consolas"/>
                <a:ea typeface="DejaVu Sans"/>
              </a:rPr>
              <a:t>operator</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&amp; </a:t>
            </a:r>
            <a:r>
              <a:rPr lang="ru-RU" sz="1400" b="1" strike="noStrike" spc="-1" dirty="0" err="1">
                <a:solidFill>
                  <a:srgbClr val="000000"/>
                </a:solidFill>
                <a:uFill>
                  <a:solidFill>
                    <a:srgbClr val="FFFFFF"/>
                  </a:solidFill>
                </a:uFill>
                <a:latin typeface="Consolas"/>
                <a:ea typeface="DejaVu Sans"/>
              </a:rPr>
              <a:t>op</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&amp; </a:t>
            </a:r>
            <a:r>
              <a:rPr lang="ru-RU" sz="1400" b="1" strike="noStrike" spc="-1" dirty="0" err="1">
                <a:solidFill>
                  <a:srgbClr val="000000"/>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0000"/>
                </a:solidFill>
                <a:uFill>
                  <a:solidFill>
                    <a:srgbClr val="FFFFFF"/>
                  </a:solidFill>
                </a:uFill>
                <a:latin typeface="Consolas"/>
                <a:ea typeface="DejaVu Sans"/>
              </a:rPr>
              <a:t>operator</a:t>
            </a:r>
            <a:r>
              <a:rPr lang="ru-RU" sz="1400" b="1" strike="noStrike" spc="-1" dirty="0">
                <a:solidFill>
                  <a:srgbClr val="000000"/>
                </a:solidFill>
                <a:uFill>
                  <a:solidFill>
                    <a:srgbClr val="FFFFFF"/>
                  </a:solidFill>
                </a:uFill>
                <a:latin typeface="Consolas"/>
                <a:ea typeface="DejaVu Sans"/>
              </a:rPr>
              <a:t>+=(</a:t>
            </a:r>
            <a:r>
              <a:rPr lang="ru-RU" sz="1400" b="1" strike="noStrike" spc="-1" dirty="0" err="1">
                <a:solidFill>
                  <a:srgbClr val="005032"/>
                </a:solidFill>
                <a:uFill>
                  <a:solidFill>
                    <a:srgbClr val="FFFFFF"/>
                  </a:solidFill>
                </a:uFill>
                <a:latin typeface="Consolas"/>
                <a:ea typeface="DejaVu Sans"/>
              </a:rPr>
              <a:t>CustomType</a:t>
            </a:r>
            <a:r>
              <a:rPr lang="ru-RU" sz="1400" b="1" strike="noStrike" spc="-1" dirty="0">
                <a:solidFill>
                  <a:srgbClr val="000000"/>
                </a:solidFill>
                <a:uFill>
                  <a:solidFill>
                    <a:srgbClr val="FFFFFF"/>
                  </a:solidFill>
                </a:uFill>
                <a:latin typeface="Consolas"/>
                <a:ea typeface="DejaVu Sans"/>
              </a:rPr>
              <a:t> &amp;</a:t>
            </a:r>
            <a:r>
              <a:rPr lang="ru-RU" sz="1400" b="1" strike="noStrike" spc="-1" dirty="0" err="1">
                <a:solidFill>
                  <a:srgbClr val="000000"/>
                </a:solidFill>
                <a:uFill>
                  <a:solidFill>
                    <a:srgbClr val="FFFFFF"/>
                  </a:solidFill>
                </a:uFill>
                <a:latin typeface="Consolas"/>
                <a:ea typeface="DejaVu Sans"/>
              </a:rPr>
              <a:t>op</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a:solidFill>
                  <a:srgbClr val="0000C0"/>
                </a:solidFill>
                <a:uFill>
                  <a:solidFill>
                    <a:srgbClr val="FFFFFF"/>
                  </a:solidFill>
                </a:uFill>
                <a:latin typeface="Consolas"/>
                <a:ea typeface="DejaVu Sans"/>
              </a:rPr>
              <a:t>v1</a:t>
            </a:r>
            <a:r>
              <a:rPr lang="ru-RU" sz="1400" b="0" strike="noStrike" spc="-1" dirty="0">
                <a:solidFill>
                  <a:srgbClr val="000000"/>
                </a:solidFill>
                <a:uFill>
                  <a:solidFill>
                    <a:srgbClr val="FFFFFF"/>
                  </a:solidFill>
                </a:uFill>
                <a:latin typeface="Consolas"/>
                <a:ea typeface="DejaVu Sans"/>
              </a:rPr>
              <a:t> += op.</a:t>
            </a:r>
            <a:r>
              <a:rPr lang="ru-RU" sz="1400" b="0" strike="noStrike" spc="-1" dirty="0">
                <a:solidFill>
                  <a:srgbClr val="0000C0"/>
                </a:solidFill>
                <a:uFill>
                  <a:solidFill>
                    <a:srgbClr val="FFFFFF"/>
                  </a:solidFill>
                </a:uFill>
                <a:latin typeface="Consolas"/>
                <a:ea typeface="DejaVu Sans"/>
              </a:rPr>
              <a:t>v1</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a:solidFill>
                  <a:srgbClr val="0000C0"/>
                </a:solidFill>
                <a:uFill>
                  <a:solidFill>
                    <a:srgbClr val="FFFFFF"/>
                  </a:solidFill>
                </a:uFill>
                <a:latin typeface="Consolas"/>
                <a:ea typeface="DejaVu Sans"/>
              </a:rPr>
              <a:t>v2</a:t>
            </a:r>
            <a:r>
              <a:rPr lang="ru-RU" sz="1400" b="0" strike="noStrike" spc="-1" dirty="0">
                <a:solidFill>
                  <a:srgbClr val="000000"/>
                </a:solidFill>
                <a:uFill>
                  <a:solidFill>
                    <a:srgbClr val="FFFFFF"/>
                  </a:solidFill>
                </a:uFill>
                <a:latin typeface="Consolas"/>
                <a:ea typeface="DejaVu Sans"/>
              </a:rPr>
              <a:t> += op.</a:t>
            </a:r>
            <a:r>
              <a:rPr lang="ru-RU" sz="1400" b="0" strike="noStrike" spc="-1" dirty="0">
                <a:solidFill>
                  <a:srgbClr val="0000C0"/>
                </a:solidFill>
                <a:uFill>
                  <a:solidFill>
                    <a:srgbClr val="FFFFFF"/>
                  </a:solidFill>
                </a:uFill>
                <a:latin typeface="Consolas"/>
                <a:ea typeface="DejaVu Sans"/>
              </a:rPr>
              <a:t>v2</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return</a:t>
            </a:r>
            <a:r>
              <a:rPr lang="ru-RU" sz="1400" b="1" strike="noStrike" spc="-1" dirty="0">
                <a:solidFill>
                  <a:srgbClr val="000000"/>
                </a:solidFill>
                <a:uFill>
                  <a:solidFill>
                    <a:srgbClr val="FFFFFF"/>
                  </a:solidFill>
                </a:uFill>
                <a:latin typeface="Consolas"/>
                <a:ea typeface="DejaVu Sans"/>
              </a:rPr>
              <a:t> *</a:t>
            </a:r>
            <a:r>
              <a:rPr lang="ru-RU" sz="1400" b="1" strike="noStrike" spc="-1" dirty="0" err="1">
                <a:solidFill>
                  <a:srgbClr val="7F0055"/>
                </a:solidFill>
                <a:uFill>
                  <a:solidFill>
                    <a:srgbClr val="FFFFFF"/>
                  </a:solidFill>
                </a:uFill>
                <a:latin typeface="Consolas"/>
                <a:ea typeface="DejaVu Sans"/>
              </a:rPr>
              <a:t>this</a:t>
            </a:r>
            <a:r>
              <a:rPr lang="ru-RU" sz="14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91" name="CustomShape 3"/>
          <p:cNvSpPr/>
          <p:nvPr/>
        </p:nvSpPr>
        <p:spPr>
          <a:xfrm>
            <a:off x="4292280" y="1954440"/>
            <a:ext cx="4750920" cy="157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400" b="0" strike="noStrike" spc="-1" dirty="0">
                <a:solidFill>
                  <a:srgbClr val="000000"/>
                </a:solidFill>
                <a:uFill>
                  <a:solidFill>
                    <a:srgbClr val="FFFFFF"/>
                  </a:solidFill>
                </a:uFill>
                <a:latin typeface="Consolas"/>
                <a:ea typeface="DejaVu Sans"/>
              </a:rPr>
              <a:t>TEST(Module10,</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0000"/>
                </a:solidFill>
                <a:uFill>
                  <a:solidFill>
                    <a:srgbClr val="FFFFFF"/>
                  </a:solidFill>
                </a:uFill>
                <a:latin typeface="Consolas"/>
                <a:ea typeface="DejaVu Sans"/>
              </a:rPr>
              <a:t>UseTemplateForUserType</a:t>
            </a: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Storage</a:t>
            </a:r>
            <a:r>
              <a:rPr lang="ru-RU" sz="1400" b="0" strike="noStrike" spc="-1" dirty="0">
                <a:solidFill>
                  <a:srgbClr val="000000"/>
                </a:solidFill>
                <a:uFill>
                  <a:solidFill>
                    <a:srgbClr val="FFFFFF"/>
                  </a:solidFill>
                </a:uFill>
                <a:latin typeface="Consolas"/>
                <a:ea typeface="DejaVu Sans"/>
              </a:rPr>
              <a:t>&lt;</a:t>
            </a: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&gt; x { </a:t>
            </a: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(2,</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3),</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(5,</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2),</a:t>
            </a:r>
            <a:r>
              <a:rPr lang="en-US" spc="-1" dirty="0">
                <a:solidFill>
                  <a:srgbClr val="000000"/>
                </a:solidFill>
                <a:uFill>
                  <a:solidFill>
                    <a:srgbClr val="FFFFFF"/>
                  </a:solidFill>
                </a:uFill>
                <a:latin typeface="Arial"/>
              </a:rPr>
              <a:t> </a:t>
            </a: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(1,</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 ASSERT_EQ(</a:t>
            </a:r>
            <a:r>
              <a:rPr lang="ru-RU" sz="1400" b="0" strike="noStrike" spc="-1" dirty="0" err="1">
                <a:solidFill>
                  <a:srgbClr val="000000"/>
                </a:solidFill>
                <a:uFill>
                  <a:solidFill>
                    <a:srgbClr val="FFFFFF"/>
                  </a:solidFill>
                </a:uFill>
                <a:latin typeface="Consolas"/>
                <a:ea typeface="DejaVu Sans"/>
              </a:rPr>
              <a:t>x.GetSum</a:t>
            </a:r>
            <a:r>
              <a:rPr lang="ru-RU" sz="1400" b="0" strike="noStrike" spc="-1" dirty="0">
                <a:solidFill>
                  <a:srgbClr val="000000"/>
                </a:solidFill>
                <a:uFill>
                  <a:solidFill>
                    <a:srgbClr val="FFFFFF"/>
                  </a:solidFill>
                </a:uFill>
                <a:latin typeface="Consolas"/>
                <a:ea typeface="DejaVu Sans"/>
              </a:rPr>
              <a:t>(),</a:t>
            </a:r>
            <a:r>
              <a:rPr lang="en-US" sz="1400" b="0" strike="noStrike" spc="-1" dirty="0">
                <a:solidFill>
                  <a:srgbClr val="000000"/>
                </a:solidFill>
                <a:uFill>
                  <a:solidFill>
                    <a:srgbClr val="FFFFFF"/>
                  </a:solidFill>
                </a:uFill>
                <a:latin typeface="Consolas"/>
                <a:ea typeface="DejaVu Sans"/>
              </a:rPr>
              <a:t> </a:t>
            </a:r>
            <a:r>
              <a:rPr lang="ru-RU" sz="1400" b="0" strike="noStrike" spc="-1" dirty="0" err="1">
                <a:solidFill>
                  <a:srgbClr val="005032"/>
                </a:solidFill>
                <a:uFill>
                  <a:solidFill>
                    <a:srgbClr val="FFFFFF"/>
                  </a:solidFill>
                </a:uFill>
                <a:latin typeface="Consolas"/>
                <a:ea typeface="DejaVu Sans"/>
              </a:rPr>
              <a:t>CustomType</a:t>
            </a:r>
            <a:r>
              <a:rPr lang="ru-RU" sz="1400" b="0" strike="noStrike" spc="-1" dirty="0">
                <a:solidFill>
                  <a:srgbClr val="000000"/>
                </a:solidFill>
                <a:uFill>
                  <a:solidFill>
                    <a:srgbClr val="FFFFFF"/>
                  </a:solidFill>
                </a:uFill>
                <a:latin typeface="Consolas"/>
                <a:ea typeface="DejaVu Sans"/>
              </a:rPr>
              <a:t>(8,</a:t>
            </a:r>
            <a:r>
              <a:rPr lang="en-US" sz="1400" b="0" strike="noStrike" spc="-1" dirty="0">
                <a:solidFill>
                  <a:srgbClr val="000000"/>
                </a:solidFill>
                <a:uFill>
                  <a:solidFill>
                    <a:srgbClr val="FFFFFF"/>
                  </a:solidFill>
                </a:uFill>
                <a:latin typeface="Consolas"/>
                <a:ea typeface="DejaVu Sans"/>
              </a:rPr>
              <a:t> </a:t>
            </a:r>
            <a:r>
              <a:rPr lang="ru-RU" sz="1400" b="0" strike="noStrike" spc="-1" dirty="0">
                <a:solidFill>
                  <a:srgbClr val="000000"/>
                </a:solidFill>
                <a:uFill>
                  <a:solidFill>
                    <a:srgbClr val="FFFFFF"/>
                  </a:solidFill>
                </a:uFill>
                <a:latin typeface="Consolas"/>
                <a:ea typeface="DejaVu Sans"/>
              </a:rPr>
              <a:t>7));</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92" name="Line 4"/>
          <p:cNvSpPr/>
          <p:nvPr/>
        </p:nvSpPr>
        <p:spPr>
          <a:xfrm>
            <a:off x="4130640" y="1010880"/>
            <a:ext cx="360" cy="378684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474816" y="4589609"/>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overview</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chemeClr val="accent6">
                    <a:lumMod val="75000"/>
                  </a:schemeClr>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endParaRPr lang="ru-RU" sz="2100" spc="-1" dirty="0">
              <a:solidFill>
                <a:srgbClr val="000000"/>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4125624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Full specialization for concrete type</a:t>
            </a:r>
            <a:endParaRPr lang="ru-RU" sz="1800" b="0" strike="noStrike" spc="-1">
              <a:solidFill>
                <a:srgbClr val="000000"/>
              </a:solidFill>
              <a:uFill>
                <a:solidFill>
                  <a:srgbClr val="FFFFFF"/>
                </a:solidFill>
              </a:uFill>
              <a:latin typeface="Arial"/>
            </a:endParaRPr>
          </a:p>
        </p:txBody>
      </p:sp>
      <p:sp>
        <p:nvSpPr>
          <p:cNvPr id="1594" name="CustomShape 2"/>
          <p:cNvSpPr/>
          <p:nvPr/>
        </p:nvSpPr>
        <p:spPr>
          <a:xfrm>
            <a:off x="0" y="886320"/>
            <a:ext cx="4568040" cy="37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a:solidFill>
                  <a:srgbClr val="7F0055"/>
                </a:solidFill>
                <a:uFill>
                  <a:solidFill>
                    <a:srgbClr val="FFFFFF"/>
                  </a:solidFill>
                </a:uFill>
                <a:latin typeface="Consolas"/>
                <a:ea typeface="DejaVu Sans"/>
              </a:rPr>
              <a:t>template</a:t>
            </a:r>
            <a:r>
              <a:rPr lang="ru-RU" sz="1200" b="1" strike="noStrike" spc="-1" dirty="0">
                <a:solidFill>
                  <a:srgbClr val="000000"/>
                </a:solidFill>
                <a:uFill>
                  <a:solidFill>
                    <a:srgbClr val="FFFFFF"/>
                  </a:solidFill>
                </a:uFill>
                <a:latin typeface="Consolas"/>
                <a:ea typeface="DejaVu Sans"/>
              </a:rPr>
              <a:t>&lt;&gt;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class</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5032"/>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&lt;</a:t>
            </a: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private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int</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0000C0"/>
                </a:solidFill>
                <a:uFill>
                  <a:solidFill>
                    <a:srgbClr val="FFFFFF"/>
                  </a:solidFill>
                </a:uFill>
                <a:latin typeface="Consolas"/>
                <a:ea typeface="DejaVu Sans"/>
              </a:rPr>
              <a:t>count</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public</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000000"/>
                </a:solidFill>
                <a:uFill>
                  <a:solidFill>
                    <a:srgbClr val="FFFFFF"/>
                  </a:solidFill>
                </a:uFill>
                <a:latin typeface="Consolas"/>
                <a:ea typeface="DejaVu Sans"/>
              </a:rPr>
              <a:t>Storage(std::</a:t>
            </a:r>
            <a:r>
              <a:rPr lang="ru-RU" sz="1200" b="1" strike="noStrike" spc="-1" dirty="0">
                <a:solidFill>
                  <a:srgbClr val="005032"/>
                </a:solidFill>
                <a:uFill>
                  <a:solidFill>
                    <a:srgbClr val="FFFFFF"/>
                  </a:solidFill>
                </a:uFill>
                <a:latin typeface="Consolas"/>
                <a:ea typeface="DejaVu Sans"/>
              </a:rPr>
              <a:t>initializer_list</a:t>
            </a:r>
            <a:r>
              <a:rPr lang="ru-RU" sz="1200" b="1" strike="noStrike" spc="-1" dirty="0">
                <a:solidFill>
                  <a:srgbClr val="000000"/>
                </a:solidFill>
                <a:uFill>
                  <a:solidFill>
                    <a:srgbClr val="FFFFFF"/>
                  </a:solidFill>
                </a:uFill>
                <a:latin typeface="Consolas"/>
                <a:ea typeface="DejaVu Sans"/>
              </a:rPr>
              <a:t>&lt;</a:t>
            </a: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&gt; init);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000000"/>
                </a:solidFill>
                <a:uFill>
                  <a:solidFill>
                    <a:srgbClr val="FFFFFF"/>
                  </a:solidFill>
                </a:uFill>
                <a:latin typeface="Consolas"/>
                <a:ea typeface="DejaVu Sans"/>
              </a:rPr>
              <a:t>~Storage();</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GetSum();</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a:solidFill>
                  <a:srgbClr val="000000"/>
                </a:solidFill>
                <a:uFill>
                  <a:solidFill>
                    <a:srgbClr val="FFFFFF"/>
                  </a:solidFill>
                </a:uFill>
                <a:latin typeface="Consolas"/>
                <a:ea typeface="DejaVu Sans"/>
              </a:rPr>
              <a:t>Storage&lt;char&gt;::Storage(std::</a:t>
            </a:r>
            <a:r>
              <a:rPr lang="ru-RU" sz="1200" b="1" strike="noStrike" spc="-1" dirty="0">
                <a:solidFill>
                  <a:srgbClr val="005032"/>
                </a:solidFill>
                <a:uFill>
                  <a:solidFill>
                    <a:srgbClr val="FFFFFF"/>
                  </a:solidFill>
                </a:uFill>
                <a:latin typeface="Consolas"/>
                <a:ea typeface="DejaVu Sans"/>
              </a:rPr>
              <a:t>initializer_list</a:t>
            </a:r>
            <a:r>
              <a:rPr lang="ru-RU" sz="1200" b="1" strike="noStrike" spc="-1" dirty="0">
                <a:solidFill>
                  <a:srgbClr val="000000"/>
                </a:solidFill>
                <a:uFill>
                  <a:solidFill>
                    <a:srgbClr val="FFFFFF"/>
                  </a:solidFill>
                </a:uFill>
                <a:latin typeface="Consolas"/>
                <a:ea typeface="DejaVu Sans"/>
              </a:rPr>
              <a:t>&lt;</a:t>
            </a: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&gt; init):</a:t>
            </a:r>
            <a:r>
              <a:rPr lang="ru-RU" sz="1200" b="1" strike="noStrike" spc="-1" dirty="0">
                <a:solidFill>
                  <a:srgbClr val="0000C0"/>
                </a:solidFill>
                <a:uFill>
                  <a:solidFill>
                    <a:srgbClr val="FFFFFF"/>
                  </a:solidFill>
                </a:uFill>
                <a:latin typeface="Consolas"/>
                <a:ea typeface="DejaVu Sans"/>
              </a:rPr>
              <a:t>count</a:t>
            </a:r>
            <a:r>
              <a:rPr lang="ru-RU" sz="1200" b="1" strike="noStrike" spc="-1" dirty="0">
                <a:solidFill>
                  <a:srgbClr val="000000"/>
                </a:solidFill>
                <a:uFill>
                  <a:solidFill>
                    <a:srgbClr val="FFFFFF"/>
                  </a:solidFill>
                </a:uFill>
                <a:latin typeface="Consola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 = </a:t>
            </a:r>
            <a:r>
              <a:rPr lang="ru-RU" sz="1200" b="1" strike="noStrike" spc="-1" dirty="0">
                <a:solidFill>
                  <a:srgbClr val="7F0055"/>
                </a:solidFill>
                <a:uFill>
                  <a:solidFill>
                    <a:srgbClr val="FFFFFF"/>
                  </a:solidFill>
                </a:uFill>
                <a:latin typeface="Consolas"/>
                <a:ea typeface="DejaVu Sans"/>
              </a:rPr>
              <a:t>new</a:t>
            </a:r>
            <a:r>
              <a:rPr lang="ru-RU" sz="1200" b="1" strike="noStrike" spc="-1" dirty="0">
                <a:solidFill>
                  <a:srgbClr val="000000"/>
                </a:solidFill>
                <a:uFill>
                  <a:solidFill>
                    <a:srgbClr val="FFFFFF"/>
                  </a:solidFill>
                </a:uFill>
                <a:latin typeface="Consolas"/>
                <a:ea typeface="DejaVu Sans"/>
              </a:rPr>
              <a:t> </a:t>
            </a: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[init.size()+1];</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1" strike="noStrike" spc="-1" dirty="0">
                <a:solidFill>
                  <a:srgbClr val="7F0055"/>
                </a:solidFill>
                <a:uFill>
                  <a:solidFill>
                    <a:srgbClr val="FFFFFF"/>
                  </a:solidFill>
                </a:uFill>
                <a:latin typeface="Consolas"/>
                <a:ea typeface="DejaVu Sans"/>
              </a:rPr>
              <a:t>for</a:t>
            </a:r>
            <a:r>
              <a:rPr lang="ru-RU" sz="1200" b="1" strike="noStrike" spc="-1" dirty="0">
                <a:solidFill>
                  <a:srgbClr val="000000"/>
                </a:solidFill>
                <a:uFill>
                  <a:solidFill>
                    <a:srgbClr val="FFFFFF"/>
                  </a:solidFill>
                </a:uFill>
                <a:latin typeface="Consolas"/>
                <a:ea typeface="DejaVu Sans"/>
              </a:rPr>
              <a:t>(</a:t>
            </a:r>
            <a:r>
              <a:rPr lang="ru-RU" sz="1200" b="1" strike="noStrike" spc="-1" dirty="0">
                <a:solidFill>
                  <a:srgbClr val="7F0055"/>
                </a:solidFill>
                <a:uFill>
                  <a:solidFill>
                    <a:srgbClr val="FFFFFF"/>
                  </a:solidFill>
                </a:uFill>
                <a:latin typeface="Consolas"/>
                <a:ea typeface="DejaVu Sans"/>
              </a:rPr>
              <a:t>auto</a:t>
            </a:r>
            <a:r>
              <a:rPr lang="ru-RU" sz="1200" b="1" strike="noStrike" spc="-1" dirty="0">
                <a:solidFill>
                  <a:srgbClr val="000000"/>
                </a:solidFill>
                <a:uFill>
                  <a:solidFill>
                    <a:srgbClr val="FFFFFF"/>
                  </a:solidFill>
                </a:uFill>
                <a:latin typeface="Consolas"/>
                <a:ea typeface="DejaVu Sans"/>
              </a:rPr>
              <a:t> c : init)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a:t>
            </a:r>
            <a:r>
              <a:rPr lang="ru-RU" sz="1200" b="0" strike="noStrike" spc="-1" dirty="0">
                <a:solidFill>
                  <a:srgbClr val="0000C0"/>
                </a:solidFill>
                <a:uFill>
                  <a:solidFill>
                    <a:srgbClr val="FFFFFF"/>
                  </a:solidFill>
                </a:uFill>
                <a:latin typeface="Consolas"/>
                <a:ea typeface="DejaVu Sans"/>
              </a:rPr>
              <a:t>count</a:t>
            </a:r>
            <a:r>
              <a:rPr lang="ru-RU" sz="1200" b="0" strike="noStrike" spc="-1" dirty="0">
                <a:solidFill>
                  <a:srgbClr val="000000"/>
                </a:solidFill>
                <a:uFill>
                  <a:solidFill>
                    <a:srgbClr val="FFFFFF"/>
                  </a:solidFill>
                </a:uFill>
                <a:latin typeface="Consolas"/>
                <a:ea typeface="DejaVu Sans"/>
              </a:rPr>
              <a:t>++] = c;</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  </a:t>
            </a:r>
            <a:r>
              <a:rPr lang="ru-RU" sz="1200" b="0" strike="noStrike" spc="-1" dirty="0">
                <a:solidFill>
                  <a:srgbClr val="0000C0"/>
                </a:solidFill>
                <a:uFill>
                  <a:solidFill>
                    <a:srgbClr val="FFFFFF"/>
                  </a:solidFill>
                </a:uFill>
                <a:latin typeface="Consolas"/>
                <a:ea typeface="DejaVu Sans"/>
              </a:rPr>
              <a:t>Buffer</a:t>
            </a:r>
            <a:r>
              <a:rPr lang="ru-RU" sz="1200" b="0" strike="noStrike" spc="-1" dirty="0">
                <a:solidFill>
                  <a:srgbClr val="000000"/>
                </a:solidFill>
                <a:uFill>
                  <a:solidFill>
                    <a:srgbClr val="FFFFFF"/>
                  </a:solidFill>
                </a:uFill>
                <a:latin typeface="Consolas"/>
                <a:ea typeface="DejaVu Sans"/>
              </a:rPr>
              <a:t>[</a:t>
            </a:r>
            <a:r>
              <a:rPr lang="ru-RU" sz="1200" b="0" strike="noStrike" spc="-1" dirty="0">
                <a:solidFill>
                  <a:srgbClr val="0000C0"/>
                </a:solidFill>
                <a:uFill>
                  <a:solidFill>
                    <a:srgbClr val="FFFFFF"/>
                  </a:solidFill>
                </a:uFill>
                <a:latin typeface="Consolas"/>
                <a:ea typeface="DejaVu Sans"/>
              </a:rPr>
              <a:t>count</a:t>
            </a:r>
            <a:r>
              <a:rPr lang="ru-RU" sz="1200" b="0" strike="noStrike" spc="-1" dirty="0">
                <a:solidFill>
                  <a:srgbClr val="000000"/>
                </a:solidFill>
                <a:uFill>
                  <a:solidFill>
                    <a:srgbClr val="FFFFFF"/>
                  </a:solidFill>
                </a:uFill>
                <a:latin typeface="Consolas"/>
                <a:ea typeface="DejaVu Sans"/>
              </a:rPr>
              <a:t>] = </a:t>
            </a:r>
            <a:r>
              <a:rPr lang="ru-RU" sz="1200" b="0" strike="noStrike" spc="-1" dirty="0">
                <a:solidFill>
                  <a:srgbClr val="2A00FF"/>
                </a:solidFill>
                <a:uFill>
                  <a:solidFill>
                    <a:srgbClr val="FFFFFF"/>
                  </a:solidFill>
                </a:uFill>
                <a:latin typeface="Consolas"/>
                <a:ea typeface="DejaVu Sans"/>
              </a:rPr>
              <a:t>'\0'</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95" name="CustomShape 3"/>
          <p:cNvSpPr/>
          <p:nvPr/>
        </p:nvSpPr>
        <p:spPr>
          <a:xfrm>
            <a:off x="4458960" y="1017360"/>
            <a:ext cx="4568040" cy="28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0000"/>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&gt;::~</a:t>
            </a: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delete</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00"/>
                </a:solidFill>
                <a:uFill>
                  <a:solidFill>
                    <a:srgbClr val="FFFFFF"/>
                  </a:solidFill>
                </a:uFill>
                <a:latin typeface="Consolas"/>
                <a:ea typeface="DejaVu Sans"/>
              </a:rPr>
              <a:t>Storage</a:t>
            </a:r>
            <a:r>
              <a:rPr lang="ru-RU" sz="1200" b="1" strike="noStrike" spc="-1" dirty="0">
                <a:solidFill>
                  <a:srgbClr val="000000"/>
                </a:solidFill>
                <a:uFill>
                  <a:solidFill>
                    <a:srgbClr val="FFFFFF"/>
                  </a:solidFill>
                </a:uFill>
                <a:latin typeface="Consolas"/>
                <a:ea typeface="DejaVu Sans"/>
              </a:rPr>
              <a:t>&lt;</a:t>
            </a:r>
            <a:r>
              <a:rPr lang="ru-RU" sz="1200" b="1" strike="noStrike" spc="-1" dirty="0" err="1">
                <a:solidFill>
                  <a:srgbClr val="000000"/>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&gt;::</a:t>
            </a:r>
            <a:r>
              <a:rPr lang="ru-RU" sz="1200" b="1" strike="noStrike" spc="-1" dirty="0" err="1">
                <a:solidFill>
                  <a:srgbClr val="000000"/>
                </a:solidFill>
                <a:uFill>
                  <a:solidFill>
                    <a:srgbClr val="FFFFFF"/>
                  </a:solidFill>
                </a:uFill>
                <a:latin typeface="Consolas"/>
                <a:ea typeface="DejaVu Sans"/>
              </a:rPr>
              <a:t>GetSum</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1" strike="noStrike" spc="-1" dirty="0" err="1">
                <a:solidFill>
                  <a:srgbClr val="7F0055"/>
                </a:solidFill>
                <a:uFill>
                  <a:solidFill>
                    <a:srgbClr val="FFFFFF"/>
                  </a:solidFill>
                </a:uFill>
                <a:latin typeface="Consolas"/>
                <a:ea typeface="DejaVu Sans"/>
              </a:rPr>
              <a:t>return</a:t>
            </a:r>
            <a:r>
              <a:rPr lang="ru-RU" sz="1200" b="1" strike="noStrike" spc="-1" dirty="0">
                <a:solidFill>
                  <a:srgbClr val="000000"/>
                </a:solidFill>
                <a:uFill>
                  <a:solidFill>
                    <a:srgbClr val="FFFFFF"/>
                  </a:solidFill>
                </a:uFill>
                <a:latin typeface="Consolas"/>
                <a:ea typeface="DejaVu Sans"/>
              </a:rPr>
              <a:t> </a:t>
            </a:r>
            <a:r>
              <a:rPr lang="ru-RU" sz="1200" b="1" strike="noStrike" spc="-1" dirty="0" err="1">
                <a:solidFill>
                  <a:srgbClr val="0000C0"/>
                </a:solidFill>
                <a:uFill>
                  <a:solidFill>
                    <a:srgbClr val="FFFFFF"/>
                  </a:solidFill>
                </a:uFill>
                <a:latin typeface="Consolas"/>
                <a:ea typeface="DejaVu Sans"/>
              </a:rPr>
              <a:t>Buffer</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TEST(Module10,FullSpecializationTemplate)</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err="1">
                <a:solidFill>
                  <a:srgbClr val="005032"/>
                </a:solidFill>
                <a:uFill>
                  <a:solidFill>
                    <a:srgbClr val="FFFFFF"/>
                  </a:solidFill>
                </a:uFill>
                <a:latin typeface="Consolas"/>
                <a:ea typeface="DejaVu Sans"/>
              </a:rPr>
              <a:t>Storage</a:t>
            </a:r>
            <a:r>
              <a:rPr lang="ru-RU" sz="1200" b="0" strike="noStrike" spc="-1" dirty="0">
                <a:solidFill>
                  <a:srgbClr val="000000"/>
                </a:solidFill>
                <a:uFill>
                  <a:solidFill>
                    <a:srgbClr val="FFFFFF"/>
                  </a:solidFill>
                </a:uFill>
                <a:latin typeface="Consolas"/>
                <a:ea typeface="DejaVu Sans"/>
              </a:rPr>
              <a:t>&lt;</a:t>
            </a:r>
            <a:r>
              <a:rPr lang="ru-RU" sz="1200" b="1" strike="noStrike" spc="-1" dirty="0">
                <a:solidFill>
                  <a:srgbClr val="7F0055"/>
                </a:solidFill>
                <a:uFill>
                  <a:solidFill>
                    <a:srgbClr val="FFFFFF"/>
                  </a:solidFill>
                </a:uFill>
                <a:latin typeface="Consolas"/>
                <a:ea typeface="DejaVu Sans"/>
              </a:rPr>
              <a:t>char</a:t>
            </a:r>
            <a:r>
              <a:rPr lang="ru-RU" sz="1200" b="1" strike="noStrike" spc="-1" dirty="0">
                <a:solidFill>
                  <a:srgbClr val="000000"/>
                </a:solidFill>
                <a:uFill>
                  <a:solidFill>
                    <a:srgbClr val="FFFFFF"/>
                  </a:solidFill>
                </a:uFill>
                <a:latin typeface="Consolas"/>
                <a:ea typeface="DejaVu Sans"/>
              </a:rPr>
              <a:t>,10&gt; x {</a:t>
            </a:r>
            <a:r>
              <a:rPr lang="ru-RU" sz="1200" b="1" strike="noStrike" spc="-1" dirty="0">
                <a:solidFill>
                  <a:srgbClr val="2A00FF"/>
                </a:solidFill>
                <a:uFill>
                  <a:solidFill>
                    <a:srgbClr val="FFFFFF"/>
                  </a:solidFill>
                </a:uFill>
                <a:latin typeface="Consolas"/>
                <a:ea typeface="DejaVu Sans"/>
              </a:rPr>
              <a:t>'a'</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'b'</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'c'</a:t>
            </a:r>
            <a:r>
              <a:rPr lang="ru-RU" sz="1200" b="1" strike="noStrike" spc="-1" dirty="0">
                <a:solidFill>
                  <a:srgbClr val="000000"/>
                </a:solidFill>
                <a:uFill>
                  <a:solidFill>
                    <a:srgbClr val="FFFFFF"/>
                  </a:solidFill>
                </a:uFill>
                <a:latin typeface="Consolas"/>
                <a:ea typeface="DejaVu Sans"/>
              </a:rPr>
              <a:t>,</a:t>
            </a:r>
            <a:r>
              <a:rPr lang="en-US" sz="1200" b="1" strike="noStrike" spc="-1" dirty="0">
                <a:solidFill>
                  <a:srgbClr val="000000"/>
                </a:solidFill>
                <a:uFill>
                  <a:solidFill>
                    <a:srgbClr val="FFFFFF"/>
                  </a:solidFill>
                </a:uFill>
                <a:latin typeface="Consolas"/>
                <a:ea typeface="DejaVu Sans"/>
              </a:rPr>
              <a:t> </a:t>
            </a:r>
            <a:r>
              <a:rPr lang="ru-RU" sz="1200" b="1" strike="noStrike" spc="-1" dirty="0">
                <a:solidFill>
                  <a:srgbClr val="2A00FF"/>
                </a:solidFill>
                <a:uFill>
                  <a:solidFill>
                    <a:srgbClr val="FFFFFF"/>
                  </a:solidFill>
                </a:uFill>
                <a:latin typeface="Consolas"/>
                <a:ea typeface="DejaVu Sans"/>
              </a:rPr>
              <a:t>'d'</a:t>
            </a:r>
            <a:r>
              <a:rPr lang="ru-RU" sz="12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ASSERT_STREQ(</a:t>
            </a:r>
            <a:r>
              <a:rPr lang="ru-RU" sz="1200" b="0" strike="noStrike" spc="-1" dirty="0" err="1">
                <a:solidFill>
                  <a:srgbClr val="000000"/>
                </a:solidFill>
                <a:uFill>
                  <a:solidFill>
                    <a:srgbClr val="FFFFFF"/>
                  </a:solidFill>
                </a:uFill>
                <a:latin typeface="Consolas"/>
                <a:ea typeface="DejaVu Sans"/>
              </a:rPr>
              <a:t>x.GetSum</a:t>
            </a:r>
            <a:r>
              <a:rPr lang="ru-RU" sz="1200" b="0" strike="noStrike" spc="-1" dirty="0">
                <a:solidFill>
                  <a:srgbClr val="000000"/>
                </a:solidFill>
                <a:uFill>
                  <a:solidFill>
                    <a:srgbClr val="FFFFFF"/>
                  </a:solidFill>
                </a:uFill>
                <a:latin typeface="Consolas"/>
                <a:ea typeface="DejaVu Sans"/>
              </a:rPr>
              <a:t>(),</a:t>
            </a:r>
            <a:r>
              <a:rPr lang="en-US" sz="1200" b="0" strike="noStrike" spc="-1" dirty="0">
                <a:solidFill>
                  <a:srgbClr val="000000"/>
                </a:solidFill>
                <a:uFill>
                  <a:solidFill>
                    <a:srgbClr val="FFFFFF"/>
                  </a:solidFill>
                </a:uFill>
                <a:latin typeface="Consolas"/>
                <a:ea typeface="DejaVu Sans"/>
              </a:rPr>
              <a:t> </a:t>
            </a:r>
            <a:r>
              <a:rPr lang="ru-RU" sz="1200" b="0" strike="noStrike" spc="-1" dirty="0">
                <a:solidFill>
                  <a:srgbClr val="2A00FF"/>
                </a:solidFill>
                <a:uFill>
                  <a:solidFill>
                    <a:srgbClr val="FFFFFF"/>
                  </a:solidFill>
                </a:uFill>
                <a:latin typeface="Consolas"/>
                <a:ea typeface="DejaVu Sans"/>
              </a:rPr>
              <a:t>"</a:t>
            </a:r>
            <a:r>
              <a:rPr lang="ru-RU" sz="1200" b="0" strike="noStrike" spc="-1" dirty="0" err="1">
                <a:solidFill>
                  <a:srgbClr val="2A00FF"/>
                </a:solidFill>
                <a:uFill>
                  <a:solidFill>
                    <a:srgbClr val="FFFFFF"/>
                  </a:solidFill>
                </a:uFill>
                <a:latin typeface="Consolas"/>
                <a:ea typeface="DejaVu Sans"/>
              </a:rPr>
              <a:t>abcd</a:t>
            </a:r>
            <a:r>
              <a:rPr lang="ru-RU" sz="1200" b="0" strike="noStrike" spc="-1" dirty="0">
                <a:solidFill>
                  <a:srgbClr val="2A00FF"/>
                </a:solidFill>
                <a:uFill>
                  <a:solidFill>
                    <a:srgbClr val="FFFFFF"/>
                  </a:solidFill>
                </a:uFill>
                <a:latin typeface="Consolas"/>
                <a:ea typeface="DejaVu Sans"/>
              </a:rPr>
              <a:t>"</a:t>
            </a: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596" name="Line 4"/>
          <p:cNvSpPr/>
          <p:nvPr/>
        </p:nvSpPr>
        <p:spPr>
          <a:xfrm>
            <a:off x="4345920" y="1017000"/>
            <a:ext cx="10800" cy="38394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689736" y="455826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Partial specialization</a:t>
            </a:r>
            <a:endParaRPr lang="ru-RU" sz="1800" b="0" strike="noStrike" spc="-1">
              <a:solidFill>
                <a:srgbClr val="000000"/>
              </a:solidFill>
              <a:uFill>
                <a:solidFill>
                  <a:srgbClr val="FFFFFF"/>
                </a:solidFill>
              </a:uFill>
              <a:latin typeface="Arial"/>
            </a:endParaRPr>
          </a:p>
        </p:txBody>
      </p:sp>
      <p:sp>
        <p:nvSpPr>
          <p:cNvPr id="159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Partial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specialization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particular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form</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specialization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If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knows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that</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will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used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fairy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often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specific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allows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some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optimizations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one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may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introduce</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specialized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with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some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parameters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preset</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833760" y="329976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2:</a:t>
            </a:r>
            <a:endParaRPr lang="en-US" sz="2800" b="0" strike="noStrike" spc="-1" dirty="0">
              <a:solidFill>
                <a:srgbClr val="4E5761"/>
              </a:solidFill>
              <a:uFill>
                <a:solidFill>
                  <a:srgbClr val="FFFFFF"/>
                </a:solidFill>
              </a:uFill>
              <a:latin typeface="Open Sans"/>
              <a:ea typeface="Open Sans"/>
            </a:endParaRP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Simple</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data</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types</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and</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variables</a:t>
            </a:r>
            <a:endParaRPr lang="ru-RU" sz="1800" b="0" strike="noStrike" spc="-1" dirty="0">
              <a:solidFill>
                <a:srgbClr val="000000"/>
              </a:solidFill>
              <a:uFill>
                <a:solidFill>
                  <a:srgbClr val="FFFFFF"/>
                </a:solidFill>
              </a:uFill>
              <a:latin typeface="Arial"/>
            </a:endParaRPr>
          </a:p>
        </p:txBody>
      </p:sp>
      <p:pic>
        <p:nvPicPr>
          <p:cNvPr id="660" name="Picture 2"/>
          <p:cNvPicPr/>
          <p:nvPr/>
        </p:nvPicPr>
        <p:blipFill>
          <a:blip r:embed="rId2"/>
          <a:stretch/>
        </p:blipFill>
        <p:spPr>
          <a:xfrm>
            <a:off x="5335920" y="968040"/>
            <a:ext cx="3189960" cy="191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Partial specialization</a:t>
            </a:r>
            <a:endParaRPr lang="ru-RU" sz="1800" b="0" strike="noStrike" spc="-1">
              <a:solidFill>
                <a:srgbClr val="000000"/>
              </a:solidFill>
              <a:uFill>
                <a:solidFill>
                  <a:srgbClr val="FFFFFF"/>
                </a:solidFill>
              </a:uFill>
              <a:latin typeface="Arial"/>
            </a:endParaRPr>
          </a:p>
        </p:txBody>
      </p:sp>
      <p:sp>
        <p:nvSpPr>
          <p:cNvPr id="1600" name="CustomShape 2"/>
          <p:cNvSpPr/>
          <p:nvPr/>
        </p:nvSpPr>
        <p:spPr>
          <a:xfrm>
            <a:off x="145080" y="898560"/>
            <a:ext cx="4568040" cy="365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template</a:t>
            </a:r>
            <a:r>
              <a:rPr lang="ru-RU" sz="1600" b="1"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typename</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&gt;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FooPartial</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000000"/>
                </a:solidFill>
                <a:uFill>
                  <a:solidFill>
                    <a:srgbClr val="FFFFFF"/>
                  </a:solidFill>
                </a:uFill>
                <a:latin typeface="Consolas"/>
                <a:ea typeface="DejaVu Sans"/>
              </a:rPr>
              <a:t>FooPartial</a:t>
            </a:r>
            <a:r>
              <a:rPr lang="ru-RU" sz="1600" b="1" strike="noStrike" spc="-1" dirty="0">
                <a:solidFill>
                  <a:srgbClr val="000000"/>
                </a:solidFill>
                <a:uFill>
                  <a:solidFill>
                    <a:srgbClr val="FFFFFF"/>
                  </a:solidFill>
                </a:uFill>
                <a:latin typeface="Consolas"/>
                <a:ea typeface="DejaVu Sans"/>
              </a:rPr>
              <a:t>(</a:t>
            </a: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 v):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(v) {}</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GetValue</a:t>
            </a:r>
            <a:r>
              <a:rPr lang="ru-RU" sz="1600" b="1" strike="noStrike" spc="-1" dirty="0">
                <a:solidFill>
                  <a:srgbClr val="000000"/>
                </a:solidFill>
                <a:uFill>
                  <a:solidFill>
                    <a:srgbClr val="FFFFFF"/>
                  </a:solidFill>
                </a:uFill>
                <a:latin typeface="Consolas"/>
                <a:ea typeface="DejaVu Sans"/>
              </a:rPr>
              <a:t>() { </a:t>
            </a:r>
            <a:r>
              <a:rPr lang="ru-RU" sz="1600" b="1" strike="noStrike" spc="-1" dirty="0" err="1">
                <a:solidFill>
                  <a:srgbClr val="7F0055"/>
                </a:solidFill>
                <a:uFill>
                  <a:solidFill>
                    <a:srgbClr val="FFFFFF"/>
                  </a:solidFill>
                </a:uFill>
                <a:latin typeface="Consolas"/>
                <a:ea typeface="DejaVu Sans"/>
              </a:rPr>
              <a:t>return</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template</a:t>
            </a:r>
            <a:r>
              <a:rPr lang="ru-RU" sz="1600" b="1"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typename</a:t>
            </a:r>
            <a:r>
              <a:rPr lang="ru-RU" sz="1600" b="1" strike="noStrike" spc="-1" dirty="0">
                <a:solidFill>
                  <a:srgbClr val="000000"/>
                </a:solidFill>
                <a:uFill>
                  <a:solidFill>
                    <a:srgbClr val="FFFFFF"/>
                  </a:solidFill>
                </a:uFill>
                <a:latin typeface="Consolas"/>
                <a:ea typeface="DejaVu Sans"/>
              </a:rPr>
              <a:t> </a:t>
            </a: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&gt;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FooPartial</a:t>
            </a:r>
            <a:r>
              <a:rPr lang="ru-RU" sz="1600" b="1" strike="noStrike" spc="-1" dirty="0">
                <a:solidFill>
                  <a:srgbClr val="000000"/>
                </a:solidFill>
                <a:uFill>
                  <a:solidFill>
                    <a:srgbClr val="FFFFFF"/>
                  </a:solidFill>
                </a:uFill>
                <a:latin typeface="Consolas"/>
                <a:ea typeface="DejaVu Sans"/>
              </a:rPr>
              <a:t>&lt;</a:t>
            </a: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*&gt;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p:txBody>
      </p:sp>
      <p:sp>
        <p:nvSpPr>
          <p:cNvPr id="1601" name="CustomShape 3"/>
          <p:cNvSpPr/>
          <p:nvPr/>
        </p:nvSpPr>
        <p:spPr>
          <a:xfrm>
            <a:off x="4356720" y="899280"/>
            <a:ext cx="4568040" cy="392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000000"/>
                </a:solidFill>
                <a:uFill>
                  <a:solidFill>
                    <a:srgbClr val="FFFFFF"/>
                  </a:solidFill>
                </a:uFill>
                <a:latin typeface="Consolas"/>
                <a:ea typeface="DejaVu Sans"/>
              </a:rPr>
              <a:t>FooPartial</a:t>
            </a:r>
            <a:r>
              <a:rPr lang="ru-RU" sz="1600" b="1" strike="noStrike" spc="-1" dirty="0">
                <a:solidFill>
                  <a:srgbClr val="000000"/>
                </a:solidFill>
                <a:uFill>
                  <a:solidFill>
                    <a:srgbClr val="FFFFFF"/>
                  </a:solidFill>
                </a:uFill>
                <a:latin typeface="Consolas"/>
                <a:ea typeface="DejaVu Sans"/>
              </a:rPr>
              <a:t>(</a:t>
            </a:r>
            <a:r>
              <a:rPr lang="ru-RU" sz="1600" b="1" strike="noStrike" spc="-1" dirty="0">
                <a:solidFill>
                  <a:srgbClr val="644632"/>
                </a:solidFill>
                <a:uFill>
                  <a:solidFill>
                    <a:srgbClr val="FFFFFF"/>
                  </a:solidFill>
                </a:uFill>
                <a:latin typeface="Consolas"/>
                <a:ea typeface="DejaVu Sans"/>
              </a:rPr>
              <a:t>T</a:t>
            </a:r>
            <a:r>
              <a:rPr lang="ru-RU" sz="1600" b="1" strike="noStrike" spc="-1" dirty="0">
                <a:solidFill>
                  <a:srgbClr val="000000"/>
                </a:solidFill>
                <a:uFill>
                  <a:solidFill>
                    <a:srgbClr val="FFFFFF"/>
                  </a:solidFill>
                </a:uFill>
                <a:latin typeface="Consolas"/>
                <a:ea typeface="DejaVu Sans"/>
              </a:rPr>
              <a:t>* v):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(v) {}</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GetValue</a:t>
            </a:r>
            <a:r>
              <a:rPr lang="ru-RU" sz="1600" b="1" strike="noStrike" spc="-1" dirty="0">
                <a:solidFill>
                  <a:srgbClr val="000000"/>
                </a:solidFill>
                <a:uFill>
                  <a:solidFill>
                    <a:srgbClr val="FFFFFF"/>
                  </a:solidFill>
                </a:uFill>
                <a:latin typeface="Consolas"/>
                <a:ea typeface="DejaVu Sans"/>
              </a:rPr>
              <a:t>() { </a:t>
            </a:r>
            <a:r>
              <a:rPr lang="ru-RU" sz="1600" b="1" strike="noStrike" spc="-1" dirty="0" err="1">
                <a:solidFill>
                  <a:srgbClr val="7F0055"/>
                </a:solidFill>
                <a:uFill>
                  <a:solidFill>
                    <a:srgbClr val="FFFFFF"/>
                  </a:solidFill>
                </a:uFill>
                <a:latin typeface="Consolas"/>
                <a:ea typeface="DejaVu Sans"/>
              </a:rPr>
              <a:t>return</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TEST(Module10,</a:t>
            </a:r>
            <a:r>
              <a:rPr lang="en-US"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PartialSpecializationTemplate</a:t>
            </a: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FooPartial</a:t>
            </a:r>
            <a:r>
              <a:rPr lang="ru-RU" sz="1600" b="0"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&gt; x(4);</a:t>
            </a:r>
            <a:endParaRPr lang="ru-RU" sz="16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v = 3;</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FooPartial</a:t>
            </a:r>
            <a:r>
              <a:rPr lang="ru-RU" sz="1600" b="0"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*&gt; y(&amp;v);</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a:t>
            </a:r>
            <a:r>
              <a:rPr lang="ru-RU" sz="1600" b="0" strike="noStrike" spc="-1" dirty="0" err="1">
                <a:solidFill>
                  <a:srgbClr val="000000"/>
                </a:solidFill>
                <a:uFill>
                  <a:solidFill>
                    <a:srgbClr val="FFFFFF"/>
                  </a:solidFill>
                </a:uFill>
                <a:latin typeface="Consolas"/>
                <a:ea typeface="DejaVu Sans"/>
              </a:rPr>
              <a:t>x.GetValue</a:t>
            </a:r>
            <a:r>
              <a:rPr lang="ru-RU" sz="1600" b="0" strike="noStrike" spc="-1" dirty="0">
                <a:solidFill>
                  <a:srgbClr val="000000"/>
                </a:solidFill>
                <a:uFill>
                  <a:solidFill>
                    <a:srgbClr val="FFFFFF"/>
                  </a:solidFill>
                </a:uFill>
                <a:latin typeface="Consolas"/>
                <a:ea typeface="DejaVu Sans"/>
              </a:rPr>
              <a:t>(),</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4);</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a:t>
            </a:r>
            <a:r>
              <a:rPr lang="ru-RU" sz="1600" b="0" strike="noStrike" spc="-1" dirty="0" err="1">
                <a:solidFill>
                  <a:srgbClr val="000000"/>
                </a:solidFill>
                <a:uFill>
                  <a:solidFill>
                    <a:srgbClr val="FFFFFF"/>
                  </a:solidFill>
                </a:uFill>
                <a:latin typeface="Consolas"/>
                <a:ea typeface="DejaVu Sans"/>
              </a:rPr>
              <a:t>y.GetValue</a:t>
            </a:r>
            <a:r>
              <a:rPr lang="ru-RU" sz="1600" b="0" strike="noStrike" spc="-1" dirty="0">
                <a:solidFill>
                  <a:srgbClr val="000000"/>
                </a:solidFill>
                <a:uFill>
                  <a:solidFill>
                    <a:srgbClr val="FFFFFF"/>
                  </a:solidFill>
                </a:uFill>
                <a:latin typeface="Consolas"/>
                <a:ea typeface="DejaVu Sans"/>
              </a:rPr>
              <a:t>(),</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3);</a:t>
            </a:r>
            <a:endParaRPr lang="ru-RU" sz="16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600" b="0" strike="noStrike" spc="-1" dirty="0">
              <a:solidFill>
                <a:srgbClr val="000000"/>
              </a:solidFill>
              <a:uFill>
                <a:solidFill>
                  <a:srgbClr val="FFFFFF"/>
                </a:solidFill>
              </a:uFill>
              <a:latin typeface="Arial"/>
            </a:endParaRPr>
          </a:p>
        </p:txBody>
      </p:sp>
      <p:sp>
        <p:nvSpPr>
          <p:cNvPr id="1602" name="Line 4"/>
          <p:cNvSpPr/>
          <p:nvPr/>
        </p:nvSpPr>
        <p:spPr>
          <a:xfrm>
            <a:off x="4184640" y="898560"/>
            <a:ext cx="21600" cy="386676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550056" y="4598082"/>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 </a:t>
            </a:r>
            <a:r>
              <a:rPr lang="en-US" dirty="0" err="1"/>
              <a:t>Template.h</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Variable templates</a:t>
            </a:r>
            <a:endParaRPr lang="ru-RU" sz="1800" b="0" strike="noStrike" spc="-1">
              <a:solidFill>
                <a:srgbClr val="000000"/>
              </a:solidFill>
              <a:uFill>
                <a:solidFill>
                  <a:srgbClr val="FFFFFF"/>
                </a:solidFill>
              </a:uFill>
              <a:latin typeface="Arial"/>
            </a:endParaRPr>
          </a:p>
        </p:txBody>
      </p:sp>
      <p:sp>
        <p:nvSpPr>
          <p:cNvPr id="1604" name="CustomShape 2"/>
          <p:cNvSpPr/>
          <p:nvPr/>
        </p:nvSpPr>
        <p:spPr>
          <a:xfrm>
            <a:off x="286920" y="897840"/>
            <a:ext cx="8589960" cy="3999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You can use constexpr as template</a:t>
            </a:r>
            <a:endParaRPr lang="ru-RU" sz="1800" b="0" strike="noStrike" spc="-1">
              <a:solidFill>
                <a:srgbClr val="000000"/>
              </a:solidFill>
              <a:uFill>
                <a:solidFill>
                  <a:srgbClr val="FFFFFF"/>
                </a:solidFill>
              </a:uFill>
              <a:latin typeface="Arial"/>
            </a:endParaRPr>
          </a:p>
        </p:txBody>
      </p:sp>
      <p:sp>
        <p:nvSpPr>
          <p:cNvPr id="1605" name="CustomShape 3"/>
          <p:cNvSpPr/>
          <p:nvPr/>
        </p:nvSpPr>
        <p:spPr>
          <a:xfrm>
            <a:off x="147600" y="1973520"/>
            <a:ext cx="3452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a:solidFill>
                  <a:srgbClr val="7F0055"/>
                </a:solidFill>
                <a:uFill>
                  <a:solidFill>
                    <a:srgbClr val="FFFFFF"/>
                  </a:solidFill>
                </a:uFill>
                <a:latin typeface="Consolas"/>
                <a:ea typeface="DejaVu Sans"/>
              </a:rPr>
              <a:t>template</a:t>
            </a:r>
            <a:r>
              <a:rPr lang="ru-RU" sz="1800" b="1" strike="noStrike" spc="-1">
                <a:solidFill>
                  <a:srgbClr val="000000"/>
                </a:solidFill>
                <a:uFill>
                  <a:solidFill>
                    <a:srgbClr val="FFFFFF"/>
                  </a:solidFill>
                </a:uFill>
                <a:latin typeface="Consolas"/>
                <a:ea typeface="DejaVu Sans"/>
              </a:rPr>
              <a:t>&lt;</a:t>
            </a:r>
            <a:r>
              <a:rPr lang="ru-RU" sz="1800" b="1" strike="noStrike" spc="-1">
                <a:solidFill>
                  <a:srgbClr val="7F0055"/>
                </a:solidFill>
                <a:uFill>
                  <a:solidFill>
                    <a:srgbClr val="FFFFFF"/>
                  </a:solidFill>
                </a:uFill>
                <a:latin typeface="Consolas"/>
                <a:ea typeface="DejaVu Sans"/>
              </a:rPr>
              <a:t>typename</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644632"/>
                </a:solidFill>
                <a:uFill>
                  <a:solidFill>
                    <a:srgbClr val="FFFFFF"/>
                  </a:solidFill>
                </a:uFill>
                <a:latin typeface="Consolas"/>
                <a:ea typeface="DejaVu Sans"/>
              </a:rPr>
              <a:t>T</a:t>
            </a:r>
            <a:r>
              <a:rPr lang="ru-RU" sz="1800" b="1" strike="noStrike" spc="-1">
                <a:solidFill>
                  <a:srgbClr val="000000"/>
                </a:solidFill>
                <a:uFill>
                  <a:solidFill>
                    <a:srgbClr val="FFFFFF"/>
                  </a:solidFill>
                </a:uFill>
                <a:latin typeface="Consolas"/>
                <a:ea typeface="DejaVu Sans"/>
              </a:rPr>
              <a:t>&gt;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constexpr</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644632"/>
                </a:solidFill>
                <a:uFill>
                  <a:solidFill>
                    <a:srgbClr val="FFFFFF"/>
                  </a:solidFill>
                </a:uFill>
                <a:latin typeface="Consolas"/>
                <a:ea typeface="DejaVu Sans"/>
              </a:rPr>
              <a:t>T</a:t>
            </a:r>
            <a:r>
              <a:rPr lang="ru-RU" sz="1800" b="1" strike="noStrike" spc="-1">
                <a:solidFill>
                  <a:srgbClr val="000000"/>
                </a:solidFill>
                <a:uFill>
                  <a:solidFill>
                    <a:srgbClr val="FFFFFF"/>
                  </a:solidFill>
                </a:uFill>
                <a:latin typeface="Consolas"/>
                <a:ea typeface="DejaVu Sans"/>
              </a:rPr>
              <a:t> pi = </a:t>
            </a:r>
            <a:r>
              <a:rPr lang="ru-RU" sz="1800" b="1" strike="noStrike" spc="-1">
                <a:solidFill>
                  <a:srgbClr val="644632"/>
                </a:solidFill>
                <a:uFill>
                  <a:solidFill>
                    <a:srgbClr val="FFFFFF"/>
                  </a:solidFill>
                </a:uFill>
                <a:latin typeface="Consolas"/>
                <a:ea typeface="DejaVu Sans"/>
              </a:rPr>
              <a:t>T</a:t>
            </a:r>
            <a:r>
              <a:rPr lang="ru-RU" sz="1800" b="1" strike="noStrike" spc="-1">
                <a:solidFill>
                  <a:srgbClr val="000000"/>
                </a:solidFill>
                <a:uFill>
                  <a:solidFill>
                    <a:srgbClr val="FFFFFF"/>
                  </a:solidFill>
                </a:uFill>
                <a:latin typeface="Consolas"/>
                <a:ea typeface="DejaVu Sans"/>
              </a:rPr>
              <a:t>(3.14f);</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template</a:t>
            </a:r>
            <a:r>
              <a:rPr lang="ru-RU" sz="1800" b="1" strike="noStrike" spc="-1">
                <a:solidFill>
                  <a:srgbClr val="000000"/>
                </a:solidFill>
                <a:uFill>
                  <a:solidFill>
                    <a:srgbClr val="FFFFFF"/>
                  </a:solidFill>
                </a:uFill>
                <a:latin typeface="Consolas"/>
                <a:ea typeface="DejaVu Sans"/>
              </a:rPr>
              <a:t>&lt;&gt;</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7F0055"/>
                </a:solidFill>
                <a:uFill>
                  <a:solidFill>
                    <a:srgbClr val="FFFFFF"/>
                  </a:solidFill>
                </a:uFill>
                <a:latin typeface="Consolas"/>
                <a:ea typeface="DejaVu Sans"/>
              </a:rPr>
              <a:t>constexpr</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const</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char</a:t>
            </a:r>
            <a:r>
              <a:rPr lang="ru-RU" sz="1800" b="1" strike="noStrike" spc="-1">
                <a:solidFill>
                  <a:srgbClr val="000000"/>
                </a:solidFill>
                <a:uFill>
                  <a:solidFill>
                    <a:srgbClr val="FFFFFF"/>
                  </a:solidFill>
                </a:uFill>
                <a:latin typeface="Consolas"/>
                <a:ea typeface="DejaVu Sans"/>
              </a:rPr>
              <a:t>* </a:t>
            </a:r>
            <a:endParaRPr lang="ru-RU" sz="1800" b="0" strike="noStrike" spc="-1">
              <a:solidFill>
                <a:srgbClr val="000000"/>
              </a:solidFill>
              <a:uFill>
                <a:solidFill>
                  <a:srgbClr val="FFFFFF"/>
                </a:solidFill>
              </a:uFill>
              <a:latin typeface="Arial"/>
            </a:endParaRPr>
          </a:p>
          <a:p>
            <a:pPr>
              <a:lnSpc>
                <a:spcPct val="100000"/>
              </a:lnSpc>
            </a:pPr>
            <a:r>
              <a:rPr lang="ru-RU" sz="1800" b="1" strike="noStrike" spc="-1">
                <a:solidFill>
                  <a:srgbClr val="000000"/>
                </a:solidFill>
                <a:uFill>
                  <a:solidFill>
                    <a:srgbClr val="FFFFFF"/>
                  </a:solidFill>
                </a:uFill>
                <a:latin typeface="Consolas"/>
                <a:ea typeface="DejaVu Sans"/>
              </a:rPr>
              <a:t>pi&lt;</a:t>
            </a:r>
            <a:r>
              <a:rPr lang="ru-RU" sz="1800" b="1" strike="noStrike" spc="-1">
                <a:solidFill>
                  <a:srgbClr val="7F0055"/>
                </a:solidFill>
                <a:uFill>
                  <a:solidFill>
                    <a:srgbClr val="FFFFFF"/>
                  </a:solidFill>
                </a:uFill>
                <a:latin typeface="Consolas"/>
                <a:ea typeface="DejaVu Sans"/>
              </a:rPr>
              <a:t>const</a:t>
            </a:r>
            <a:r>
              <a:rPr lang="ru-RU" sz="1800" b="1" strike="noStrike" spc="-1">
                <a:solidFill>
                  <a:srgbClr val="000000"/>
                </a:solidFill>
                <a:uFill>
                  <a:solidFill>
                    <a:srgbClr val="FFFFFF"/>
                  </a:solidFill>
                </a:uFill>
                <a:latin typeface="Consolas"/>
                <a:ea typeface="DejaVu Sans"/>
              </a:rPr>
              <a:t> </a:t>
            </a:r>
            <a:r>
              <a:rPr lang="ru-RU" sz="1800" b="1" strike="noStrike" spc="-1">
                <a:solidFill>
                  <a:srgbClr val="7F0055"/>
                </a:solidFill>
                <a:uFill>
                  <a:solidFill>
                    <a:srgbClr val="FFFFFF"/>
                  </a:solidFill>
                </a:uFill>
                <a:latin typeface="Consolas"/>
                <a:ea typeface="DejaVu Sans"/>
              </a:rPr>
              <a:t>char</a:t>
            </a:r>
            <a:r>
              <a:rPr lang="ru-RU" sz="1800" b="1" strike="noStrike" spc="-1">
                <a:solidFill>
                  <a:srgbClr val="000000"/>
                </a:solidFill>
                <a:uFill>
                  <a:solidFill>
                    <a:srgbClr val="FFFFFF"/>
                  </a:solidFill>
                </a:uFill>
                <a:latin typeface="Consolas"/>
                <a:ea typeface="DejaVu Sans"/>
              </a:rPr>
              <a:t>*&gt; = </a:t>
            </a:r>
            <a:r>
              <a:rPr lang="ru-RU" sz="1800" b="1" strike="noStrike" spc="-1">
                <a:solidFill>
                  <a:srgbClr val="2A00FF"/>
                </a:solidFill>
                <a:uFill>
                  <a:solidFill>
                    <a:srgbClr val="FFFFFF"/>
                  </a:solidFill>
                </a:uFill>
                <a:latin typeface="Consolas"/>
                <a:ea typeface="DejaVu Sans"/>
              </a:rPr>
              <a:t>"pi"</a:t>
            </a:r>
            <a:r>
              <a:rPr lang="ru-RU" sz="1800" b="1"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p:txBody>
      </p:sp>
      <p:sp>
        <p:nvSpPr>
          <p:cNvPr id="1606" name="CustomShape 4"/>
          <p:cNvSpPr/>
          <p:nvPr/>
        </p:nvSpPr>
        <p:spPr>
          <a:xfrm>
            <a:off x="4308480" y="1782000"/>
            <a:ext cx="4568040" cy="228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0" strike="noStrike" spc="-1" dirty="0">
                <a:solidFill>
                  <a:srgbClr val="000000"/>
                </a:solidFill>
                <a:uFill>
                  <a:solidFill>
                    <a:srgbClr val="FFFFFF"/>
                  </a:solidFill>
                </a:uFill>
                <a:latin typeface="Consolas"/>
                <a:ea typeface="DejaVu Sans"/>
              </a:rPr>
              <a:t>TEST(Module10,</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VariableTemplate</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float</a:t>
            </a:r>
            <a:r>
              <a:rPr lang="ru-RU" sz="1800" b="1" strike="noStrike" spc="-1" dirty="0">
                <a:solidFill>
                  <a:srgbClr val="000000"/>
                </a:solidFill>
                <a:uFill>
                  <a:solidFill>
                    <a:srgbClr val="FFFFFF"/>
                  </a:solidFill>
                </a:uFill>
                <a:latin typeface="Consolas"/>
                <a:ea typeface="DejaVu Sans"/>
              </a:rPr>
              <a:t> p = </a:t>
            </a:r>
            <a:r>
              <a:rPr lang="ru-RU" sz="1800" b="1" strike="noStrike" spc="-1" dirty="0" err="1">
                <a:solidFill>
                  <a:srgbClr val="000000"/>
                </a:solidFill>
                <a:uFill>
                  <a:solidFill>
                    <a:srgbClr val="FFFFFF"/>
                  </a:solidFill>
                </a:uFill>
                <a:latin typeface="Consolas"/>
                <a:ea typeface="DejaVu Sans"/>
              </a:rPr>
              <a:t>pi</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7F0055"/>
                </a:solidFill>
                <a:uFill>
                  <a:solidFill>
                    <a:srgbClr val="FFFFFF"/>
                  </a:solidFill>
                </a:uFill>
                <a:latin typeface="Consolas"/>
                <a:ea typeface="DejaVu Sans"/>
              </a:rPr>
              <a:t>float</a:t>
            </a:r>
            <a:r>
              <a:rPr lang="ru-RU" sz="18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const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char</a:t>
            </a:r>
            <a:r>
              <a:rPr lang="ru-RU" sz="1800" b="1" strike="noStrike" spc="-1" dirty="0">
                <a:solidFill>
                  <a:srgbClr val="000000"/>
                </a:solidFill>
                <a:uFill>
                  <a:solidFill>
                    <a:srgbClr val="FFFFFF"/>
                  </a:solidFill>
                </a:uFill>
                <a:latin typeface="Consolas"/>
                <a:ea typeface="DejaVu Sans"/>
              </a:rPr>
              <a:t>*m = </a:t>
            </a:r>
            <a:r>
              <a:rPr lang="ru-RU" sz="1800" b="1" strike="noStrike" spc="-1" dirty="0" err="1">
                <a:solidFill>
                  <a:srgbClr val="000000"/>
                </a:solidFill>
                <a:uFill>
                  <a:solidFill>
                    <a:srgbClr val="FFFFFF"/>
                  </a:solidFill>
                </a:uFill>
                <a:latin typeface="Consolas"/>
                <a:ea typeface="DejaVu Sans"/>
              </a:rPr>
              <a:t>pi</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7F0055"/>
                </a:solidFill>
                <a:uFill>
                  <a:solidFill>
                    <a:srgbClr val="FFFFFF"/>
                  </a:solidFill>
                </a:uFill>
                <a:latin typeface="Consolas"/>
                <a:ea typeface="DejaVu Sans"/>
              </a:rPr>
              <a:t>const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char</a:t>
            </a:r>
            <a:r>
              <a:rPr lang="ru-RU" sz="18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ASSERT_NEAR(p,</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3.14,</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0.1);</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ASSERT_STREQ(m,</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2A00FF"/>
                </a:solidFill>
                <a:uFill>
                  <a:solidFill>
                    <a:srgbClr val="FFFFFF"/>
                  </a:solidFill>
                </a:uFill>
                <a:latin typeface="Consolas"/>
                <a:ea typeface="DejaVu Sans"/>
              </a:rPr>
              <a:t>"</a:t>
            </a:r>
            <a:r>
              <a:rPr lang="ru-RU" sz="1800" b="0" strike="noStrike" spc="-1" dirty="0" err="1">
                <a:solidFill>
                  <a:srgbClr val="2A00FF"/>
                </a:solidFill>
                <a:uFill>
                  <a:solidFill>
                    <a:srgbClr val="FFFFFF"/>
                  </a:solidFill>
                </a:uFill>
                <a:latin typeface="Consolas"/>
                <a:ea typeface="DejaVu Sans"/>
              </a:rPr>
              <a:t>pi</a:t>
            </a:r>
            <a:r>
              <a:rPr lang="ru-RU" sz="1800" b="0" strike="noStrike" spc="-1" dirty="0">
                <a:solidFill>
                  <a:srgbClr val="2A00FF"/>
                </a:solidFill>
                <a:uFill>
                  <a:solidFill>
                    <a:srgbClr val="FFFFFF"/>
                  </a:solidFill>
                </a:uFill>
                <a:latin typeface="Consolas"/>
                <a:ea typeface="DejaVu Sans"/>
              </a:rPr>
              <a:t>"</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607" name="Line 5"/>
          <p:cNvSpPr/>
          <p:nvPr/>
        </p:nvSpPr>
        <p:spPr>
          <a:xfrm>
            <a:off x="3904920" y="1591920"/>
            <a:ext cx="10800" cy="30229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7" name="Snip Single Corner Rectangle 6"/>
          <p:cNvSpPr/>
          <p:nvPr/>
        </p:nvSpPr>
        <p:spPr>
          <a:xfrm>
            <a:off x="2248736" y="4596268"/>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overview</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chemeClr val="accent6">
                    <a:lumMod val="75000"/>
                  </a:schemeClr>
                </a:solidFill>
                <a:uFill>
                  <a:solidFill>
                    <a:srgbClr val="FFFFFF"/>
                  </a:solidFill>
                </a:uFill>
                <a:latin typeface="Open Sans"/>
              </a:rPr>
              <a:t>Variadic</a:t>
            </a:r>
            <a:r>
              <a:rPr lang="en-US" sz="2100" spc="-1" dirty="0">
                <a:solidFill>
                  <a:schemeClr val="accent6">
                    <a:lumMod val="75000"/>
                  </a:schemeClr>
                </a:solidFill>
                <a:uFill>
                  <a:solidFill>
                    <a:srgbClr val="FFFFFF"/>
                  </a:solidFill>
                </a:uFill>
                <a:latin typeface="Open Sans"/>
              </a:rPr>
              <a:t> template</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endParaRPr lang="ru-RU" sz="2100" spc="-1" dirty="0">
              <a:solidFill>
                <a:srgbClr val="000000"/>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4125624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Variadic templates</a:t>
            </a:r>
            <a:endParaRPr lang="ru-RU" sz="1800" b="0" strike="noStrike" spc="-1">
              <a:solidFill>
                <a:srgbClr val="000000"/>
              </a:solidFill>
              <a:uFill>
                <a:solidFill>
                  <a:srgbClr val="FFFFFF"/>
                </a:solidFill>
              </a:uFill>
              <a:latin typeface="Arial"/>
            </a:endParaRPr>
          </a:p>
        </p:txBody>
      </p:sp>
      <p:sp>
        <p:nvSpPr>
          <p:cNvPr id="160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rPr>
              <a:t>Variadic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that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take</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variable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number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arguments</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 name="CustomShape 1"/>
          <p:cNvSpPr/>
          <p:nvPr/>
        </p:nvSpPr>
        <p:spPr>
          <a:xfrm>
            <a:off x="457200" y="92880"/>
            <a:ext cx="8225640" cy="494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Variadic template syntax (class)</a:t>
            </a:r>
            <a:endParaRPr lang="ru-RU" sz="1800" b="0" strike="noStrike" spc="-1">
              <a:solidFill>
                <a:srgbClr val="000000"/>
              </a:solidFill>
              <a:uFill>
                <a:solidFill>
                  <a:srgbClr val="FFFFFF"/>
                </a:solidFill>
              </a:uFill>
              <a:latin typeface="Arial"/>
            </a:endParaRPr>
          </a:p>
        </p:txBody>
      </p:sp>
      <p:pic>
        <p:nvPicPr>
          <p:cNvPr id="1611" name="Picture 2"/>
          <p:cNvPicPr/>
          <p:nvPr/>
        </p:nvPicPr>
        <p:blipFill>
          <a:blip r:embed="rId2"/>
          <a:stretch/>
        </p:blipFill>
        <p:spPr>
          <a:xfrm>
            <a:off x="409680" y="571680"/>
            <a:ext cx="8321040" cy="3996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Variadic template syntax (Function/Method)</a:t>
            </a:r>
            <a:endParaRPr lang="ru-RU" sz="1800" b="0" strike="noStrike" spc="-1">
              <a:solidFill>
                <a:srgbClr val="000000"/>
              </a:solidFill>
              <a:uFill>
                <a:solidFill>
                  <a:srgbClr val="FFFFFF"/>
                </a:solidFill>
              </a:uFill>
              <a:latin typeface="Arial"/>
            </a:endParaRPr>
          </a:p>
        </p:txBody>
      </p:sp>
      <p:pic>
        <p:nvPicPr>
          <p:cNvPr id="1613" name="Picture 2"/>
          <p:cNvPicPr/>
          <p:nvPr/>
        </p:nvPicPr>
        <p:blipFill>
          <a:blip r:embed="rId2"/>
          <a:stretch/>
        </p:blipFill>
        <p:spPr>
          <a:xfrm>
            <a:off x="228600" y="854640"/>
            <a:ext cx="8682840" cy="396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Variadic template</a:t>
            </a:r>
            <a:endParaRPr lang="ru-RU" sz="1800" b="0" strike="noStrike" spc="-1">
              <a:solidFill>
                <a:srgbClr val="000000"/>
              </a:solidFill>
              <a:uFill>
                <a:solidFill>
                  <a:srgbClr val="FFFFFF"/>
                </a:solidFill>
              </a:uFill>
              <a:latin typeface="Arial"/>
            </a:endParaRPr>
          </a:p>
        </p:txBody>
      </p:sp>
      <p:sp>
        <p:nvSpPr>
          <p:cNvPr id="1615" name="CustomShape 2"/>
          <p:cNvSpPr/>
          <p:nvPr/>
        </p:nvSpPr>
        <p:spPr>
          <a:xfrm>
            <a:off x="287280" y="1032840"/>
            <a:ext cx="8589600" cy="3617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use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variadic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templates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often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recursive</a:t>
            </a:r>
            <a:r>
              <a:rPr lang="ru-RU" sz="2100" spc="-1" dirty="0">
                <a:solidFill>
                  <a:srgbClr val="000000"/>
                </a:solidFill>
                <a:uFill>
                  <a:solidFill>
                    <a:srgbClr val="FFFFFF"/>
                  </a:solidFill>
                </a:uFill>
                <a:latin typeface="Open Sans"/>
              </a:rPr>
              <a:t>.</a:t>
            </a: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The </a:t>
            </a:r>
            <a:r>
              <a:rPr lang="ru-RU" sz="2100" spc="-1" dirty="0" err="1">
                <a:solidFill>
                  <a:srgbClr val="000000"/>
                </a:solidFill>
                <a:uFill>
                  <a:solidFill>
                    <a:srgbClr val="FFFFFF"/>
                  </a:solidFill>
                </a:uFill>
                <a:latin typeface="Open Sans"/>
              </a:rPr>
              <a:t>variadic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parameters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themselves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not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readily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available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to</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implementation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or</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Variadic template</a:t>
            </a:r>
            <a:endParaRPr lang="ru-RU" sz="1800" b="0" strike="noStrike" spc="-1">
              <a:solidFill>
                <a:srgbClr val="000000"/>
              </a:solidFill>
              <a:uFill>
                <a:solidFill>
                  <a:srgbClr val="FFFFFF"/>
                </a:solidFill>
              </a:uFill>
              <a:latin typeface="Arial"/>
            </a:endParaRPr>
          </a:p>
        </p:txBody>
      </p:sp>
      <p:sp>
        <p:nvSpPr>
          <p:cNvPr id="1617" name="CustomShape 2"/>
          <p:cNvSpPr/>
          <p:nvPr/>
        </p:nvSpPr>
        <p:spPr>
          <a:xfrm>
            <a:off x="1274760" y="748080"/>
            <a:ext cx="6305400" cy="42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800" b="1" strike="noStrike" spc="-1" dirty="0" err="1">
                <a:solidFill>
                  <a:srgbClr val="7F0055"/>
                </a:solidFill>
                <a:uFill>
                  <a:solidFill>
                    <a:srgbClr val="FFFFFF"/>
                  </a:solidFill>
                </a:uFill>
                <a:latin typeface="Consolas"/>
                <a:ea typeface="DejaVu Sans"/>
              </a:rPr>
              <a:t>template</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7F0055"/>
                </a:solidFill>
                <a:uFill>
                  <a:solidFill>
                    <a:srgbClr val="FFFFFF"/>
                  </a:solidFill>
                </a:uFill>
                <a:latin typeface="Consolas"/>
                <a:ea typeface="DejaVu Sans"/>
              </a:rPr>
              <a:t>typename</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644632"/>
                </a:solidFill>
                <a:uFill>
                  <a:solidFill>
                    <a:srgbClr val="FFFFFF"/>
                  </a:solidFill>
                </a:uFill>
                <a:latin typeface="Consolas"/>
                <a:ea typeface="DejaVu Sans"/>
              </a:rPr>
              <a:t>T</a:t>
            </a:r>
            <a:r>
              <a:rPr lang="ru-RU" sz="18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a:t>
            </a:r>
            <a:r>
              <a:rPr lang="ru-RU" sz="1800" b="1" strike="noStrike" spc="-1" dirty="0">
                <a:solidFill>
                  <a:srgbClr val="644632"/>
                </a:solidFill>
                <a:uFill>
                  <a:solidFill>
                    <a:srgbClr val="FFFFFF"/>
                  </a:solidFill>
                </a:uFill>
                <a:latin typeface="Consolas"/>
                <a:ea typeface="DejaVu Sans"/>
              </a:rPr>
              <a:t>T</a:t>
            </a:r>
            <a:r>
              <a:rPr lang="ru-RU" sz="1800" b="1" strike="noStrike" spc="-1" dirty="0">
                <a:solidFill>
                  <a:srgbClr val="000000"/>
                </a:solidFill>
                <a:uFill>
                  <a:solidFill>
                    <a:srgbClr val="FFFFFF"/>
                  </a:solidFill>
                </a:uFill>
                <a:latin typeface="Consolas"/>
                <a:ea typeface="DejaVu Sans"/>
              </a:rPr>
              <a:t> 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template</a:t>
            </a:r>
            <a:r>
              <a:rPr lang="ru-RU" sz="1800" b="1" strike="noStrike" spc="-1" dirty="0">
                <a:solidFill>
                  <a:srgbClr val="000000"/>
                </a:solidFill>
                <a:uFill>
                  <a:solidFill>
                    <a:srgbClr val="FFFFFF"/>
                  </a:solidFill>
                </a:uFill>
                <a:latin typeface="Consolas"/>
                <a:ea typeface="DejaVu Sans"/>
              </a:rPr>
              <a:t>&lt;</a:t>
            </a:r>
            <a:r>
              <a:rPr lang="ru-RU" sz="1800" b="1" strike="noStrike" spc="-1" dirty="0" err="1">
                <a:solidFill>
                  <a:srgbClr val="7F0055"/>
                </a:solidFill>
                <a:uFill>
                  <a:solidFill>
                    <a:srgbClr val="FFFFFF"/>
                  </a:solidFill>
                </a:uFill>
                <a:latin typeface="Consolas"/>
                <a:ea typeface="DejaVu Sans"/>
              </a:rPr>
              <a:t>typename</a:t>
            </a:r>
            <a:r>
              <a:rPr lang="ru-RU" sz="1800" b="1" strike="noStrike" spc="-1" dirty="0">
                <a:solidFill>
                  <a:srgbClr val="000000"/>
                </a:solidFill>
                <a:uFill>
                  <a:solidFill>
                    <a:srgbClr val="FFFFFF"/>
                  </a:solidFill>
                </a:uFill>
                <a:latin typeface="Consolas"/>
                <a:ea typeface="DejaVu Sans"/>
              </a:rPr>
              <a:t> </a:t>
            </a:r>
            <a:r>
              <a:rPr lang="ru-RU" sz="1800" b="1" strike="noStrike" spc="-1" dirty="0">
                <a:solidFill>
                  <a:srgbClr val="644632"/>
                </a:solidFill>
                <a:uFill>
                  <a:solidFill>
                    <a:srgbClr val="FFFFFF"/>
                  </a:solidFill>
                </a:uFill>
                <a:latin typeface="Consolas"/>
                <a:ea typeface="DejaVu Sans"/>
              </a:rPr>
              <a:t>T</a:t>
            </a:r>
            <a:r>
              <a:rPr lang="ru-RU" sz="1800" b="1" strike="noStrike" spc="-1" dirty="0">
                <a:solidFill>
                  <a:srgbClr val="000000"/>
                </a:solidFill>
                <a:uFill>
                  <a:solidFill>
                    <a:srgbClr val="FFFFFF"/>
                  </a:solidFill>
                </a:uFill>
                <a:latin typeface="Consolas"/>
                <a:ea typeface="DejaVu Sans"/>
              </a:rPr>
              <a:t>,</a:t>
            </a:r>
            <a:r>
              <a:rPr lang="en-US" sz="1800" b="1"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typename</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644632"/>
                </a:solidFill>
                <a:uFill>
                  <a:solidFill>
                    <a:srgbClr val="FFFFFF"/>
                  </a:solidFill>
                </a:uFill>
                <a:latin typeface="Consolas"/>
                <a:ea typeface="DejaVu Sans"/>
              </a:rPr>
              <a:t>Args</a:t>
            </a:r>
            <a:r>
              <a:rPr lang="ru-RU" sz="18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800" b="1" strike="noStrike" spc="-1" dirty="0" err="1">
                <a:solidFill>
                  <a:srgbClr val="7F0055"/>
                </a:solidFill>
                <a:uFill>
                  <a:solidFill>
                    <a:srgbClr val="FFFFFF"/>
                  </a:solidFill>
                </a:uFill>
                <a:latin typeface="Consolas"/>
                <a:ea typeface="DejaVu Sans"/>
              </a:rPr>
              <a:t>int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a:t>
            </a:r>
            <a:r>
              <a:rPr lang="ru-RU" sz="1800" b="1" strike="noStrike" spc="-1" dirty="0">
                <a:solidFill>
                  <a:srgbClr val="644632"/>
                </a:solidFill>
                <a:uFill>
                  <a:solidFill>
                    <a:srgbClr val="FFFFFF"/>
                  </a:solidFill>
                </a:uFill>
                <a:latin typeface="Consolas"/>
                <a:ea typeface="DejaVu Sans"/>
              </a:rPr>
              <a:t>T</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t</a:t>
            </a:r>
            <a:r>
              <a:rPr lang="ru-RU" sz="1800" b="1" strike="noStrike" spc="-1" dirty="0">
                <a:solidFill>
                  <a:srgbClr val="000000"/>
                </a:solidFill>
                <a:uFill>
                  <a:solidFill>
                    <a:srgbClr val="FFFFFF"/>
                  </a:solidFill>
                </a:uFill>
                <a:latin typeface="Consolas"/>
                <a:ea typeface="DejaVu Sans"/>
              </a:rPr>
              <a:t>,</a:t>
            </a:r>
            <a:r>
              <a:rPr lang="en-US" sz="1800" b="1" strike="noStrike" spc="-1" dirty="0">
                <a:solidFill>
                  <a:srgbClr val="000000"/>
                </a:solidFill>
                <a:uFill>
                  <a:solidFill>
                    <a:srgbClr val="FFFFFF"/>
                  </a:solidFill>
                </a:uFill>
                <a:latin typeface="Consolas"/>
                <a:ea typeface="DejaVu Sans"/>
              </a:rPr>
              <a:t> </a:t>
            </a:r>
            <a:r>
              <a:rPr lang="ru-RU" sz="1800" b="1" strike="noStrike" spc="-1" dirty="0" err="1">
                <a:solidFill>
                  <a:srgbClr val="644632"/>
                </a:solidFill>
                <a:uFill>
                  <a:solidFill>
                    <a:srgbClr val="FFFFFF"/>
                  </a:solidFill>
                </a:uFill>
                <a:latin typeface="Consolas"/>
                <a:ea typeface="DejaVu Sans"/>
              </a:rPr>
              <a:t>Args</a:t>
            </a:r>
            <a:r>
              <a:rPr lang="ru-RU"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args</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  </a:t>
            </a:r>
            <a:r>
              <a:rPr lang="ru-RU" sz="1800" b="1" strike="noStrike" spc="-1" dirty="0" err="1">
                <a:solidFill>
                  <a:srgbClr val="7F0055"/>
                </a:solidFill>
                <a:uFill>
                  <a:solidFill>
                    <a:srgbClr val="FFFFFF"/>
                  </a:solidFill>
                </a:uFill>
                <a:latin typeface="Consolas"/>
                <a:ea typeface="DejaVu Sans"/>
              </a:rPr>
              <a:t>return</a:t>
            </a:r>
            <a:r>
              <a:rPr lang="ru-RU" sz="1800" b="1" strike="noStrike" spc="-1" dirty="0">
                <a:solidFill>
                  <a:srgbClr val="000000"/>
                </a:solidFill>
                <a:uFill>
                  <a:solidFill>
                    <a:srgbClr val="FFFFFF"/>
                  </a:solidFill>
                </a:uFill>
                <a:latin typeface="Consolas"/>
                <a:ea typeface="DejaVu Sans"/>
              </a:rPr>
              <a:t> t</a:t>
            </a:r>
            <a:r>
              <a:rPr lang="en-US" sz="1800" b="1" strike="noStrike" spc="-1" dirty="0">
                <a:solidFill>
                  <a:srgbClr val="000000"/>
                </a:solidFill>
                <a:uFill>
                  <a:solidFill>
                    <a:srgbClr val="FFFFFF"/>
                  </a:solidFill>
                </a:uFill>
                <a:latin typeface="Consolas"/>
                <a:ea typeface="DejaVu Sans"/>
              </a:rPr>
              <a:t> </a:t>
            </a:r>
            <a:r>
              <a:rPr lang="ru-RU" sz="1800" b="1" strike="noStrike" spc="-1" dirty="0">
                <a:solidFill>
                  <a:srgbClr val="000000"/>
                </a:solidFill>
                <a:uFill>
                  <a:solidFill>
                    <a:srgbClr val="FFFFFF"/>
                  </a:solidFill>
                </a:uFill>
                <a:latin typeface="Consolas"/>
                <a:ea typeface="DejaVu Sans"/>
              </a:rPr>
              <a:t>+</a:t>
            </a:r>
            <a:r>
              <a:rPr lang="en-US" sz="1800" b="1" strike="noStrike" spc="-1" dirty="0">
                <a:solidFill>
                  <a:srgbClr val="000000"/>
                </a:solidFill>
                <a:uFill>
                  <a:solidFill>
                    <a:srgbClr val="FFFFFF"/>
                  </a:solidFill>
                </a:uFill>
                <a:latin typeface="Consolas"/>
                <a:ea typeface="DejaVu Sans"/>
              </a:rPr>
              <a:t> </a:t>
            </a:r>
            <a:r>
              <a:rPr lang="ru-RU" sz="1800" b="1" strike="noStrike" spc="-1" dirty="0" err="1">
                <a:solidFill>
                  <a:srgbClr val="000000"/>
                </a:solidFill>
                <a:uFill>
                  <a:solidFill>
                    <a:srgbClr val="FFFFFF"/>
                  </a:solidFill>
                </a:uFill>
                <a:latin typeface="Consolas"/>
                <a:ea typeface="DejaVu Sans"/>
              </a:rPr>
              <a:t>Sum</a:t>
            </a:r>
            <a:r>
              <a:rPr lang="ru-RU" sz="1800" b="1" strike="noStrike" spc="-1" dirty="0">
                <a:solidFill>
                  <a:srgbClr val="000000"/>
                </a:solidFill>
                <a:uFill>
                  <a:solidFill>
                    <a:srgbClr val="FFFFFF"/>
                  </a:solidFill>
                </a:uFill>
                <a:latin typeface="Consolas"/>
                <a:ea typeface="DejaVu Sans"/>
              </a:rPr>
              <a:t>(</a:t>
            </a:r>
            <a:r>
              <a:rPr lang="ru-RU" sz="1800" b="1" strike="noStrike" spc="-1" dirty="0" err="1">
                <a:solidFill>
                  <a:srgbClr val="000000"/>
                </a:solidFill>
                <a:uFill>
                  <a:solidFill>
                    <a:srgbClr val="FFFFFF"/>
                  </a:solidFill>
                </a:uFill>
                <a:latin typeface="Consolas"/>
                <a:ea typeface="DejaVu Sans"/>
              </a:rPr>
              <a:t>args</a:t>
            </a:r>
            <a:r>
              <a:rPr lang="ru-RU" sz="18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TEST(Module10,</a:t>
            </a:r>
            <a:r>
              <a:rPr lang="en-US" sz="1800" b="0" strike="noStrike" spc="-1" dirty="0">
                <a:solidFill>
                  <a:srgbClr val="000000"/>
                </a:solidFill>
                <a:uFill>
                  <a:solidFill>
                    <a:srgbClr val="FFFFFF"/>
                  </a:solidFill>
                </a:uFill>
                <a:latin typeface="Consolas"/>
                <a:ea typeface="DejaVu Sans"/>
              </a:rPr>
              <a:t> </a:t>
            </a:r>
            <a:r>
              <a:rPr lang="ru-RU" sz="1800" b="0" strike="noStrike" spc="-1" dirty="0" err="1">
                <a:solidFill>
                  <a:srgbClr val="000000"/>
                </a:solidFill>
                <a:uFill>
                  <a:solidFill>
                    <a:srgbClr val="FFFFFF"/>
                  </a:solidFill>
                </a:uFill>
                <a:latin typeface="Consolas"/>
                <a:ea typeface="DejaVu Sans"/>
              </a:rPr>
              <a:t>VariadicTemplate</a:t>
            </a: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ASSERT_EQ(</a:t>
            </a:r>
            <a:r>
              <a:rPr lang="ru-RU" sz="1800" b="0" strike="noStrike" spc="-1" dirty="0" err="1">
                <a:solidFill>
                  <a:srgbClr val="000000"/>
                </a:solidFill>
                <a:uFill>
                  <a:solidFill>
                    <a:srgbClr val="FFFFFF"/>
                  </a:solidFill>
                </a:uFill>
                <a:latin typeface="Consolas"/>
                <a:ea typeface="DejaVu Sans"/>
              </a:rPr>
              <a:t>Sum</a:t>
            </a:r>
            <a:r>
              <a:rPr lang="ru-RU" sz="1800" b="0" strike="noStrike" spc="-1" dirty="0">
                <a:solidFill>
                  <a:srgbClr val="000000"/>
                </a:solidFill>
                <a:uFill>
                  <a:solidFill>
                    <a:srgbClr val="FFFFFF"/>
                  </a:solidFill>
                </a:uFill>
                <a:latin typeface="Consolas"/>
                <a:ea typeface="DejaVu Sans"/>
              </a:rPr>
              <a:t>(1,</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2,</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3),</a:t>
            </a:r>
            <a:r>
              <a:rPr lang="en-US" sz="1800" b="0" strike="noStrike" spc="-1" dirty="0">
                <a:solidFill>
                  <a:srgbClr val="000000"/>
                </a:solidFill>
                <a:uFill>
                  <a:solidFill>
                    <a:srgbClr val="FFFFFF"/>
                  </a:solidFill>
                </a:uFill>
                <a:latin typeface="Consolas"/>
                <a:ea typeface="DejaVu Sans"/>
              </a:rPr>
              <a:t> </a:t>
            </a:r>
            <a:r>
              <a:rPr lang="ru-RU" sz="1800" b="0" strike="noStrike" spc="-1" dirty="0">
                <a:solidFill>
                  <a:srgbClr val="000000"/>
                </a:solidFill>
                <a:uFill>
                  <a:solidFill>
                    <a:srgbClr val="FFFFFF"/>
                  </a:solidFill>
                </a:uFill>
                <a:latin typeface="Consolas"/>
                <a:ea typeface="DejaVu Sans"/>
              </a:rPr>
              <a:t>6);</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overview</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Lambda</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functions</a:t>
            </a:r>
            <a:endParaRPr lang="en-US"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endParaRPr lang="ru-RU" sz="2100" spc="-1" dirty="0">
              <a:solidFill>
                <a:srgbClr val="000000"/>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4125624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Lambda expressions</a:t>
            </a:r>
            <a:endParaRPr lang="ru-RU" sz="1800" b="0" strike="noStrike" spc="-1">
              <a:solidFill>
                <a:srgbClr val="000000"/>
              </a:solidFill>
              <a:uFill>
                <a:solidFill>
                  <a:srgbClr val="FFFFFF"/>
                </a:solidFill>
              </a:uFill>
              <a:latin typeface="Arial"/>
            </a:endParaRPr>
          </a:p>
        </p:txBody>
      </p:sp>
      <p:sp>
        <p:nvSpPr>
          <p:cNvPr id="161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aka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is</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written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style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anonymous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a:t>
            </a:r>
          </a:p>
          <a:p>
            <a:pPr>
              <a:lnSpc>
                <a:spcPct val="100000"/>
              </a:lnSpc>
            </a:pPr>
            <a:endParaRPr lang="ru-RU" sz="1800" b="0" strike="noStrike" spc="-1" dirty="0">
              <a:solidFill>
                <a:srgbClr val="000000"/>
              </a:solidFill>
              <a:uFill>
                <a:solidFill>
                  <a:srgbClr val="FFFFFF"/>
                </a:solidFill>
              </a:uFill>
              <a:latin typeface="Arial"/>
            </a:endParaRPr>
          </a:p>
        </p:txBody>
      </p:sp>
      <p:pic>
        <p:nvPicPr>
          <p:cNvPr id="1620" name="Picture 2"/>
          <p:cNvPicPr/>
          <p:nvPr/>
        </p:nvPicPr>
        <p:blipFill>
          <a:blip r:embed="rId2"/>
          <a:stretch/>
        </p:blipFill>
        <p:spPr>
          <a:xfrm>
            <a:off x="385920" y="2230206"/>
            <a:ext cx="8368560" cy="120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Simple data types and variables: </a:t>
            </a:r>
            <a:r>
              <a:rPr lang="ru-RU" sz="2800" b="1" strike="noStrike" spc="-1">
                <a:solidFill>
                  <a:srgbClr val="4E5761"/>
                </a:solidFill>
                <a:uFill>
                  <a:solidFill>
                    <a:srgbClr val="FFFFFF"/>
                  </a:solidFill>
                </a:uFill>
                <a:latin typeface="Open Sans"/>
                <a:ea typeface="Open Sans"/>
              </a:rPr>
              <a:t>Overview	</a:t>
            </a:r>
            <a:endParaRPr lang="ru-RU" sz="1800" b="0" strike="noStrike" spc="-1">
              <a:solidFill>
                <a:srgbClr val="000000"/>
              </a:solidFill>
              <a:uFill>
                <a:solidFill>
                  <a:srgbClr val="FFFFFF"/>
                </a:solidFill>
              </a:uFill>
              <a:latin typeface="Arial"/>
            </a:endParaRPr>
          </a:p>
        </p:txBody>
      </p:sp>
      <p:sp>
        <p:nvSpPr>
          <p:cNvPr id="662"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Concept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Simple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Variable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definition</a:t>
            </a:r>
            <a:endParaRPr lang="ru-RU" sz="2100" spc="-1" dirty="0">
              <a:solidFill>
                <a:srgbClr val="000000"/>
              </a:solidFill>
              <a:uFill>
                <a:solidFill>
                  <a:srgbClr val="FFFFFF"/>
                </a:solidFill>
              </a:uFill>
              <a:latin typeface="Open Sans"/>
              <a:ea typeface="DejaVu Sans"/>
            </a:endParaRPr>
          </a:p>
        </p:txBody>
      </p:sp>
      <p:pic>
        <p:nvPicPr>
          <p:cNvPr id="663"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Lambda Capture</a:t>
            </a:r>
            <a:endParaRPr lang="ru-RU" sz="1800" b="0" strike="noStrike" spc="-1">
              <a:solidFill>
                <a:srgbClr val="000000"/>
              </a:solidFill>
              <a:uFill>
                <a:solidFill>
                  <a:srgbClr val="FFFFFF"/>
                </a:solidFill>
              </a:uFill>
              <a:latin typeface="Arial"/>
            </a:endParaRPr>
          </a:p>
        </p:txBody>
      </p:sp>
      <p:sp>
        <p:nvSpPr>
          <p:cNvPr id="1622"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 ]  – </a:t>
            </a:r>
            <a:r>
              <a:rPr lang="ru-RU" sz="2100" spc="-1" dirty="0" err="1">
                <a:solidFill>
                  <a:srgbClr val="000000"/>
                </a:solidFill>
                <a:uFill>
                  <a:solidFill>
                    <a:srgbClr val="FFFFFF"/>
                  </a:solidFill>
                </a:uFill>
                <a:latin typeface="Open Sans"/>
              </a:rPr>
              <a:t>capture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nothing</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[&amp;] – </a:t>
            </a:r>
            <a:r>
              <a:rPr lang="ru-RU" sz="2100" spc="-1" dirty="0" err="1">
                <a:solidFill>
                  <a:srgbClr val="000000"/>
                </a:solidFill>
                <a:uFill>
                  <a:solidFill>
                    <a:srgbClr val="FFFFFF"/>
                  </a:solidFill>
                </a:uFill>
                <a:latin typeface="Open Sans"/>
              </a:rPr>
              <a:t>capture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referenced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variable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reference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 – </a:t>
            </a:r>
            <a:r>
              <a:rPr lang="ru-RU" sz="2100" spc="-1" dirty="0" err="1">
                <a:solidFill>
                  <a:srgbClr val="000000"/>
                </a:solidFill>
                <a:uFill>
                  <a:solidFill>
                    <a:srgbClr val="FFFFFF"/>
                  </a:solidFill>
                </a:uFill>
                <a:latin typeface="Open Sans"/>
              </a:rPr>
              <a:t>capture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any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referenced</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variable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making</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copy</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a:solidFill>
                  <a:srgbClr val="000000"/>
                </a:solidFill>
                <a:uFill>
                  <a:solidFill>
                    <a:srgbClr val="FFFFFF"/>
                  </a:solidFill>
                </a:uFill>
                <a:latin typeface="Open Sans"/>
              </a:rPr>
              <a:t>[</a:t>
            </a:r>
            <a:r>
              <a:rPr lang="ru-RU" sz="2100" spc="-1" dirty="0" err="1">
                <a:solidFill>
                  <a:srgbClr val="000000"/>
                </a:solidFill>
                <a:uFill>
                  <a:solidFill>
                    <a:srgbClr val="FFFFFF"/>
                  </a:solidFill>
                </a:uFill>
                <a:latin typeface="Open Sans"/>
              </a:rPr>
              <a:t>Init</a:t>
            </a:r>
            <a:r>
              <a:rPr lang="ru-RU" sz="2100" spc="-1" dirty="0">
                <a:solidFill>
                  <a:srgbClr val="000000"/>
                </a:solidFill>
                <a:uFill>
                  <a:solidFill>
                    <a:srgbClr val="FFFFFF"/>
                  </a:solidFill>
                </a:uFill>
                <a:latin typeface="Open Sans"/>
              </a:rPr>
              <a:t>] – </a:t>
            </a:r>
            <a:r>
              <a:rPr lang="ru-RU" sz="2100" spc="-1" dirty="0" err="1">
                <a:solidFill>
                  <a:srgbClr val="000000"/>
                </a:solidFill>
                <a:uFill>
                  <a:solidFill>
                    <a:srgbClr val="FFFFFF"/>
                  </a:solidFill>
                </a:uFill>
                <a:latin typeface="Open Sans"/>
              </a:rPr>
              <a:t>capture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Init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by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making</a:t>
            </a:r>
            <a:r>
              <a:rPr lang="ru-RU" sz="2100" spc="-1" dirty="0">
                <a:solidFill>
                  <a:srgbClr val="000000"/>
                </a:solidFill>
                <a:uFill>
                  <a:solidFill>
                    <a:srgbClr val="FFFFFF"/>
                  </a:solidFill>
                </a:uFill>
                <a:latin typeface="Open Sans"/>
              </a:rPr>
              <a:t> a </a:t>
            </a:r>
            <a:r>
              <a:rPr lang="ru-RU" sz="2100" spc="-1" dirty="0" err="1">
                <a:solidFill>
                  <a:srgbClr val="000000"/>
                </a:solidFill>
                <a:uFill>
                  <a:solidFill>
                    <a:srgbClr val="FFFFFF"/>
                  </a:solidFill>
                </a:uFill>
                <a:latin typeface="Open Sans"/>
              </a:rPr>
              <a:t>copy</a:t>
            </a:r>
            <a:endParaRPr lang="ru-RU" sz="2100" spc="-1" dirty="0">
              <a:solidFill>
                <a:srgbClr val="000000"/>
              </a:solidFill>
              <a:uFill>
                <a:solidFill>
                  <a:srgbClr val="FFFFFF"/>
                </a:solidFill>
              </a:uFill>
              <a:latin typeface="Open Sans"/>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623" name="CustomShape 3"/>
          <p:cNvSpPr/>
          <p:nvPr/>
        </p:nvSpPr>
        <p:spPr>
          <a:xfrm>
            <a:off x="1011240" y="3191040"/>
            <a:ext cx="6977880" cy="1688760"/>
          </a:xfrm>
          <a:prstGeom prst="roundRect">
            <a:avLst>
              <a:gd name="adj" fmla="val 16667"/>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343080" indent="114480">
              <a:lnSpc>
                <a:spcPct val="100000"/>
              </a:lnSpc>
            </a:pP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int</a:t>
            </a:r>
            <a:r>
              <a:rPr lang="ru-RU" sz="1400" b="0" strike="noStrike" spc="-1" dirty="0">
                <a:solidFill>
                  <a:srgbClr val="FFFFFF"/>
                </a:solidFill>
                <a:uFill>
                  <a:solidFill>
                    <a:srgbClr val="FFFFFF"/>
                  </a:solidFill>
                </a:uFill>
                <a:latin typeface="Open Sans"/>
                <a:ea typeface="DejaVu Sans"/>
              </a:rPr>
              <a:t> x) { </a:t>
            </a:r>
            <a:r>
              <a:rPr lang="ru-RU" sz="1400" b="0" strike="noStrike" spc="-1" dirty="0" err="1">
                <a:solidFill>
                  <a:srgbClr val="FFFFFF"/>
                </a:solidFill>
                <a:uFill>
                  <a:solidFill>
                    <a:srgbClr val="FFFFFF"/>
                  </a:solidFill>
                </a:uFill>
                <a:latin typeface="Open Sans"/>
                <a:ea typeface="DejaVu Sans"/>
              </a:rPr>
              <a:t>return</a:t>
            </a:r>
            <a:r>
              <a:rPr lang="ru-RU" sz="1400" b="0" strike="noStrike" spc="-1" dirty="0">
                <a:solidFill>
                  <a:srgbClr val="FFFFFF"/>
                </a:solidFill>
                <a:uFill>
                  <a:solidFill>
                    <a:srgbClr val="FFFFFF"/>
                  </a:solidFill>
                </a:uFill>
                <a:latin typeface="Open Sans"/>
                <a:ea typeface="DejaVu Sans"/>
              </a:rPr>
              <a:t> (x</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13</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 ==</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0) ;}</a:t>
            </a:r>
            <a:endParaRPr lang="ru-RU" sz="1800" b="0" strike="noStrike" spc="-1" dirty="0">
              <a:solidFill>
                <a:srgbClr val="000000"/>
              </a:solidFill>
              <a:uFill>
                <a:solidFill>
                  <a:srgbClr val="FFFFFF"/>
                </a:solidFill>
              </a:uFill>
              <a:latin typeface="Arial"/>
            </a:endParaRPr>
          </a:p>
          <a:p>
            <a:pPr marL="343080" indent="114480">
              <a:lnSpc>
                <a:spcPct val="100000"/>
              </a:lnSpc>
            </a:pP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count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int</a:t>
            </a:r>
            <a:r>
              <a:rPr lang="ru-RU" sz="1400" b="0" strike="noStrike" spc="-1" dirty="0">
                <a:solidFill>
                  <a:srgbClr val="FFFFFF"/>
                </a:solidFill>
                <a:uFill>
                  <a:solidFill>
                    <a:srgbClr val="FFFFFF"/>
                  </a:solidFill>
                </a:uFill>
                <a:latin typeface="Open Sans"/>
                <a:ea typeface="DejaVu Sans"/>
              </a:rPr>
              <a:t> x) { </a:t>
            </a:r>
            <a:r>
              <a:rPr lang="ru-RU" sz="1400" b="0" strike="noStrike" spc="-1" dirty="0" err="1">
                <a:solidFill>
                  <a:srgbClr val="FFFFFF"/>
                </a:solidFill>
                <a:uFill>
                  <a:solidFill>
                    <a:srgbClr val="FFFFFF"/>
                  </a:solidFill>
                </a:uFill>
                <a:latin typeface="Open Sans"/>
                <a:ea typeface="DejaVu Sans"/>
              </a:rPr>
              <a:t>return</a:t>
            </a:r>
            <a:r>
              <a:rPr lang="ru-RU" sz="1400" b="0" strike="noStrike" spc="-1" dirty="0">
                <a:solidFill>
                  <a:srgbClr val="FFFFFF"/>
                </a:solidFill>
                <a:uFill>
                  <a:solidFill>
                    <a:srgbClr val="FFFFFF"/>
                  </a:solidFill>
                </a:uFill>
                <a:latin typeface="Open Sans"/>
                <a:ea typeface="DejaVu Sans"/>
              </a:rPr>
              <a:t> </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x</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13</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count</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343080" indent="114480">
              <a:lnSpc>
                <a:spcPct val="100000"/>
              </a:lnSpc>
            </a:pPr>
            <a:r>
              <a:rPr lang="ru-RU" sz="1400" b="0" strike="noStrike" spc="-1" dirty="0">
                <a:solidFill>
                  <a:srgbClr val="FFFFFF"/>
                </a:solidFill>
                <a:uFill>
                  <a:solidFill>
                    <a:srgbClr val="FFFFFF"/>
                  </a:solidFill>
                </a:uFill>
                <a:latin typeface="Open Sans"/>
                <a:ea typeface="DejaVu Sans"/>
              </a:rPr>
              <a:t>[&amp;</a:t>
            </a:r>
            <a:r>
              <a:rPr lang="ru-RU" sz="1400" b="0" strike="noStrike" spc="-1" dirty="0" err="1">
                <a:solidFill>
                  <a:srgbClr val="FFFFFF"/>
                </a:solidFill>
                <a:uFill>
                  <a:solidFill>
                    <a:srgbClr val="FFFFFF"/>
                  </a:solidFill>
                </a:uFill>
                <a:latin typeface="Open Sans"/>
                <a:ea typeface="DejaVu Sans"/>
              </a:rPr>
              <a:t>count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int</a:t>
            </a:r>
            <a:r>
              <a:rPr lang="ru-RU" sz="1400" b="0" strike="noStrike" spc="-1" dirty="0">
                <a:solidFill>
                  <a:srgbClr val="FFFFFF"/>
                </a:solidFill>
                <a:uFill>
                  <a:solidFill>
                    <a:srgbClr val="FFFFFF"/>
                  </a:solidFill>
                </a:uFill>
                <a:latin typeface="Open Sans"/>
                <a:ea typeface="DejaVu Sans"/>
              </a:rPr>
              <a:t> x) { </a:t>
            </a:r>
            <a:r>
              <a:rPr lang="ru-RU" sz="1400" b="0" strike="noStrike" spc="-1" dirty="0" err="1">
                <a:solidFill>
                  <a:srgbClr val="FFFFFF"/>
                </a:solidFill>
                <a:uFill>
                  <a:solidFill>
                    <a:srgbClr val="FFFFFF"/>
                  </a:solidFill>
                </a:uFill>
                <a:latin typeface="Open Sans"/>
                <a:ea typeface="DejaVu Sans"/>
              </a:rPr>
              <a:t>count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x;}</a:t>
            </a:r>
            <a:endParaRPr lang="ru-RU" sz="1800" b="0" strike="noStrike" spc="-1" dirty="0">
              <a:solidFill>
                <a:srgbClr val="000000"/>
              </a:solidFill>
              <a:uFill>
                <a:solidFill>
                  <a:srgbClr val="FFFFFF"/>
                </a:solidFill>
              </a:uFill>
              <a:latin typeface="Arial"/>
            </a:endParaRPr>
          </a:p>
          <a:p>
            <a:pPr marL="343080" indent="114480">
              <a:lnSpc>
                <a:spcPct val="100000"/>
              </a:lnSpc>
            </a:pPr>
            <a:r>
              <a:rPr lang="ru-RU" sz="1400" b="0" strike="noStrike" spc="-1" dirty="0">
                <a:solidFill>
                  <a:srgbClr val="FFFFFF"/>
                </a:solidFill>
                <a:uFill>
                  <a:solidFill>
                    <a:srgbClr val="FFFFFF"/>
                  </a:solidFill>
                </a:uFill>
                <a:latin typeface="Open Sans"/>
                <a:ea typeface="DejaVu Sans"/>
              </a:rPr>
              <a:t>[&amp;] () { a</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b;c</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d</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2}</a:t>
            </a:r>
            <a:endParaRPr lang="ru-RU" sz="1800" b="0" strike="noStrike" spc="-1" dirty="0">
              <a:solidFill>
                <a:srgbClr val="000000"/>
              </a:solidFill>
              <a:uFill>
                <a:solidFill>
                  <a:srgbClr val="FFFFFF"/>
                </a:solidFill>
              </a:uFill>
              <a:latin typeface="Arial"/>
            </a:endParaRPr>
          </a:p>
          <a:p>
            <a:pPr marL="343080" indent="114480">
              <a:lnSpc>
                <a:spcPct val="100000"/>
              </a:lnSpc>
            </a:pPr>
            <a:r>
              <a:rPr lang="ru-RU" sz="1400" b="0" strike="noStrike" spc="-1" dirty="0">
                <a:solidFill>
                  <a:srgbClr val="FFFFFF"/>
                </a:solidFill>
                <a:uFill>
                  <a:solidFill>
                    <a:srgbClr val="FFFFFF"/>
                  </a:solidFill>
                </a:uFill>
                <a:latin typeface="Open Sans"/>
                <a:ea typeface="DejaVu Sans"/>
              </a:rPr>
              <a:t>[=] () { </a:t>
            </a:r>
            <a:r>
              <a:rPr lang="ru-RU" sz="1400" b="0" strike="noStrike" spc="-1" dirty="0" err="1">
                <a:solidFill>
                  <a:srgbClr val="FFFFFF"/>
                </a:solidFill>
                <a:uFill>
                  <a:solidFill>
                    <a:srgbClr val="FFFFFF"/>
                  </a:solidFill>
                </a:uFill>
                <a:latin typeface="Open Sans"/>
                <a:ea typeface="DejaVu Sans"/>
              </a:rPr>
              <a:t>return</a:t>
            </a:r>
            <a:r>
              <a:rPr lang="ru-RU" sz="1400" b="0" strike="noStrike" spc="-1" dirty="0">
                <a:solidFill>
                  <a:srgbClr val="FFFFFF"/>
                </a:solidFill>
                <a:uFill>
                  <a:solidFill>
                    <a:srgbClr val="FFFFFF"/>
                  </a:solidFill>
                </a:uFill>
                <a:latin typeface="Open Sans"/>
                <a:ea typeface="DejaVu Sans"/>
              </a:rPr>
              <a:t> x</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2;}</a:t>
            </a:r>
            <a:endParaRPr lang="ru-RU" sz="1800" b="0" strike="noStrike" spc="-1" dirty="0">
              <a:solidFill>
                <a:srgbClr val="000000"/>
              </a:solidFill>
              <a:uFill>
                <a:solidFill>
                  <a:srgbClr val="FFFFFF"/>
                </a:solidFill>
              </a:uFill>
              <a:latin typeface="Arial"/>
            </a:endParaRPr>
          </a:p>
          <a:p>
            <a:pPr marL="343080" indent="114480">
              <a:lnSpc>
                <a:spcPct val="100000"/>
              </a:lnSpc>
            </a:pPr>
            <a:r>
              <a:rPr lang="ru-RU" sz="1400" b="0" strike="noStrike" spc="-1" dirty="0" err="1">
                <a:solidFill>
                  <a:srgbClr val="FFFFFF"/>
                </a:solidFill>
                <a:uFill>
                  <a:solidFill>
                    <a:srgbClr val="FFFFFF"/>
                  </a:solidFill>
                </a:uFill>
                <a:latin typeface="Open Sans"/>
                <a:ea typeface="DejaVu Sans"/>
              </a:rPr>
              <a:t>auto</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lambda</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value</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1] { </a:t>
            </a:r>
            <a:r>
              <a:rPr lang="ru-RU" sz="1400" b="0" strike="noStrike" spc="-1" dirty="0" err="1">
                <a:solidFill>
                  <a:srgbClr val="FFFFFF"/>
                </a:solidFill>
                <a:uFill>
                  <a:solidFill>
                    <a:srgbClr val="FFFFFF"/>
                  </a:solidFill>
                </a:uFill>
                <a:latin typeface="Open Sans"/>
                <a:ea typeface="DejaVu Sans"/>
              </a:rPr>
              <a:t>return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value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Simple lambda expression</a:t>
            </a:r>
            <a:endParaRPr lang="ru-RU" sz="1800" b="0" strike="noStrike" spc="-1">
              <a:solidFill>
                <a:srgbClr val="000000"/>
              </a:solidFill>
              <a:uFill>
                <a:solidFill>
                  <a:srgbClr val="FFFFFF"/>
                </a:solidFill>
              </a:uFill>
              <a:latin typeface="Arial"/>
            </a:endParaRPr>
          </a:p>
        </p:txBody>
      </p:sp>
      <p:sp>
        <p:nvSpPr>
          <p:cNvPr id="1629" name="CustomShape 2"/>
          <p:cNvSpPr/>
          <p:nvPr/>
        </p:nvSpPr>
        <p:spPr>
          <a:xfrm>
            <a:off x="564840" y="931680"/>
            <a:ext cx="7881480" cy="313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TEST(Module10,</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SimpleLambda</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auto</a:t>
            </a:r>
            <a:r>
              <a:rPr lang="ru-RU" sz="2000" b="1" strike="noStrike" spc="-1" dirty="0">
                <a:solidFill>
                  <a:srgbClr val="000000"/>
                </a:solidFill>
                <a:uFill>
                  <a:solidFill>
                    <a:srgbClr val="FFFFFF"/>
                  </a:solidFill>
                </a:uFill>
                <a:latin typeface="Consolas"/>
                <a:ea typeface="DejaVu Sans"/>
              </a:rPr>
              <a:t> f1 = [&amp;](</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k) { </a:t>
            </a: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 = k),</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k</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ASSERT_EQ(f1(2),</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value</a:t>
            </a:r>
            <a:r>
              <a:rPr lang="ru-RU" sz="2000" b="0" strike="noStrike" spc="-1" dirty="0">
                <a:solidFill>
                  <a:srgbClr val="000000"/>
                </a:solidFill>
                <a:uFill>
                  <a:solidFill>
                    <a:srgbClr val="FFFFFF"/>
                  </a:solidFill>
                </a:uFill>
                <a:latin typeface="Consolas"/>
                <a:ea typeface="DejaVu Sans"/>
              </a:rPr>
              <a:t>,</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auto</a:t>
            </a:r>
            <a:r>
              <a:rPr lang="ru-RU" sz="2000" b="1" strike="noStrike" spc="-1" dirty="0">
                <a:solidFill>
                  <a:srgbClr val="000000"/>
                </a:solidFill>
                <a:uFill>
                  <a:solidFill>
                    <a:srgbClr val="FFFFFF"/>
                  </a:solidFill>
                </a:uFill>
                <a:latin typeface="Consolas"/>
                <a:ea typeface="DejaVu Sans"/>
              </a:rPr>
              <a:t> f2 =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k) { </a:t>
            </a: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k</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2</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ASSERT_EQ(f2(4),</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LambdaDemo.cpp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 name="CustomShape 1"/>
          <p:cNvSpPr/>
          <p:nvPr/>
        </p:nvSpPr>
        <p:spPr>
          <a:xfrm>
            <a:off x="631440" y="102600"/>
            <a:ext cx="747576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Capture object properties</a:t>
            </a:r>
            <a:endParaRPr lang="ru-RU" sz="1800" b="0" strike="noStrike" spc="-1">
              <a:solidFill>
                <a:srgbClr val="000000"/>
              </a:solidFill>
              <a:uFill>
                <a:solidFill>
                  <a:srgbClr val="FFFFFF"/>
                </a:solidFill>
              </a:uFill>
              <a:latin typeface="Arial"/>
            </a:endParaRPr>
          </a:p>
        </p:txBody>
      </p:sp>
      <p:sp>
        <p:nvSpPr>
          <p:cNvPr id="1631" name="CustomShape 2"/>
          <p:cNvSpPr/>
          <p:nvPr/>
        </p:nvSpPr>
        <p:spPr>
          <a:xfrm>
            <a:off x="82800" y="650880"/>
            <a:ext cx="3832920" cy="422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class</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5032"/>
                </a:solidFill>
                <a:uFill>
                  <a:solidFill>
                    <a:srgbClr val="FFFFFF"/>
                  </a:solidFill>
                </a:uFill>
                <a:latin typeface="Consolas"/>
                <a:ea typeface="DejaVu Sans"/>
              </a:rPr>
              <a:t>FooLambda</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public</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000000"/>
                </a:solidFill>
                <a:uFill>
                  <a:solidFill>
                    <a:srgbClr val="FFFFFF"/>
                  </a:solidFill>
                </a:uFill>
                <a:latin typeface="Consolas"/>
                <a:ea typeface="DejaVu Sans"/>
              </a:rPr>
              <a:t>FooLambda</a:t>
            </a:r>
            <a:r>
              <a:rPr lang="ru-RU" sz="1600" b="1" strike="noStrike" spc="-1" dirty="0">
                <a:solidFill>
                  <a:srgbClr val="000000"/>
                </a:solidFill>
                <a:uFill>
                  <a:solidFill>
                    <a:srgbClr val="FFFFFF"/>
                  </a:solidFill>
                </a:uFill>
                <a:latin typeface="Consolas"/>
                <a:ea typeface="DejaVu Sans"/>
              </a:rPr>
              <a: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v): </a:t>
            </a: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(v) </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std</a:t>
            </a:r>
            <a:r>
              <a:rPr lang="ru-RU" sz="1600" b="0" strike="noStrike" spc="-1" dirty="0">
                <a:solidFill>
                  <a:srgbClr val="000000"/>
                </a:solidFill>
                <a:uFill>
                  <a:solidFill>
                    <a:srgbClr val="FFFFFF"/>
                  </a:solidFill>
                </a:uFill>
                <a:latin typeface="Consolas"/>
                <a:ea typeface="DejaVu Sans"/>
              </a:rPr>
              <a:t>::</a:t>
            </a:r>
            <a:r>
              <a:rPr lang="ru-RU" sz="1600" b="0" strike="noStrike" spc="-1" dirty="0" err="1">
                <a:solidFill>
                  <a:srgbClr val="005032"/>
                </a:solidFill>
                <a:uFill>
                  <a:solidFill>
                    <a:srgbClr val="FFFFFF"/>
                  </a:solidFill>
                </a:uFill>
                <a:latin typeface="Consolas"/>
                <a:ea typeface="DejaVu Sans"/>
              </a:rPr>
              <a:t>function</a:t>
            </a:r>
            <a:r>
              <a:rPr lang="ru-RU" sz="1600" b="0"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()&gt;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GetLambda</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0000"/>
                </a:solidFill>
                <a:uFill>
                  <a:solidFill>
                    <a:srgbClr val="FFFFFF"/>
                  </a:solidFill>
                </a:uFill>
                <a:latin typeface="Consolas"/>
                <a:ea typeface="DejaVu Sans"/>
              </a:rPr>
              <a:t>std</a:t>
            </a:r>
            <a:r>
              <a:rPr lang="ru-RU" sz="1600" b="0" strike="noStrike" spc="-1" dirty="0">
                <a:solidFill>
                  <a:srgbClr val="000000"/>
                </a:solidFill>
                <a:uFill>
                  <a:solidFill>
                    <a:srgbClr val="FFFFFF"/>
                  </a:solidFill>
                </a:uFill>
                <a:latin typeface="Consolas"/>
                <a:ea typeface="DejaVu Sans"/>
              </a:rPr>
              <a:t>::</a:t>
            </a:r>
            <a:r>
              <a:rPr lang="ru-RU" sz="1600" b="0" strike="noStrike" spc="-1" dirty="0" err="1">
                <a:solidFill>
                  <a:srgbClr val="005032"/>
                </a:solidFill>
                <a:uFill>
                  <a:solidFill>
                    <a:srgbClr val="FFFFFF"/>
                  </a:solidFill>
                </a:uFill>
                <a:latin typeface="Consolas"/>
                <a:ea typeface="DejaVu Sans"/>
              </a:rPr>
              <a:t>function</a:t>
            </a:r>
            <a:r>
              <a:rPr lang="ru-RU" sz="1600" b="0" strike="noStrike" spc="-1" dirty="0">
                <a:solidFill>
                  <a:srgbClr val="000000"/>
                </a:solidFill>
                <a:uFill>
                  <a:solidFill>
                    <a:srgbClr val="FFFFFF"/>
                  </a:solidFill>
                </a:uFill>
                <a:latin typeface="Consolas"/>
                <a:ea typeface="DejaVu Sans"/>
              </a:rPr>
              <a:t>&lt;</a:t>
            </a: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()&gt; </a:t>
            </a:r>
            <a:r>
              <a:rPr lang="ru-RU" sz="1600" b="1" strike="noStrike" spc="-1" dirty="0" err="1">
                <a:solidFill>
                  <a:srgbClr val="000000"/>
                </a:solidFill>
                <a:uFill>
                  <a:solidFill>
                    <a:srgbClr val="FFFFFF"/>
                  </a:solidFill>
                </a:uFill>
                <a:latin typeface="Consolas"/>
                <a:ea typeface="DejaVu Sans"/>
              </a:rPr>
              <a:t>FooLambda</a:t>
            </a:r>
            <a:r>
              <a:rPr lang="ru-RU" sz="1600" b="1" strike="noStrike" spc="-1" dirty="0">
                <a:solidFill>
                  <a:srgbClr val="000000"/>
                </a:solidFill>
                <a:uFill>
                  <a:solidFill>
                    <a:srgbClr val="FFFFFF"/>
                  </a:solidFill>
                </a:uFill>
                <a:latin typeface="Consolas"/>
                <a:ea typeface="DejaVu Sans"/>
              </a:rPr>
              <a:t>::</a:t>
            </a:r>
            <a:r>
              <a:rPr lang="ru-RU" sz="1600" b="1" strike="noStrike" spc="-1" dirty="0" err="1">
                <a:solidFill>
                  <a:srgbClr val="000000"/>
                </a:solidFill>
                <a:uFill>
                  <a:solidFill>
                    <a:srgbClr val="FFFFFF"/>
                  </a:solidFill>
                </a:uFill>
                <a:latin typeface="Consolas"/>
                <a:ea typeface="DejaVu Sans"/>
              </a:rPr>
              <a:t>GetLambda</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return</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this</a:t>
            </a:r>
            <a:r>
              <a:rPr lang="ru-RU" sz="1600" b="1" strike="noStrike" spc="-1" dirty="0">
                <a:solidFill>
                  <a:srgbClr val="000000"/>
                </a:solidFill>
                <a:uFill>
                  <a:solidFill>
                    <a:srgbClr val="FFFFFF"/>
                  </a:solidFill>
                </a:uFill>
                <a:latin typeface="Consolas"/>
                <a:ea typeface="DejaVu Sans"/>
              </a:rPr>
              <a:t>]() { </a:t>
            </a:r>
            <a:r>
              <a:rPr lang="ru-RU" sz="1600" b="1" strike="noStrike" spc="-1" dirty="0" err="1">
                <a:solidFill>
                  <a:srgbClr val="7F0055"/>
                </a:solidFill>
                <a:uFill>
                  <a:solidFill>
                    <a:srgbClr val="FFFFFF"/>
                  </a:solidFill>
                </a:uFill>
                <a:latin typeface="Consolas"/>
                <a:ea typeface="DejaVu Sans"/>
              </a:rPr>
              <a:t>return</a:t>
            </a:r>
            <a:r>
              <a:rPr lang="en-US" sz="1600" b="1" strike="noStrike" spc="-1" dirty="0">
                <a:solidFill>
                  <a:srgbClr val="7F0055"/>
                </a:solidFill>
                <a:uFill>
                  <a:solidFill>
                    <a:srgbClr val="FFFFFF"/>
                  </a:solidFill>
                </a:uFill>
                <a:latin typeface="Consolas"/>
                <a:ea typeface="DejaVu Sans"/>
              </a:rPr>
              <a:t> </a:t>
            </a:r>
            <a:r>
              <a:rPr lang="ru-RU" sz="1600" b="1" strike="noStrike" spc="-1" dirty="0">
                <a:solidFill>
                  <a:srgbClr val="000000"/>
                </a:solidFill>
                <a:uFill>
                  <a:solidFill>
                    <a:srgbClr val="FFFFFF"/>
                  </a:solidFill>
                </a:uFill>
                <a:latin typeface="Consola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0000C0"/>
                </a:solidFill>
                <a:uFill>
                  <a:solidFill>
                    <a:srgbClr val="FFFFFF"/>
                  </a:solidFill>
                </a:uFill>
                <a:latin typeface="Consolas"/>
                <a:ea typeface="DejaVu Sans"/>
              </a:rPr>
              <a:t>value</a:t>
            </a:r>
            <a:r>
              <a:rPr lang="ru-RU" sz="1600" b="1" strike="noStrike" spc="-1" dirty="0">
                <a:solidFill>
                  <a:srgbClr val="000000"/>
                </a:solidFill>
                <a:uFill>
                  <a:solidFill>
                    <a:srgbClr val="FFFFFF"/>
                  </a:solidFill>
                </a:uFill>
                <a:latin typeface="Consolas"/>
                <a:ea typeface="DejaVu Sans"/>
              </a:rPr>
              <a:t>;</a:t>
            </a:r>
            <a:r>
              <a:rPr lang="en-US" sz="1600" b="1" strike="noStrike" spc="-1" dirty="0">
                <a:solidFill>
                  <a:srgbClr val="000000"/>
                </a:solidFill>
                <a:uFill>
                  <a:solidFill>
                    <a:srgbClr val="FFFFFF"/>
                  </a:solidFill>
                </a:uFill>
                <a:latin typeface="Consolas"/>
                <a:ea typeface="DejaVu Sans"/>
              </a:rPr>
              <a:t> </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632" name="CustomShape 3"/>
          <p:cNvSpPr/>
          <p:nvPr/>
        </p:nvSpPr>
        <p:spPr>
          <a:xfrm>
            <a:off x="4120200" y="1050480"/>
            <a:ext cx="5019840" cy="203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0" strike="noStrike" spc="-1" dirty="0">
                <a:solidFill>
                  <a:srgbClr val="000000"/>
                </a:solidFill>
                <a:uFill>
                  <a:solidFill>
                    <a:srgbClr val="FFFFFF"/>
                  </a:solidFill>
                </a:uFill>
                <a:latin typeface="Consolas"/>
                <a:ea typeface="DejaVu Sans"/>
              </a:rPr>
              <a:t>TEST(Module10,</a:t>
            </a:r>
            <a:r>
              <a:rPr lang="en-US"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LambdaCaptureProperties</a:t>
            </a: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err="1">
                <a:solidFill>
                  <a:srgbClr val="005032"/>
                </a:solidFill>
                <a:uFill>
                  <a:solidFill>
                    <a:srgbClr val="FFFFFF"/>
                  </a:solidFill>
                </a:uFill>
                <a:latin typeface="Consolas"/>
                <a:ea typeface="DejaVu Sans"/>
              </a:rPr>
              <a:t>FooLambda</a:t>
            </a:r>
            <a:r>
              <a:rPr lang="ru-RU" sz="1600" b="0" strike="noStrike" spc="-1" dirty="0">
                <a:solidFill>
                  <a:srgbClr val="000000"/>
                </a:solidFill>
                <a:uFill>
                  <a:solidFill>
                    <a:srgbClr val="FFFFFF"/>
                  </a:solidFill>
                </a:uFill>
                <a:latin typeface="Consolas"/>
                <a:ea typeface="DejaVu Sans"/>
              </a:rPr>
              <a:t> a(2),</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b(3);</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auto</a:t>
            </a:r>
            <a:r>
              <a:rPr lang="ru-RU" sz="1600" b="1" strike="noStrike" spc="-1" dirty="0">
                <a:solidFill>
                  <a:srgbClr val="000000"/>
                </a:solidFill>
                <a:uFill>
                  <a:solidFill>
                    <a:srgbClr val="FFFFFF"/>
                  </a:solidFill>
                </a:uFill>
                <a:latin typeface="Consolas"/>
                <a:ea typeface="DejaVu Sans"/>
              </a:rPr>
              <a:t> f1 = </a:t>
            </a:r>
            <a:r>
              <a:rPr lang="ru-RU" sz="1600" b="1" strike="noStrike" spc="-1" dirty="0" err="1">
                <a:solidFill>
                  <a:srgbClr val="000000"/>
                </a:solidFill>
                <a:uFill>
                  <a:solidFill>
                    <a:srgbClr val="FFFFFF"/>
                  </a:solidFill>
                </a:uFill>
                <a:latin typeface="Consolas"/>
                <a:ea typeface="DejaVu Sans"/>
              </a:rPr>
              <a:t>a.GetLambda</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auto</a:t>
            </a:r>
            <a:r>
              <a:rPr lang="ru-RU" sz="1600" b="1" strike="noStrike" spc="-1" dirty="0">
                <a:solidFill>
                  <a:srgbClr val="000000"/>
                </a:solidFill>
                <a:uFill>
                  <a:solidFill>
                    <a:srgbClr val="FFFFFF"/>
                  </a:solidFill>
                </a:uFill>
                <a:latin typeface="Consolas"/>
                <a:ea typeface="DejaVu Sans"/>
              </a:rPr>
              <a:t> f2 = </a:t>
            </a:r>
            <a:r>
              <a:rPr lang="ru-RU" sz="1600" b="1" strike="noStrike" spc="-1" dirty="0" err="1">
                <a:solidFill>
                  <a:srgbClr val="000000"/>
                </a:solidFill>
                <a:uFill>
                  <a:solidFill>
                    <a:srgbClr val="FFFFFF"/>
                  </a:solidFill>
                </a:uFill>
                <a:latin typeface="Consolas"/>
                <a:ea typeface="DejaVu Sans"/>
              </a:rPr>
              <a:t>b.GetLambda</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ASSERT_EQ(f1(),</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ASSERT_EQ(f2(),</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1633" name="Line 4"/>
          <p:cNvSpPr/>
          <p:nvPr/>
        </p:nvSpPr>
        <p:spPr>
          <a:xfrm>
            <a:off x="3904920" y="871200"/>
            <a:ext cx="10800" cy="412020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6" name="Snip Single Corner Rectangle 5"/>
          <p:cNvSpPr/>
          <p:nvPr/>
        </p:nvSpPr>
        <p:spPr>
          <a:xfrm>
            <a:off x="2259536" y="4559352"/>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LambdaDemo.cpp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157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Generic</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programming</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overview</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functions</a:t>
            </a:r>
            <a:endParaRPr lang="en-US"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en-US" sz="2100" spc="-1" dirty="0">
                <a:solidFill>
                  <a:schemeClr val="accent6">
                    <a:lumMod val="75000"/>
                  </a:schemeClr>
                </a:solidFill>
                <a:uFill>
                  <a:solidFill>
                    <a:srgbClr val="FFFFFF"/>
                  </a:solidFill>
                </a:uFill>
                <a:latin typeface="Open Sans"/>
              </a:rPr>
              <a:t>Functional Object</a:t>
            </a:r>
            <a:endParaRPr lang="ru-RU" sz="2100" spc="-1" dirty="0">
              <a:solidFill>
                <a:schemeClr val="accent6">
                  <a:lumMod val="75000"/>
                </a:schemeClr>
              </a:solidFill>
              <a:uFill>
                <a:solidFill>
                  <a:srgbClr val="FFFFFF"/>
                </a:solidFill>
              </a:uFill>
              <a:latin typeface="Open Sans"/>
            </a:endParaRPr>
          </a:p>
        </p:txBody>
      </p:sp>
      <p:pic>
        <p:nvPicPr>
          <p:cNvPr id="1576"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4125624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Functional object</a:t>
            </a:r>
            <a:endParaRPr lang="ru-RU" sz="1800" b="0" strike="noStrike" spc="-1">
              <a:solidFill>
                <a:srgbClr val="000000"/>
              </a:solidFill>
              <a:uFill>
                <a:solidFill>
                  <a:srgbClr val="FFFFFF"/>
                </a:solidFill>
              </a:uFill>
              <a:latin typeface="Arial"/>
            </a:endParaRPr>
          </a:p>
        </p:txBody>
      </p:sp>
      <p:sp>
        <p:nvSpPr>
          <p:cNvPr id="162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which</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overloads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call</a:t>
            </a:r>
            <a:r>
              <a:rPr lang="ru-RU" sz="2100" spc="-1" dirty="0">
                <a:solidFill>
                  <a:srgbClr val="000000"/>
                </a:solidFill>
                <a:uFill>
                  <a:solidFill>
                    <a:srgbClr val="FFFFFF"/>
                  </a:solidFill>
                </a:uFill>
                <a:latin typeface="Open Sans"/>
              </a:rPr>
              <a:t> </a:t>
            </a:r>
            <a:r>
              <a:rPr lang="ru-RU" sz="2100" b="1" spc="-1" dirty="0" err="1">
                <a:solidFill>
                  <a:srgbClr val="000000"/>
                </a:solidFill>
                <a:uFill>
                  <a:solidFill>
                    <a:srgbClr val="FFFFFF"/>
                  </a:solidFill>
                </a:uFill>
                <a:latin typeface="Open Sans"/>
              </a:rPr>
              <a:t>operator</a:t>
            </a:r>
            <a:r>
              <a:rPr lang="ru-RU" sz="2100" b="1" spc="-1" dirty="0">
                <a:solidFill>
                  <a:srgbClr val="000000"/>
                </a:solidFill>
                <a:uFill>
                  <a:solidFill>
                    <a:srgbClr val="FFFFFF"/>
                  </a:solidFill>
                </a:uFill>
                <a:latin typeface="Open Sans"/>
              </a:rPr>
              <a:t> ()</a:t>
            </a: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This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class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can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save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state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its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own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fields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Lambda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creates</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functional</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object</a:t>
            </a:r>
            <a:r>
              <a:rPr lang="ru-RU" sz="2100" spc="-1" dirty="0">
                <a:solidFill>
                  <a:srgbClr val="000000"/>
                </a:solidFill>
                <a:uFill>
                  <a:solidFill>
                    <a:srgbClr val="FFFFFF"/>
                  </a:solidFill>
                </a:uFill>
                <a:latin typeface="Open Sans"/>
              </a:rPr>
              <a:t> </a:t>
            </a:r>
            <a:r>
              <a:rPr lang="ru-RU" sz="2100" b="1" spc="-1" dirty="0" err="1">
                <a:solidFill>
                  <a:srgbClr val="000000"/>
                </a:solidFill>
                <a:uFill>
                  <a:solidFill>
                    <a:srgbClr val="FFFFFF"/>
                  </a:solidFill>
                </a:uFill>
                <a:latin typeface="Open Sans"/>
              </a:rPr>
              <a:t>std</a:t>
            </a:r>
            <a:r>
              <a:rPr lang="ru-RU" sz="2100" b="1" spc="-1" dirty="0">
                <a:solidFill>
                  <a:srgbClr val="000000"/>
                </a:solidFill>
                <a:uFill>
                  <a:solidFill>
                    <a:srgbClr val="FFFFFF"/>
                  </a:solidFill>
                </a:uFill>
                <a:latin typeface="Open Sans"/>
              </a:rPr>
              <a:t>::</a:t>
            </a:r>
            <a:r>
              <a:rPr lang="ru-RU" sz="2100" b="1" spc="-1" dirty="0" err="1">
                <a:solidFill>
                  <a:srgbClr val="000000"/>
                </a:solidFill>
                <a:uFill>
                  <a:solidFill>
                    <a:srgbClr val="FFFFFF"/>
                  </a:solidFill>
                </a:uFill>
                <a:latin typeface="Open Sans"/>
              </a:rPr>
              <a:t>function</a:t>
            </a:r>
            <a:r>
              <a:rPr lang="ru-RU" sz="2100" b="1" spc="-1" dirty="0">
                <a:solidFill>
                  <a:srgbClr val="000000"/>
                </a:solidFill>
                <a:uFill>
                  <a:solidFill>
                    <a:srgbClr val="FFFFFF"/>
                  </a:solidFill>
                </a:uFill>
                <a:latin typeface="Open Sans"/>
              </a:rPr>
              <a:t>&lt; &gt;</a:t>
            </a:r>
          </a:p>
        </p:txBody>
      </p:sp>
    </p:spTree>
    <p:extLst>
      <p:ext uri="{BB962C8B-B14F-4D97-AF65-F5344CB8AC3E}">
        <p14:creationId xmlns:p14="http://schemas.microsoft.com/office/powerpoint/2010/main" val="7391772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CustomShape 1"/>
          <p:cNvSpPr/>
          <p:nvPr/>
        </p:nvSpPr>
        <p:spPr>
          <a:xfrm>
            <a:off x="287280" y="1778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 Functional object</a:t>
            </a:r>
            <a:endParaRPr lang="ru-RU" sz="1800" b="0" strike="noStrike" spc="-1">
              <a:solidFill>
                <a:srgbClr val="000000"/>
              </a:solidFill>
              <a:uFill>
                <a:solidFill>
                  <a:srgbClr val="FFFFFF"/>
                </a:solidFill>
              </a:uFill>
              <a:latin typeface="Arial"/>
            </a:endParaRPr>
          </a:p>
        </p:txBody>
      </p:sp>
      <p:sp>
        <p:nvSpPr>
          <p:cNvPr id="1627" name="CustomShape 2"/>
          <p:cNvSpPr/>
          <p:nvPr/>
        </p:nvSpPr>
        <p:spPr>
          <a:xfrm>
            <a:off x="1339200" y="742320"/>
            <a:ext cx="6144120" cy="40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class</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5032"/>
                </a:solidFill>
                <a:uFill>
                  <a:solidFill>
                    <a:srgbClr val="FFFFFF"/>
                  </a:solidFill>
                </a:uFill>
                <a:latin typeface="Consolas"/>
                <a:ea typeface="DejaVu Sans"/>
              </a:rPr>
              <a:t>Func</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C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public</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000000"/>
                </a:solidFill>
                <a:uFill>
                  <a:solidFill>
                    <a:srgbClr val="FFFFFF"/>
                  </a:solidFill>
                </a:uFill>
                <a:latin typeface="Consolas"/>
                <a:ea typeface="DejaVu Sans"/>
              </a:rPr>
              <a:t>Func</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v): </a:t>
            </a:r>
            <a:r>
              <a:rPr lang="ru-RU" sz="2000" b="1" strike="noStrike" spc="-1" dirty="0" err="1">
                <a:solidFill>
                  <a:srgbClr val="0000C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(v) {}</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operator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C0"/>
                </a:solidFill>
                <a:uFill>
                  <a:solidFill>
                    <a:srgbClr val="FFFFFF"/>
                  </a:solidFill>
                </a:uFill>
                <a:latin typeface="Consolas"/>
                <a:ea typeface="DejaVu Sans"/>
              </a:rPr>
              <a:t>value</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TEST(Module10,</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FunctionalObject</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Func</a:t>
            </a:r>
            <a:r>
              <a:rPr lang="ru-RU" sz="2000" b="0" strike="noStrike" spc="-1" dirty="0">
                <a:solidFill>
                  <a:srgbClr val="000000"/>
                </a:solidFill>
                <a:uFill>
                  <a:solidFill>
                    <a:srgbClr val="FFFFFF"/>
                  </a:solidFill>
                </a:uFill>
                <a:latin typeface="Consolas"/>
                <a:ea typeface="DejaVu Sans"/>
              </a:rPr>
              <a:t> x(10);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ASSERT_EQ(x(),</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564152" y="415592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LambdaDemo.cpp</a:t>
            </a:r>
            <a:endParaRPr lang="ru-RU" dirty="0"/>
          </a:p>
        </p:txBody>
      </p:sp>
    </p:spTree>
    <p:extLst>
      <p:ext uri="{BB962C8B-B14F-4D97-AF65-F5344CB8AC3E}">
        <p14:creationId xmlns:p14="http://schemas.microsoft.com/office/powerpoint/2010/main" val="14743811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Generic Programming: </a:t>
            </a:r>
            <a:r>
              <a:rPr lang="ru-RU" sz="2300" b="1" strike="noStrike" spc="-1">
                <a:solidFill>
                  <a:srgbClr val="4E5761"/>
                </a:solidFill>
                <a:uFill>
                  <a:solidFill>
                    <a:srgbClr val="FFFFFF"/>
                  </a:solidFill>
                </a:uFill>
                <a:latin typeface="Open Sans"/>
                <a:ea typeface="Open Sans"/>
              </a:rPr>
              <a:t>Practice exercise 10</a:t>
            </a:r>
            <a:endParaRPr lang="ru-RU" sz="1800" b="0" strike="noStrike" spc="-1">
              <a:solidFill>
                <a:srgbClr val="000000"/>
              </a:solidFill>
              <a:uFill>
                <a:solidFill>
                  <a:srgbClr val="FFFFFF"/>
                </a:solidFill>
              </a:uFill>
              <a:latin typeface="Arial"/>
            </a:endParaRPr>
          </a:p>
        </p:txBody>
      </p:sp>
      <p:sp>
        <p:nvSpPr>
          <p:cNvPr id="1635" name="CustomShape 2"/>
          <p:cNvSpPr/>
          <p:nvPr/>
        </p:nvSpPr>
        <p:spPr>
          <a:xfrm>
            <a:off x="286920" y="763326"/>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Implement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Single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linked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template</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Implement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sorting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comparator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lambda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comparator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1636"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637"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1638"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1639" name="Picture 7"/>
          <p:cNvPicPr/>
          <p:nvPr/>
        </p:nvPicPr>
        <p:blipFill>
          <a:blip r:embed="rId2"/>
          <a:stretch/>
        </p:blipFill>
        <p:spPr>
          <a:xfrm>
            <a:off x="5976720" y="2138760"/>
            <a:ext cx="1920240" cy="2367720"/>
          </a:xfrm>
          <a:prstGeom prst="rect">
            <a:avLst/>
          </a:prstGeom>
          <a:ln>
            <a:noFill/>
          </a:ln>
        </p:spPr>
      </p:pic>
      <p:sp>
        <p:nvSpPr>
          <p:cNvPr id="1640" name="CustomShape 6"/>
          <p:cNvSpPr/>
          <p:nvPr/>
        </p:nvSpPr>
        <p:spPr>
          <a:xfrm rot="10800000">
            <a:off x="21549600" y="20026080"/>
            <a:ext cx="1887840" cy="1577520"/>
          </a:xfrm>
          <a:prstGeom prst="pie">
            <a:avLst>
              <a:gd name="adj1" fmla="val 5428749"/>
              <a:gd name="adj2" fmla="val 16204818"/>
            </a:avLst>
          </a:prstGeom>
          <a:ln>
            <a:round/>
          </a:ln>
        </p:spPr>
        <p:style>
          <a:lnRef idx="2">
            <a:schemeClr val="accent1">
              <a:shade val="50000"/>
            </a:schemeClr>
          </a:lnRef>
          <a:fillRef idx="1">
            <a:schemeClr val="accent1"/>
          </a:fillRef>
          <a:effectRef idx="0">
            <a:schemeClr val="accent1"/>
          </a:effectRef>
          <a:fontRef idx="minor"/>
        </p:style>
      </p:sp>
      <p:sp>
        <p:nvSpPr>
          <p:cNvPr id="1641" name="CustomShape 7"/>
          <p:cNvSpPr/>
          <p:nvPr/>
        </p:nvSpPr>
        <p:spPr>
          <a:xfrm>
            <a:off x="142740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~1h</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800440"/>
            <a:ext cx="1662120" cy="1547280"/>
          </a:xfrm>
          <a:prstGeom prst="pie">
            <a:avLst>
              <a:gd name="adj1" fmla="val 16275521"/>
              <a:gd name="adj2" fmla="val 16185484"/>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Generic programming overview</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Full and Partial Specialization</a:t>
            </a: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Variadic</a:t>
            </a:r>
            <a:r>
              <a:rPr lang="en-US" sz="2100" spc="-1" dirty="0">
                <a:solidFill>
                  <a:srgbClr val="000000"/>
                </a:solidFill>
                <a:uFill>
                  <a:solidFill>
                    <a:srgbClr val="FFFFFF"/>
                  </a:solidFill>
                </a:uFill>
                <a:latin typeface="Open Sans"/>
              </a:rPr>
              <a:t> template</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Lambda functions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Functional Object</a:t>
            </a:r>
          </a:p>
        </p:txBody>
      </p:sp>
      <p:sp>
        <p:nvSpPr>
          <p:cNvPr id="1643"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Generic Programming: </a:t>
            </a:r>
            <a:r>
              <a:rPr lang="ru-RU" sz="2800" b="1" strike="noStrike" spc="-1">
                <a:solidFill>
                  <a:srgbClr val="4E5761"/>
                </a:solidFill>
                <a:uFill>
                  <a:solidFill>
                    <a:srgbClr val="FFFFFF"/>
                  </a:solidFill>
                </a:uFill>
                <a:latin typeface="Open Sans"/>
                <a:ea typeface="Open Sans"/>
              </a:rPr>
              <a:t> Review</a:t>
            </a:r>
            <a:endParaRPr lang="ru-RU" sz="1800" b="0" strike="noStrike" spc="-1">
              <a:solidFill>
                <a:srgbClr val="000000"/>
              </a:solidFill>
              <a:uFill>
                <a:solidFill>
                  <a:srgbClr val="FFFFFF"/>
                </a:solidFill>
              </a:uFill>
              <a:latin typeface="Arial"/>
            </a:endParaRPr>
          </a:p>
        </p:txBody>
      </p:sp>
      <p:pic>
        <p:nvPicPr>
          <p:cNvPr id="1644"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CustomShape 1"/>
          <p:cNvSpPr/>
          <p:nvPr/>
        </p:nvSpPr>
        <p:spPr>
          <a:xfrm>
            <a:off x="833760" y="318168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1</a:t>
            </a:r>
            <a:r>
              <a:rPr lang="en-US" sz="2800" b="0" strike="noStrike" spc="-1" dirty="0">
                <a:solidFill>
                  <a:srgbClr val="4E5761"/>
                </a:solidFill>
                <a:uFill>
                  <a:solidFill>
                    <a:srgbClr val="FFFFFF"/>
                  </a:solidFill>
                </a:uFill>
                <a:latin typeface="Open Sans"/>
                <a:ea typeface="Open Sans"/>
              </a:rPr>
              <a:t>1:</a:t>
            </a:r>
            <a:endParaRPr lang="ru-RU" sz="1800" b="0" strike="noStrike" spc="-1" dirty="0">
              <a:solidFill>
                <a:srgbClr val="000000"/>
              </a:solidFill>
              <a:uFill>
                <a:solidFill>
                  <a:srgbClr val="FFFFFF"/>
                </a:solidFill>
              </a:uFill>
              <a:latin typeface="Arial"/>
            </a:endParaRP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a:solidFill>
                  <a:srgbClr val="4E5761"/>
                </a:solidFill>
                <a:uFill>
                  <a:solidFill>
                    <a:srgbClr val="FFFFFF"/>
                  </a:solidFill>
                </a:uFill>
                <a:latin typeface="Open Sans"/>
                <a:ea typeface="Open Sans"/>
              </a:rPr>
              <a:t>C++ </a:t>
            </a:r>
            <a:r>
              <a:rPr lang="ru-RU" sz="2800" b="0" strike="noStrike" spc="-1" dirty="0" err="1">
                <a:solidFill>
                  <a:srgbClr val="4E5761"/>
                </a:solidFill>
                <a:uFill>
                  <a:solidFill>
                    <a:srgbClr val="FFFFFF"/>
                  </a:solidFill>
                </a:uFill>
                <a:latin typeface="Open Sans"/>
                <a:ea typeface="Open Sans"/>
              </a:rPr>
              <a:t>Best</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Practices</a:t>
            </a:r>
            <a:endParaRPr lang="ru-RU" sz="1800" b="0" strike="noStrike" spc="-1" dirty="0">
              <a:solidFill>
                <a:srgbClr val="000000"/>
              </a:solidFill>
              <a:uFill>
                <a:solidFill>
                  <a:srgbClr val="FFFFFF"/>
                </a:solidFill>
              </a:uFill>
              <a:latin typeface="Arial"/>
            </a:endParaRPr>
          </a:p>
        </p:txBody>
      </p:sp>
      <p:pic>
        <p:nvPicPr>
          <p:cNvPr id="1646" name="Picture 2"/>
          <p:cNvPicPr/>
          <p:nvPr/>
        </p:nvPicPr>
        <p:blipFill>
          <a:blip r:embed="rId2"/>
          <a:stretch/>
        </p:blipFill>
        <p:spPr>
          <a:xfrm>
            <a:off x="5684400" y="1095480"/>
            <a:ext cx="2615400" cy="173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Using pointers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Using methods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Using classes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Error handling with exceptions</a:t>
            </a:r>
            <a:endParaRPr lang="ru-RU" sz="1800" b="0" strike="noStrike" spc="-1">
              <a:solidFill>
                <a:srgbClr val="000000"/>
              </a:solidFill>
              <a:uFill>
                <a:solidFill>
                  <a:srgbClr val="FFFFFF"/>
                </a:solidFill>
              </a:uFill>
              <a:latin typeface="Arial"/>
            </a:endParaRPr>
          </a:p>
        </p:txBody>
      </p:sp>
      <p:sp>
        <p:nvSpPr>
          <p:cNvPr id="164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pic>
        <p:nvPicPr>
          <p:cNvPr id="1649"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Simple data types and variables: </a:t>
            </a:r>
            <a:r>
              <a:rPr lang="ru-RU" sz="2800" b="1" strike="noStrike" spc="-1">
                <a:solidFill>
                  <a:srgbClr val="4E5761"/>
                </a:solidFill>
                <a:uFill>
                  <a:solidFill>
                    <a:srgbClr val="FFFFFF"/>
                  </a:solidFill>
                </a:uFill>
                <a:latin typeface="Open Sans"/>
                <a:ea typeface="Open Sans"/>
              </a:rPr>
              <a:t>Overview	</a:t>
            </a:r>
            <a:endParaRPr lang="ru-RU" sz="1800" b="0" strike="noStrike" spc="-1">
              <a:solidFill>
                <a:srgbClr val="000000"/>
              </a:solidFill>
              <a:uFill>
                <a:solidFill>
                  <a:srgbClr val="FFFFFF"/>
                </a:solidFill>
              </a:uFill>
              <a:latin typeface="Arial"/>
            </a:endParaRPr>
          </a:p>
        </p:txBody>
      </p:sp>
      <p:sp>
        <p:nvSpPr>
          <p:cNvPr id="662"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ea typeface="DejaVu Sans"/>
              </a:rPr>
              <a:t>Concept</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of</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the</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data</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type</a:t>
            </a:r>
            <a:endParaRPr lang="ru-RU" sz="2100" spc="-1" dirty="0">
              <a:solidFill>
                <a:schemeClr val="accent6">
                  <a:lumMod val="75000"/>
                </a:schemeClr>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Simple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Variable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definition</a:t>
            </a:r>
            <a:endParaRPr lang="ru-RU" sz="2100" spc="-1" dirty="0">
              <a:solidFill>
                <a:srgbClr val="000000"/>
              </a:solidFill>
              <a:uFill>
                <a:solidFill>
                  <a:srgbClr val="FFFFFF"/>
                </a:solidFill>
              </a:uFill>
              <a:latin typeface="Open Sans"/>
              <a:ea typeface="DejaVu Sans"/>
            </a:endParaRPr>
          </a:p>
        </p:txBody>
      </p:sp>
      <p:pic>
        <p:nvPicPr>
          <p:cNvPr id="663"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453333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Using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pointers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sp>
        <p:nvSpPr>
          <p:cNvPr id="164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pic>
        <p:nvPicPr>
          <p:cNvPr id="164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53185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Typical errors when using pointers</a:t>
            </a:r>
            <a:endParaRPr lang="ru-RU" sz="1800" b="0" strike="noStrike" spc="-1">
              <a:solidFill>
                <a:srgbClr val="000000"/>
              </a:solidFill>
              <a:uFill>
                <a:solidFill>
                  <a:srgbClr val="FFFFFF"/>
                </a:solidFill>
              </a:uFill>
              <a:latin typeface="Arial"/>
            </a:endParaRPr>
          </a:p>
        </p:txBody>
      </p:sp>
      <p:sp>
        <p:nvSpPr>
          <p:cNvPr id="165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Returning address of local variable</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Deleting invalid pointer (containing arbitrary values</a:t>
            </a:r>
            <a:r>
              <a:rPr lang="ru-RU" sz="1800" b="0" strike="noStrike" spc="-1">
                <a:solidFill>
                  <a:srgbClr val="000000"/>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Writing a buffer whose address is passed as a parameter to a function</a:t>
            </a:r>
            <a:endParaRPr lang="ru-RU" sz="1800" b="0" strike="noStrike" spc="-1">
              <a:solidFill>
                <a:srgbClr val="000000"/>
              </a:solidFill>
              <a:uFill>
                <a:solidFill>
                  <a:srgbClr val="FFFFFF"/>
                </a:solidFill>
              </a:uFill>
              <a:latin typeface="Arial"/>
            </a:endParaRPr>
          </a:p>
          <a:p>
            <a:pPr>
              <a:lnSpc>
                <a:spcPct val="130000"/>
              </a:lnSpc>
            </a:pP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Typical errors when using pointers</a:t>
            </a:r>
            <a:endParaRPr lang="ru-RU" sz="1800" b="0" strike="noStrike" spc="-1">
              <a:solidFill>
                <a:srgbClr val="000000"/>
              </a:solidFill>
              <a:uFill>
                <a:solidFill>
                  <a:srgbClr val="FFFFFF"/>
                </a:solidFill>
              </a:uFill>
              <a:latin typeface="Arial"/>
            </a:endParaRPr>
          </a:p>
        </p:txBody>
      </p:sp>
      <p:sp>
        <p:nvSpPr>
          <p:cNvPr id="1654"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Accessing an array with an index that is out of bounds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Not allocating memory for character array, without including the single byte needed to store the ASCII null-terminated zero, at the end of the string</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56"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Ins</a:t>
            </a:r>
            <a:r>
              <a:rPr lang="en-US" sz="2100" b="0" strike="noStrike" spc="-1" dirty="0">
                <a:solidFill>
                  <a:srgbClr val="000000"/>
                </a:solidFill>
                <a:uFill>
                  <a:solidFill>
                    <a:srgbClr val="FFFFFF"/>
                  </a:solidFill>
                </a:uFill>
                <a:latin typeface="Open Sans"/>
                <a:ea typeface="DejaVu Sans"/>
              </a:rPr>
              <a:t>u</a:t>
            </a:r>
            <a:r>
              <a:rPr lang="ru-RU" sz="2100" b="0" strike="noStrike" spc="-1" dirty="0" err="1">
                <a:solidFill>
                  <a:srgbClr val="000000"/>
                </a:solidFill>
                <a:uFill>
                  <a:solidFill>
                    <a:srgbClr val="FFFFFF"/>
                  </a:solidFill>
                </a:uFill>
                <a:latin typeface="Open Sans"/>
                <a:ea typeface="DejaVu Sans"/>
              </a:rPr>
              <a:t>late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inside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For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example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class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SList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Perform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declaration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pointer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time</a:t>
            </a:r>
            <a:endParaRPr lang="ru-RU" sz="1800" b="0" strike="noStrike" spc="-1" dirty="0">
              <a:solidFill>
                <a:srgbClr val="000000"/>
              </a:solidFill>
              <a:uFill>
                <a:solidFill>
                  <a:srgbClr val="FFFFFF"/>
                </a:solidFill>
              </a:uFill>
              <a:latin typeface="Arial"/>
            </a:endParaRPr>
          </a:p>
        </p:txBody>
      </p:sp>
      <p:sp>
        <p:nvSpPr>
          <p:cNvPr id="1657" name="CustomShape 3"/>
          <p:cNvSpPr/>
          <p:nvPr/>
        </p:nvSpPr>
        <p:spPr>
          <a:xfrm>
            <a:off x="406440" y="3321720"/>
            <a:ext cx="4090320" cy="17107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a:solidFill>
                  <a:srgbClr val="FFFFFF"/>
                </a:solidFill>
                <a:uFill>
                  <a:solidFill>
                    <a:srgbClr val="FFFFFF"/>
                  </a:solidFill>
                </a:uFill>
                <a:latin typeface="Open Sans"/>
                <a:ea typeface="DejaVu Sans"/>
              </a:rPr>
              <a:t>Employee *employeePtr;</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FFFFFF"/>
                </a:solidFill>
                <a:uFill>
                  <a:solidFill>
                    <a:srgbClr val="FFFFFF"/>
                  </a:solidFill>
                </a:uFill>
                <a:latin typeface="Open Sans"/>
                <a:ea typeface="DejaVu Sans"/>
              </a:rPr>
              <a:t>//code… code…</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FFFFFF"/>
                </a:solidFill>
                <a:uFill>
                  <a:solidFill>
                    <a:srgbClr val="FFFFFF"/>
                  </a:solidFill>
                </a:uFill>
                <a:latin typeface="Open Sans"/>
                <a:ea typeface="DejaVu Sans"/>
              </a:rPr>
              <a:t>employeePtr = new Employee;</a:t>
            </a:r>
            <a:endParaRPr lang="ru-RU" sz="1800" b="0" strike="noStrike" spc="-1">
              <a:solidFill>
                <a:srgbClr val="000000"/>
              </a:solidFill>
              <a:uFill>
                <a:solidFill>
                  <a:srgbClr val="FFFFFF"/>
                </a:solidFill>
              </a:uFill>
              <a:latin typeface="Arial"/>
            </a:endParaRPr>
          </a:p>
        </p:txBody>
      </p:sp>
      <p:sp>
        <p:nvSpPr>
          <p:cNvPr id="1658" name="CustomShape 4"/>
          <p:cNvSpPr/>
          <p:nvPr/>
        </p:nvSpPr>
        <p:spPr>
          <a:xfrm>
            <a:off x="4763880" y="3321720"/>
            <a:ext cx="4090320" cy="17107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r>
              <a:rPr lang="ru-RU" sz="1400" b="0" strike="noStrike" spc="-1">
                <a:solidFill>
                  <a:srgbClr val="FFFFFF"/>
                </a:solidFill>
                <a:uFill>
                  <a:solidFill>
                    <a:srgbClr val="FFFFFF"/>
                  </a:solidFill>
                </a:uFill>
                <a:latin typeface="Open Sans"/>
                <a:ea typeface="DejaVu Sans"/>
              </a:rPr>
              <a:t>Employee *employeePtr = </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FFFFFF"/>
                </a:solidFill>
                <a:uFill>
                  <a:solidFill>
                    <a:srgbClr val="FFFFFF"/>
                  </a:solidFill>
                </a:uFill>
                <a:latin typeface="Open Sans"/>
                <a:ea typeface="DejaVu Sans"/>
              </a:rPr>
              <a:t>new Employee;</a:t>
            </a:r>
            <a:endParaRPr lang="ru-RU" sz="1800" b="0" strike="noStrike" spc="-1">
              <a:solidFill>
                <a:srgbClr val="000000"/>
              </a:solidFill>
              <a:uFill>
                <a:solidFill>
                  <a:srgbClr val="FFFFFF"/>
                </a:solidFill>
              </a:uFill>
              <a:latin typeface="Arial"/>
            </a:endParaRPr>
          </a:p>
        </p:txBody>
      </p:sp>
      <p:sp>
        <p:nvSpPr>
          <p:cNvPr id="1659" name="Line 5"/>
          <p:cNvSpPr/>
          <p:nvPr/>
        </p:nvSpPr>
        <p:spPr>
          <a:xfrm>
            <a:off x="694800" y="3257280"/>
            <a:ext cx="2816280" cy="1831320"/>
          </a:xfrm>
          <a:prstGeom prst="line">
            <a:avLst/>
          </a:prstGeom>
          <a:ln>
            <a:solidFill>
              <a:srgbClr val="C00000"/>
            </a:solidFill>
            <a:round/>
          </a:ln>
        </p:spPr>
        <p:style>
          <a:lnRef idx="3">
            <a:schemeClr val="accent2"/>
          </a:lnRef>
          <a:fillRef idx="0">
            <a:schemeClr val="accent2"/>
          </a:fillRef>
          <a:effectRef idx="2">
            <a:schemeClr val="accent2"/>
          </a:effectRef>
          <a:fontRef idx="minor"/>
        </p:style>
      </p:sp>
      <p:sp>
        <p:nvSpPr>
          <p:cNvPr id="1660" name="Line 6"/>
          <p:cNvSpPr/>
          <p:nvPr/>
        </p:nvSpPr>
        <p:spPr>
          <a:xfrm flipH="1">
            <a:off x="467544" y="3283382"/>
            <a:ext cx="2697840" cy="1736640"/>
          </a:xfrm>
          <a:prstGeom prst="line">
            <a:avLst/>
          </a:prstGeom>
          <a:ln>
            <a:solidFill>
              <a:srgbClr val="C00000"/>
            </a:solidFill>
            <a:round/>
          </a:ln>
        </p:spPr>
        <p:style>
          <a:lnRef idx="3">
            <a:schemeClr val="accent2"/>
          </a:lnRef>
          <a:fillRef idx="0">
            <a:schemeClr val="accent2"/>
          </a:fillRef>
          <a:effectRef idx="2">
            <a:schemeClr val="accent2"/>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60"/>
                                        </p:tgtEl>
                                        <p:attrNameLst>
                                          <p:attrName>style.visibility</p:attrName>
                                        </p:attrNameLst>
                                      </p:cBhvr>
                                      <p:to>
                                        <p:strVal val="visible"/>
                                      </p:to>
                                    </p:set>
                                    <p:animEffect transition="in" filter="barn(inVertical)">
                                      <p:cBhvr>
                                        <p:cTn id="7" dur="500"/>
                                        <p:tgtEl>
                                          <p:spTgt spid="1660"/>
                                        </p:tgtEl>
                                      </p:cBhvr>
                                    </p:animEffect>
                                  </p:childTnLst>
                                </p:cTn>
                              </p:par>
                              <p:par>
                                <p:cTn id="8" presetID="16" presetClass="entr" presetSubtype="21" fill="hold" nodeType="withEffect">
                                  <p:stCondLst>
                                    <p:cond delay="0"/>
                                  </p:stCondLst>
                                  <p:childTnLst>
                                    <p:set>
                                      <p:cBhvr>
                                        <p:cTn id="9" dur="1" fill="hold">
                                          <p:stCondLst>
                                            <p:cond delay="0"/>
                                          </p:stCondLst>
                                        </p:cTn>
                                        <p:tgtEl>
                                          <p:spTgt spid="1659"/>
                                        </p:tgtEl>
                                        <p:attrNameLst>
                                          <p:attrName>style.visibility</p:attrName>
                                        </p:attrNameLst>
                                      </p:cBhvr>
                                      <p:to>
                                        <p:strVal val="visible"/>
                                      </p:to>
                                    </p:set>
                                    <p:animEffect transition="in" filter="barn(inVertical)">
                                      <p:cBhvr>
                                        <p:cTn id="10" dur="500"/>
                                        <p:tgtEl>
                                          <p:spTgt spid="165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58"/>
                                        </p:tgtEl>
                                        <p:attrNameLst>
                                          <p:attrName>style.visibility</p:attrName>
                                        </p:attrNameLst>
                                      </p:cBhvr>
                                      <p:to>
                                        <p:strVal val="visible"/>
                                      </p:to>
                                    </p:set>
                                    <p:animEffect transition="in" filter="fade">
                                      <p:cBhvr>
                                        <p:cTn id="14" dur="500"/>
                                        <p:tgtEl>
                                          <p:spTgt spid="1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 grpId="0" animBg="1"/>
    </p:bld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62" name="CustomShape 2"/>
          <p:cNvSpPr/>
          <p:nvPr/>
        </p:nvSpPr>
        <p:spPr>
          <a:xfrm>
            <a:off x="571320" y="139320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Delete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scope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were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created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Check pointers for NULL, before using them</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Check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referenced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pointer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before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signatures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check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corruption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dirty="0">
                <a:solidFill>
                  <a:srgbClr val="EB571C"/>
                </a:solidFill>
                <a:uFill>
                  <a:solidFill>
                    <a:srgbClr val="FFFFFF"/>
                  </a:solidFill>
                </a:uFill>
                <a:latin typeface="Open Sans"/>
                <a:ea typeface="Open Sans"/>
              </a:rPr>
              <a:t>C++ </a:t>
            </a:r>
            <a:r>
              <a:rPr lang="ru-RU" sz="2300" b="0" strike="noStrike" spc="-1" dirty="0" err="1">
                <a:solidFill>
                  <a:srgbClr val="EB571C"/>
                </a:solidFill>
                <a:uFill>
                  <a:solidFill>
                    <a:srgbClr val="FFFFFF"/>
                  </a:solidFill>
                </a:uFill>
                <a:latin typeface="Open Sans"/>
                <a:ea typeface="Open Sans"/>
              </a:rPr>
              <a:t>Best</a:t>
            </a:r>
            <a:r>
              <a:rPr lang="ru-RU" sz="2300" b="0" strike="noStrike" spc="-1" dirty="0">
                <a:solidFill>
                  <a:srgbClr val="EB571C"/>
                </a:solidFill>
                <a:uFill>
                  <a:solidFill>
                    <a:srgbClr val="FFFFFF"/>
                  </a:solidFill>
                </a:uFill>
                <a:latin typeface="Open Sans"/>
                <a:ea typeface="Open Sans"/>
              </a:rPr>
              <a:t> </a:t>
            </a:r>
            <a:r>
              <a:rPr lang="ru-RU" sz="2300" b="0" strike="noStrike" spc="-1" dirty="0" err="1">
                <a:solidFill>
                  <a:srgbClr val="EB571C"/>
                </a:solidFill>
                <a:uFill>
                  <a:solidFill>
                    <a:srgbClr val="FFFFFF"/>
                  </a:solidFill>
                </a:uFill>
                <a:latin typeface="Open Sans"/>
                <a:ea typeface="Open Sans"/>
              </a:rPr>
              <a:t>Practices</a:t>
            </a:r>
            <a:r>
              <a:rPr lang="ru-RU" sz="2300" b="0" strike="noStrike" spc="-1" dirty="0">
                <a:solidFill>
                  <a:srgbClr val="EB571C"/>
                </a:solidFill>
                <a:uFill>
                  <a:solidFill>
                    <a:srgbClr val="FFFFFF"/>
                  </a:solidFill>
                </a:uFill>
                <a:latin typeface="Open Sans"/>
                <a:ea typeface="Open Sans"/>
              </a:rPr>
              <a:t>: </a:t>
            </a:r>
            <a:r>
              <a:rPr lang="ru-RU" sz="2300" b="0"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Check</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integrity</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heap</a:t>
            </a:r>
            <a:endParaRPr lang="ru-RU" sz="1800" b="0" strike="noStrike" spc="-1" dirty="0">
              <a:solidFill>
                <a:srgbClr val="000000"/>
              </a:solidFill>
              <a:uFill>
                <a:solidFill>
                  <a:srgbClr val="FFFFFF"/>
                </a:solidFill>
              </a:uFill>
              <a:latin typeface="Arial"/>
            </a:endParaRPr>
          </a:p>
        </p:txBody>
      </p:sp>
      <p:sp>
        <p:nvSpPr>
          <p:cNvPr id="1664" name="CustomShape 2"/>
          <p:cNvSpPr/>
          <p:nvPr/>
        </p:nvSpPr>
        <p:spPr>
          <a:xfrm>
            <a:off x="571320" y="1108080"/>
            <a:ext cx="8093160" cy="375300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800" b="0" strike="noStrike" spc="-1" dirty="0" err="1">
                <a:solidFill>
                  <a:srgbClr val="FFFFFF"/>
                </a:solidFill>
                <a:uFill>
                  <a:solidFill>
                    <a:srgbClr val="FFFFFF"/>
                  </a:solidFill>
                </a:uFill>
                <a:latin typeface="Open Sans"/>
                <a:ea typeface="DejaVu Sans"/>
              </a:rPr>
              <a:t>SString</a:t>
            </a:r>
            <a:r>
              <a:rPr lang="ru-RU" sz="1800" b="0" strike="noStrike" spc="-1" dirty="0">
                <a:solidFill>
                  <a:srgbClr val="FFFFFF"/>
                </a:solidFill>
                <a:uFill>
                  <a:solidFill>
                    <a:srgbClr val="FFFFFF"/>
                  </a:solidFill>
                </a:uFill>
                <a:latin typeface="Open Sans"/>
                <a:ea typeface="DejaVu Sans"/>
              </a:rPr>
              <a:t>::</a:t>
            </a:r>
            <a:r>
              <a:rPr lang="ru-RU" sz="1800" b="0" strike="noStrike" spc="-1" dirty="0" err="1">
                <a:solidFill>
                  <a:srgbClr val="FFFFFF"/>
                </a:solidFill>
                <a:uFill>
                  <a:solidFill>
                    <a:srgbClr val="FFFFFF"/>
                  </a:solidFill>
                </a:uFill>
                <a:latin typeface="Open Sans"/>
                <a:ea typeface="DejaVu Sans"/>
              </a:rPr>
              <a:t>Sstring</a:t>
            </a:r>
            <a:r>
              <a:rPr lang="ru-RU" sz="1800" b="0" strike="noStrike" spc="-1" dirty="0">
                <a:solidFill>
                  <a:srgbClr val="FFFFFF"/>
                </a:solidFill>
                <a:uFill>
                  <a:solidFill>
                    <a:srgbClr val="FFFFFF"/>
                  </a:solidFill>
                </a:uFill>
                <a:latin typeface="Open Sans"/>
                <a:ea typeface="DejaVu Sans"/>
              </a:rPr>
              <a:t>(</a:t>
            </a:r>
            <a:r>
              <a:rPr lang="ru-RU" sz="1800" b="0" strike="noStrike" spc="-1" dirty="0" err="1">
                <a:solidFill>
                  <a:srgbClr val="FFFFFF"/>
                </a:solidFill>
                <a:uFill>
                  <a:solidFill>
                    <a:srgbClr val="FFFFFF"/>
                  </a:solidFill>
                </a:uFill>
                <a:latin typeface="Open Sans"/>
                <a:ea typeface="DejaVu Sans"/>
              </a:rPr>
              <a:t>char</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String</a:t>
            </a: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_</a:t>
            </a:r>
            <a:r>
              <a:rPr lang="ru-RU" sz="1800" b="0" strike="noStrike" spc="-1" dirty="0" err="1">
                <a:solidFill>
                  <a:srgbClr val="FFFFFF"/>
                </a:solidFill>
                <a:uFill>
                  <a:solidFill>
                    <a:srgbClr val="FFFFFF"/>
                  </a:solidFill>
                </a:uFill>
                <a:latin typeface="Open Sans"/>
                <a:ea typeface="DejaVu Sans"/>
              </a:rPr>
              <a:t>Buffer</a:t>
            </a:r>
            <a:r>
              <a:rPr lang="ru-RU" sz="1800" b="0" strike="noStrike" spc="-1" dirty="0">
                <a:solidFill>
                  <a:srgbClr val="FFFFFF"/>
                </a:solidFill>
                <a:uFill>
                  <a:solidFill>
                    <a:srgbClr val="FFFFFF"/>
                  </a:solidFill>
                </a:uFill>
                <a:latin typeface="Open Sans"/>
                <a:ea typeface="DejaVu Sans"/>
              </a:rPr>
              <a:t> </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new</a:t>
            </a:r>
            <a:r>
              <a:rPr lang="ru-RU" sz="1800" b="0" strike="noStrike" spc="-1" dirty="0">
                <a:solidFill>
                  <a:srgbClr val="FFFFFF"/>
                </a:solidFill>
                <a:uFill>
                  <a:solidFill>
                    <a:srgbClr val="FFFFFF"/>
                  </a:solidFill>
                </a:uFill>
                <a:latin typeface="Open Sans"/>
                <a:ea typeface="DejaVu Sans"/>
              </a:rPr>
              <a:t> [(_</a:t>
            </a:r>
            <a:r>
              <a:rPr lang="ru-RU" sz="1800" b="0" strike="noStrike" spc="-1" dirty="0" err="1">
                <a:solidFill>
                  <a:srgbClr val="FFFFFF"/>
                </a:solidFill>
                <a:uFill>
                  <a:solidFill>
                    <a:srgbClr val="FFFFFF"/>
                  </a:solidFill>
                </a:uFill>
                <a:latin typeface="Open Sans"/>
                <a:ea typeface="DejaVu Sans"/>
              </a:rPr>
              <a:t>Len</a:t>
            </a:r>
            <a:r>
              <a:rPr lang="ru-RU" sz="1800" b="0" strike="noStrike" spc="-1" dirty="0">
                <a:solidFill>
                  <a:srgbClr val="FFFFFF"/>
                </a:solidFill>
                <a:uFill>
                  <a:solidFill>
                    <a:srgbClr val="FFFFFF"/>
                  </a:solidFill>
                </a:uFill>
                <a:latin typeface="Open Sans"/>
                <a:ea typeface="DejaVu Sans"/>
              </a:rPr>
              <a:t> = </a:t>
            </a:r>
            <a:r>
              <a:rPr lang="ru-RU" sz="1800" b="0" strike="noStrike" spc="-1" dirty="0" err="1">
                <a:solidFill>
                  <a:srgbClr val="FFFFFF"/>
                </a:solidFill>
                <a:uFill>
                  <a:solidFill>
                    <a:srgbClr val="FFFFFF"/>
                  </a:solidFill>
                </a:uFill>
                <a:latin typeface="Open Sans"/>
                <a:ea typeface="DejaVu Sans"/>
              </a:rPr>
              <a:t>strlen</a:t>
            </a:r>
            <a:r>
              <a:rPr lang="ru-RU" sz="1800" b="0" strike="noStrike" spc="-1" dirty="0">
                <a:solidFill>
                  <a:srgbClr val="FFFFFF"/>
                </a:solidFill>
                <a:uFill>
                  <a:solidFill>
                    <a:srgbClr val="FFFFFF"/>
                  </a:solidFill>
                </a:uFill>
                <a:latin typeface="Open Sans"/>
                <a:ea typeface="DejaVu Sans"/>
              </a:rPr>
              <a:t>(</a:t>
            </a:r>
            <a:r>
              <a:rPr lang="ru-RU" sz="1800" b="0" strike="noStrike" spc="-1" dirty="0" err="1">
                <a:solidFill>
                  <a:srgbClr val="FFFFFF"/>
                </a:solidFill>
                <a:uFill>
                  <a:solidFill>
                    <a:srgbClr val="FFFFFF"/>
                  </a:solidFill>
                </a:uFill>
                <a:latin typeface="Open Sans"/>
                <a:ea typeface="DejaVu Sans"/>
              </a:rPr>
              <a:t>String</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strcpy</a:t>
            </a:r>
            <a:r>
              <a:rPr lang="ru-RU" sz="1800" b="0" strike="noStrike" spc="-1" dirty="0">
                <a:solidFill>
                  <a:srgbClr val="FFFFFF"/>
                </a:solidFill>
                <a:uFill>
                  <a:solidFill>
                    <a:srgbClr val="FFFFFF"/>
                  </a:solidFill>
                </a:uFill>
                <a:latin typeface="Open Sans"/>
                <a:ea typeface="DejaVu Sans"/>
              </a:rPr>
              <a:t>(_</a:t>
            </a:r>
            <a:r>
              <a:rPr lang="ru-RU" sz="1800" b="0" strike="noStrike" spc="-1" dirty="0" err="1">
                <a:solidFill>
                  <a:srgbClr val="FFFFFF"/>
                </a:solidFill>
                <a:uFill>
                  <a:solidFill>
                    <a:srgbClr val="FFFFFF"/>
                  </a:solidFill>
                </a:uFill>
                <a:latin typeface="Open Sans"/>
                <a:ea typeface="DejaVu Sans"/>
              </a:rPr>
              <a:t>Buffer</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String</a:t>
            </a: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_</a:t>
            </a:r>
            <a:r>
              <a:rPr lang="ru-RU" sz="1800" b="0" strike="noStrike" spc="-1" dirty="0" err="1">
                <a:solidFill>
                  <a:srgbClr val="FFFFFF"/>
                </a:solidFill>
                <a:uFill>
                  <a:solidFill>
                    <a:srgbClr val="FFFFFF"/>
                  </a:solidFill>
                </a:uFill>
                <a:latin typeface="Open Sans"/>
                <a:ea typeface="DejaVu Sans"/>
              </a:rPr>
              <a:t>Buffer</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_Len+1)</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 = </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0xFF; //</a:t>
            </a:r>
            <a:r>
              <a:rPr lang="ru-RU" sz="1800" b="0" strike="noStrike" spc="-1" dirty="0" err="1">
                <a:solidFill>
                  <a:srgbClr val="FFFFFF"/>
                </a:solidFill>
                <a:uFill>
                  <a:solidFill>
                    <a:srgbClr val="FFFFFF"/>
                  </a:solidFill>
                </a:uFill>
                <a:latin typeface="Open Sans"/>
                <a:ea typeface="DejaVu Sans"/>
              </a:rPr>
              <a:t>sign</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for</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integrity</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err="1">
                <a:solidFill>
                  <a:srgbClr val="FFFFFF"/>
                </a:solidFill>
                <a:uFill>
                  <a:solidFill>
                    <a:srgbClr val="FFFFFF"/>
                  </a:solidFill>
                </a:uFill>
                <a:latin typeface="Open Sans"/>
                <a:ea typeface="DejaVu Sans"/>
              </a:rPr>
              <a:t>SString</a:t>
            </a:r>
            <a:r>
              <a:rPr lang="ru-RU" sz="1800" b="0" strike="noStrike" spc="-1" dirty="0">
                <a:solidFill>
                  <a:srgbClr val="FFFFFF"/>
                </a:solidFill>
                <a:uFill>
                  <a:solidFill>
                    <a:srgbClr val="FFFFFF"/>
                  </a:solidFill>
                </a:uFill>
                <a:latin typeface="Open Sans"/>
                <a:ea typeface="DejaVu Sans"/>
              </a:rPr>
              <a:t>::~</a:t>
            </a:r>
            <a:r>
              <a:rPr lang="ru-RU" sz="1800" b="0" strike="noStrike" spc="-1" dirty="0" err="1">
                <a:solidFill>
                  <a:srgbClr val="FFFFFF"/>
                </a:solidFill>
                <a:uFill>
                  <a:solidFill>
                    <a:srgbClr val="FFFFFF"/>
                  </a:solidFill>
                </a:uFill>
                <a:latin typeface="Open Sans"/>
                <a:ea typeface="DejaVu Sans"/>
              </a:rPr>
              <a:t>SString</a:t>
            </a: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if</a:t>
            </a:r>
            <a:r>
              <a:rPr lang="ru-RU" sz="1800" b="0" strike="noStrike" spc="-1" dirty="0">
                <a:solidFill>
                  <a:srgbClr val="FFFFFF"/>
                </a:solidFill>
                <a:uFill>
                  <a:solidFill>
                    <a:srgbClr val="FFFFFF"/>
                  </a:solidFill>
                </a:uFill>
                <a:latin typeface="Open Sans"/>
                <a:ea typeface="DejaVu Sans"/>
              </a:rPr>
              <a:t>(*(  _</a:t>
            </a:r>
            <a:r>
              <a:rPr lang="ru-RU" sz="1800" b="0" strike="noStrike" spc="-1" dirty="0" err="1">
                <a:solidFill>
                  <a:srgbClr val="FFFFFF"/>
                </a:solidFill>
                <a:uFill>
                  <a:solidFill>
                    <a:srgbClr val="FFFFFF"/>
                  </a:solidFill>
                </a:uFill>
                <a:latin typeface="Open Sans"/>
                <a:ea typeface="DejaVu Sans"/>
              </a:rPr>
              <a:t>Buffer</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_Len+1)</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 == </a:t>
            </a:r>
            <a:r>
              <a:rPr lang="en-US" sz="1800" b="0" strike="noStrike" spc="-1" dirty="0">
                <a:solidFill>
                  <a:srgbClr val="FFFFFF"/>
                </a:solidFill>
                <a:uFill>
                  <a:solidFill>
                    <a:srgbClr val="FFFFFF"/>
                  </a:solidFill>
                </a:uFill>
                <a:latin typeface="Open Sans"/>
                <a:ea typeface="DejaVu Sans"/>
              </a:rPr>
              <a:t> </a:t>
            </a:r>
            <a:r>
              <a:rPr lang="ru-RU" sz="1800" b="0" strike="noStrike" spc="-1" dirty="0">
                <a:solidFill>
                  <a:srgbClr val="FFFFFF"/>
                </a:solidFill>
                <a:uFill>
                  <a:solidFill>
                    <a:srgbClr val="FFFFFF"/>
                  </a:solidFill>
                </a:uFill>
                <a:latin typeface="Open Sans"/>
                <a:ea typeface="DejaVu Sans"/>
              </a:rPr>
              <a:t>0xFF)</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delete</a:t>
            </a:r>
            <a:r>
              <a:rPr lang="ru-RU" sz="1800" b="0" strike="noStrike" spc="-1" dirty="0">
                <a:solidFill>
                  <a:srgbClr val="FFFFFF"/>
                </a:solidFill>
                <a:uFill>
                  <a:solidFill>
                    <a:srgbClr val="FFFFFF"/>
                  </a:solidFill>
                </a:uFill>
                <a:latin typeface="Open Sans"/>
                <a:ea typeface="DejaVu Sans"/>
              </a:rPr>
              <a:t> _</a:t>
            </a:r>
            <a:r>
              <a:rPr lang="ru-RU" sz="1800" b="0" strike="noStrike" spc="-1" dirty="0" err="1">
                <a:solidFill>
                  <a:srgbClr val="FFFFFF"/>
                </a:solidFill>
                <a:uFill>
                  <a:solidFill>
                    <a:srgbClr val="FFFFFF"/>
                  </a:solidFill>
                </a:uFill>
                <a:latin typeface="Open Sans"/>
                <a:ea typeface="DejaVu Sans"/>
              </a:rPr>
              <a:t>Buffer</a:t>
            </a: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else</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error</a:t>
            </a:r>
            <a:r>
              <a:rPr lang="ru-RU" sz="1800" b="0" strike="noStrike" spc="-1" dirty="0">
                <a:solidFill>
                  <a:srgbClr val="FFFFFF"/>
                </a:solidFill>
                <a:uFill>
                  <a:solidFill>
                    <a:srgbClr val="FFFFFF"/>
                  </a:solidFill>
                </a:uFill>
                <a:latin typeface="Open Sans"/>
                <a:ea typeface="DejaVu Sans"/>
              </a:rPr>
              <a:t> – </a:t>
            </a:r>
            <a:r>
              <a:rPr lang="ru-RU" sz="1800" b="0" strike="noStrike" spc="-1" dirty="0" err="1">
                <a:solidFill>
                  <a:srgbClr val="FFFFFF"/>
                </a:solidFill>
                <a:uFill>
                  <a:solidFill>
                    <a:srgbClr val="FFFFFF"/>
                  </a:solidFill>
                </a:uFill>
                <a:latin typeface="Open Sans"/>
                <a:ea typeface="DejaVu Sans"/>
              </a:rPr>
              <a:t>memory</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is</a:t>
            </a:r>
            <a:r>
              <a:rPr lang="ru-RU" sz="1800" b="0" strike="noStrike" spc="-1" dirty="0">
                <a:solidFill>
                  <a:srgbClr val="FFFFFF"/>
                </a:solidFill>
                <a:uFill>
                  <a:solidFill>
                    <a:srgbClr val="FFFFFF"/>
                  </a:solidFill>
                </a:uFill>
                <a:latin typeface="Open Sans"/>
                <a:ea typeface="DejaVu Sans"/>
              </a:rPr>
              <a:t> </a:t>
            </a:r>
            <a:r>
              <a:rPr lang="ru-RU" sz="1800" b="0" strike="noStrike" spc="-1" dirty="0" err="1">
                <a:solidFill>
                  <a:srgbClr val="FFFFFF"/>
                </a:solidFill>
                <a:uFill>
                  <a:solidFill>
                    <a:srgbClr val="FFFFFF"/>
                  </a:solidFill>
                </a:uFill>
                <a:latin typeface="Open Sans"/>
                <a:ea typeface="DejaVu Sans"/>
              </a:rPr>
              <a:t>corrupted</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66" name="CustomShape 2"/>
          <p:cNvSpPr/>
          <p:nvPr/>
        </p:nvSpPr>
        <p:spPr>
          <a:xfrm>
            <a:off x="571320" y="139320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Simplify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complex</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Draw a diagram of dynamic data structures and their corresponding memory layouts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Delete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linked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lists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order</a:t>
            </a:r>
            <a:endParaRPr lang="ru-RU" sz="1800" b="0" strike="noStrike" spc="-1" dirty="0">
              <a:solidFill>
                <a:srgbClr val="000000"/>
              </a:solidFill>
              <a:uFill>
                <a:solidFill>
                  <a:srgbClr val="FFFFFF"/>
                </a:solidFill>
              </a:uFill>
              <a:latin typeface="Arial"/>
            </a:endParaRPr>
          </a:p>
        </p:txBody>
      </p:sp>
      <p:sp>
        <p:nvSpPr>
          <p:cNvPr id="1667" name="CustomShape 3"/>
          <p:cNvSpPr/>
          <p:nvPr/>
        </p:nvSpPr>
        <p:spPr>
          <a:xfrm>
            <a:off x="327600" y="1869840"/>
            <a:ext cx="8552160" cy="8038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err="1">
                <a:solidFill>
                  <a:srgbClr val="FFFFFF"/>
                </a:solidFill>
                <a:uFill>
                  <a:solidFill>
                    <a:srgbClr val="FFFFFF"/>
                  </a:solidFill>
                </a:uFill>
                <a:latin typeface="Open Sans"/>
                <a:ea typeface="DejaVu Sans"/>
              </a:rPr>
              <a:t>for</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rateIndex</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0;</a:t>
            </a:r>
            <a:r>
              <a:rPr lang="en-US"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rateIndex</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&lt;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numRates</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rateIndex</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netRate</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rateIndex</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base</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RateIndex</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rates</a:t>
            </a:r>
            <a:r>
              <a:rPr lang="ru-RU" sz="1400" b="0" strike="noStrike" spc="-1" dirty="0">
                <a:solidFill>
                  <a:srgbClr val="FFFFFF"/>
                </a:solidFill>
                <a:uFill>
                  <a:solidFill>
                    <a:srgbClr val="FFFFFF"/>
                  </a:solidFill>
                </a:uFill>
                <a:latin typeface="Open Sans"/>
                <a:ea typeface="DejaVu Sans"/>
              </a:rPr>
              <a:t>-&gt;</a:t>
            </a:r>
            <a:r>
              <a:rPr lang="ru-RU" sz="1400" b="0" strike="noStrike" spc="-1" dirty="0" err="1">
                <a:solidFill>
                  <a:srgbClr val="FFFFFF"/>
                </a:solidFill>
                <a:uFill>
                  <a:solidFill>
                    <a:srgbClr val="FFFFFF"/>
                  </a:solidFill>
                </a:uFill>
                <a:latin typeface="Open Sans"/>
                <a:ea typeface="DejaVu Sans"/>
              </a:rPr>
              <a:t>discounts</a:t>
            </a:r>
            <a:r>
              <a:rPr lang="ru-RU" sz="1400" b="0" strike="noStrike" spc="-1" dirty="0">
                <a:solidFill>
                  <a:srgbClr val="FFFFFF"/>
                </a:solidFill>
                <a:uFill>
                  <a:solidFill>
                    <a:srgbClr val="FFFFFF"/>
                  </a:solidFill>
                </a:uFill>
                <a:latin typeface="Open Sans"/>
                <a:ea typeface="DejaVu Sans"/>
              </a:rPr>
              <a:t>-&gt;</a:t>
            </a:r>
            <a:r>
              <a:rPr lang="ru-RU" sz="1400" b="0" strike="noStrike" spc="-1" dirty="0" err="1">
                <a:solidFill>
                  <a:srgbClr val="FFFFFF"/>
                </a:solidFill>
                <a:uFill>
                  <a:solidFill>
                    <a:srgbClr val="FFFFFF"/>
                  </a:solidFill>
                </a:uFill>
                <a:latin typeface="Open Sans"/>
                <a:ea typeface="DejaVu Sans"/>
              </a:rPr>
              <a:t>factors</a:t>
            </a:r>
            <a:r>
              <a:rPr lang="ru-RU" sz="1400" b="0" strike="noStrike" spc="-1" dirty="0">
                <a:solidFill>
                  <a:srgbClr val="FFFFFF"/>
                </a:solidFill>
                <a:uFill>
                  <a:solidFill>
                    <a:srgbClr val="FFFFFF"/>
                  </a:solidFill>
                </a:uFill>
                <a:latin typeface="Open Sans"/>
                <a:ea typeface="DejaVu Sans"/>
              </a:rPr>
              <a:t>-&gt;</a:t>
            </a:r>
            <a:r>
              <a:rPr lang="ru-RU" sz="1400" b="0" strike="noStrike" spc="-1" dirty="0" err="1">
                <a:solidFill>
                  <a:srgbClr val="FFFFFF"/>
                </a:solidFill>
                <a:uFill>
                  <a:solidFill>
                    <a:srgbClr val="FFFFFF"/>
                  </a:solidFill>
                </a:uFill>
                <a:latin typeface="Open Sans"/>
                <a:ea typeface="DejaVu Sans"/>
              </a:rPr>
              <a:t>net</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69" name="CustomShape 2"/>
          <p:cNvSpPr/>
          <p:nvPr/>
        </p:nvSpPr>
        <p:spPr>
          <a:xfrm>
            <a:off x="605160" y="1195560"/>
            <a:ext cx="8225640" cy="3781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Mark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garbage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Assign NULL to pointers after deallocating their memory.</a:t>
            </a:r>
            <a:endParaRPr lang="ru-RU" sz="1800" b="0" strike="noStrike" spc="-1" dirty="0">
              <a:solidFill>
                <a:srgbClr val="000000"/>
              </a:solidFill>
              <a:uFill>
                <a:solidFill>
                  <a:srgbClr val="FFFFFF"/>
                </a:solidFill>
              </a:uFill>
              <a:latin typeface="Arial"/>
            </a:endParaRPr>
          </a:p>
        </p:txBody>
      </p:sp>
      <p:sp>
        <p:nvSpPr>
          <p:cNvPr id="1670" name="CustomShape 3"/>
          <p:cNvSpPr/>
          <p:nvPr/>
        </p:nvSpPr>
        <p:spPr>
          <a:xfrm>
            <a:off x="635400" y="1717920"/>
            <a:ext cx="8195400" cy="140760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err="1">
                <a:solidFill>
                  <a:srgbClr val="FFFFFF"/>
                </a:solidFill>
                <a:uFill>
                  <a:solidFill>
                    <a:srgbClr val="FFFFFF"/>
                  </a:solidFill>
                </a:uFill>
                <a:latin typeface="Open Sans"/>
                <a:ea typeface="DejaVu Sans"/>
              </a:rPr>
              <a:t>SString</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SString</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memset</a:t>
            </a:r>
            <a:r>
              <a:rPr lang="ru-RU" sz="1400" b="0" strike="noStrike" spc="-1" dirty="0">
                <a:solidFill>
                  <a:srgbClr val="FFFFFF"/>
                </a:solidFill>
                <a:uFill>
                  <a:solidFill>
                    <a:srgbClr val="FFFFFF"/>
                  </a:solidFill>
                </a:uFill>
                <a:latin typeface="Open Sans"/>
                <a:ea typeface="DejaVu Sans"/>
              </a:rPr>
              <a:t>(_</a:t>
            </a:r>
            <a:r>
              <a:rPr lang="ru-RU" sz="1400" b="0" strike="noStrike" spc="-1" dirty="0" err="1">
                <a:solidFill>
                  <a:srgbClr val="FFFFFF"/>
                </a:solidFill>
                <a:uFill>
                  <a:solidFill>
                    <a:srgbClr val="FFFFFF"/>
                  </a:solidFill>
                </a:uFill>
                <a:latin typeface="Open Sans"/>
                <a:ea typeface="DejaVu Sans"/>
              </a:rPr>
              <a:t>Buffer</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0xA,</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_</a:t>
            </a:r>
            <a:r>
              <a:rPr lang="ru-RU" sz="1400" b="0" strike="noStrike" spc="-1" dirty="0" err="1">
                <a:solidFill>
                  <a:srgbClr val="FFFFFF"/>
                </a:solidFill>
                <a:uFill>
                  <a:solidFill>
                    <a:srgbClr val="FFFFFF"/>
                  </a:solidFill>
                </a:uFill>
                <a:latin typeface="Open Sans"/>
                <a:ea typeface="DejaVu Sans"/>
              </a:rPr>
              <a:t>Len</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1);//</a:t>
            </a:r>
            <a:r>
              <a:rPr lang="ru-RU" sz="1400" b="0" strike="noStrike" spc="-1" dirty="0" err="1">
                <a:solidFill>
                  <a:srgbClr val="FFFFFF"/>
                </a:solidFill>
                <a:uFill>
                  <a:solidFill>
                    <a:srgbClr val="FFFFFF"/>
                  </a:solidFill>
                </a:uFill>
                <a:latin typeface="Open Sans"/>
                <a:ea typeface="DejaVu Sans"/>
              </a:rPr>
              <a:t>remove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buffer</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delete</a:t>
            </a:r>
            <a:r>
              <a:rPr lang="ru-RU" sz="1400" b="0" strike="noStrike" spc="-1" dirty="0">
                <a:solidFill>
                  <a:srgbClr val="FFFFFF"/>
                </a:solidFill>
                <a:uFill>
                  <a:solidFill>
                    <a:srgbClr val="FFFFFF"/>
                  </a:solidFill>
                </a:uFill>
                <a:latin typeface="Open Sans"/>
                <a:ea typeface="DejaVu Sans"/>
              </a:rPr>
              <a:t> _</a:t>
            </a:r>
            <a:r>
              <a:rPr lang="ru-RU" sz="1400" b="0" strike="noStrike" spc="-1" dirty="0" err="1">
                <a:solidFill>
                  <a:srgbClr val="FFFFFF"/>
                </a:solidFill>
                <a:uFill>
                  <a:solidFill>
                    <a:srgbClr val="FFFFFF"/>
                  </a:solidFill>
                </a:uFill>
                <a:latin typeface="Open Sans"/>
                <a:ea typeface="DejaVu Sans"/>
              </a:rPr>
              <a:t>Buffer</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1671" name="CustomShape 4"/>
          <p:cNvSpPr/>
          <p:nvPr/>
        </p:nvSpPr>
        <p:spPr>
          <a:xfrm>
            <a:off x="636120" y="3898800"/>
            <a:ext cx="7568640" cy="9068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a:solidFill>
                  <a:srgbClr val="FFFFFF"/>
                </a:solidFill>
                <a:uFill>
                  <a:solidFill>
                    <a:srgbClr val="FFFFFF"/>
                  </a:solidFill>
                </a:uFill>
                <a:latin typeface="Open Sans"/>
                <a:ea typeface="DejaVu Sans"/>
              </a:rPr>
              <a:t>delete pEmployee;</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FFFFFF"/>
                </a:solidFill>
                <a:uFill>
                  <a:solidFill>
                    <a:srgbClr val="FFFFFF"/>
                  </a:solidFill>
                </a:uFill>
                <a:latin typeface="Open Sans"/>
                <a:ea typeface="DejaVu Sans"/>
              </a:rPr>
              <a:t>pEmployee = NULL;</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CustomShape 1"/>
          <p:cNvSpPr/>
          <p:nvPr/>
        </p:nvSpPr>
        <p:spPr>
          <a:xfrm>
            <a:off x="457200" y="200520"/>
            <a:ext cx="8225640" cy="4838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73" name="CustomShape 2"/>
          <p:cNvSpPr/>
          <p:nvPr/>
        </p:nvSpPr>
        <p:spPr>
          <a:xfrm>
            <a:off x="549360" y="116640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Check the correctness of a pointer before removing it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Track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allocation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1674" name="CustomShape 3"/>
          <p:cNvSpPr/>
          <p:nvPr/>
        </p:nvSpPr>
        <p:spPr>
          <a:xfrm>
            <a:off x="428760" y="1670400"/>
            <a:ext cx="8354160" cy="11210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a:solidFill>
                  <a:srgbClr val="FFFFFF"/>
                </a:solidFill>
                <a:uFill>
                  <a:solidFill>
                    <a:srgbClr val="FFFFFF"/>
                  </a:solidFill>
                </a:uFill>
                <a:latin typeface="Open Sans"/>
                <a:ea typeface="DejaVu Sans"/>
              </a:rPr>
              <a:t>ASSERT(</a:t>
            </a: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 != NULL, “</a:t>
            </a:r>
            <a:r>
              <a:rPr lang="ru-RU" sz="1400" b="0" strike="noStrike" spc="-1" dirty="0" err="1">
                <a:solidFill>
                  <a:srgbClr val="FFFFFF"/>
                </a:solidFill>
                <a:uFill>
                  <a:solidFill>
                    <a:srgbClr val="FFFFFF"/>
                  </a:solidFill>
                </a:uFill>
                <a:latin typeface="Open Sans"/>
                <a:ea typeface="DejaVu Sans"/>
              </a:rPr>
              <a:t>Bad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Pointer</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memset</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0xA,</a:t>
            </a:r>
            <a:r>
              <a:rPr lang="en-US"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sizeof</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Employee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delete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 = NULL;</a:t>
            </a:r>
            <a:endParaRPr lang="ru-RU" sz="1800" b="0" strike="noStrike" spc="-1" dirty="0">
              <a:solidFill>
                <a:srgbClr val="000000"/>
              </a:solidFill>
              <a:uFill>
                <a:solidFill>
                  <a:srgbClr val="FFFFFF"/>
                </a:solidFill>
              </a:uFill>
              <a:latin typeface="Arial"/>
            </a:endParaRPr>
          </a:p>
        </p:txBody>
      </p:sp>
      <p:sp>
        <p:nvSpPr>
          <p:cNvPr id="1675" name="CustomShape 4"/>
          <p:cNvSpPr/>
          <p:nvPr/>
        </p:nvSpPr>
        <p:spPr>
          <a:xfrm>
            <a:off x="428760" y="3391920"/>
            <a:ext cx="8068680" cy="107280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PointerList.getElementByObject</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 != NULL)</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delete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pEmployee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CustomShape 1"/>
          <p:cNvSpPr/>
          <p:nvPr/>
        </p:nvSpPr>
        <p:spPr>
          <a:xfrm>
            <a:off x="466920" y="101520"/>
            <a:ext cx="8225640" cy="91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Pointers and safe programming practices</a:t>
            </a:r>
            <a:endParaRPr lang="ru-RU" sz="1800" b="0" strike="noStrike" spc="-1" dirty="0">
              <a:solidFill>
                <a:srgbClr val="000000"/>
              </a:solidFill>
              <a:uFill>
                <a:solidFill>
                  <a:srgbClr val="FFFFFF"/>
                </a:solidFill>
              </a:uFill>
              <a:latin typeface="Arial"/>
            </a:endParaRPr>
          </a:p>
        </p:txBody>
      </p:sp>
      <p:sp>
        <p:nvSpPr>
          <p:cNvPr id="1677" name="CustomShape 2"/>
          <p:cNvSpPr/>
          <p:nvPr/>
        </p:nvSpPr>
        <p:spPr>
          <a:xfrm>
            <a:off x="526320" y="103032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Write methods (macros) wrappers to enforce common pointer operations like validation</a:t>
            </a:r>
            <a:endParaRPr lang="ru-RU" sz="1800" b="0" strike="noStrike" spc="-1">
              <a:solidFill>
                <a:srgbClr val="000000"/>
              </a:solidFill>
              <a:uFill>
                <a:solidFill>
                  <a:srgbClr val="FFFFFF"/>
                </a:solidFill>
              </a:uFill>
              <a:latin typeface="Arial"/>
            </a:endParaRPr>
          </a:p>
        </p:txBody>
      </p:sp>
      <p:sp>
        <p:nvSpPr>
          <p:cNvPr id="1678" name="CustomShape 3"/>
          <p:cNvSpPr/>
          <p:nvPr/>
        </p:nvSpPr>
        <p:spPr>
          <a:xfrm>
            <a:off x="611640" y="1923840"/>
            <a:ext cx="8286840" cy="251280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ifdef</a:t>
            </a:r>
            <a:r>
              <a:rPr lang="ru-RU" sz="1200" b="0" strike="noStrike" spc="-1" dirty="0">
                <a:solidFill>
                  <a:srgbClr val="FFFFFF"/>
                </a:solidFill>
                <a:uFill>
                  <a:solidFill>
                    <a:srgbClr val="FFFFFF"/>
                  </a:solidFill>
                </a:uFill>
                <a:latin typeface="Open Sans"/>
                <a:ea typeface="DejaVu Sans"/>
              </a:rPr>
              <a:t> _DEBUG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define</a:t>
            </a:r>
            <a:r>
              <a:rPr lang="ru-RU" sz="1200" b="0" strike="noStrike" spc="-1" dirty="0">
                <a:solidFill>
                  <a:srgbClr val="FFFFFF"/>
                </a:solidFill>
                <a:uFill>
                  <a:solidFill>
                    <a:srgbClr val="FFFFFF"/>
                  </a:solidFill>
                </a:uFill>
                <a:latin typeface="Open Sans"/>
                <a:ea typeface="DejaVu Sans"/>
              </a:rPr>
              <a:t> SAFE_DELETE(</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ASSERT(</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 NULL,</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a:t>
            </a:r>
            <a:r>
              <a:rPr lang="ru-RU" sz="1200" b="0" strike="noStrike" spc="-1" dirty="0" err="1">
                <a:solidFill>
                  <a:srgbClr val="FFFFFF"/>
                </a:solidFill>
                <a:uFill>
                  <a:solidFill>
                    <a:srgbClr val="FFFFFF"/>
                  </a:solidFill>
                </a:uFill>
                <a:latin typeface="Open Sans"/>
                <a:ea typeface="DejaVu Sans"/>
              </a:rPr>
              <a:t>Bad</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if</a:t>
            </a:r>
            <a:r>
              <a:rPr lang="ru-RU" sz="1200" b="0" strike="noStrike" spc="-1" dirty="0">
                <a:solidFill>
                  <a:srgbClr val="FFFFFF"/>
                </a:solidFill>
                <a:uFill>
                  <a:solidFill>
                    <a:srgbClr val="FFFFFF"/>
                  </a:solidFill>
                </a:uFill>
                <a:latin typeface="Open Sans"/>
                <a:ea typeface="DejaVu Sans"/>
              </a:rPr>
              <a:t>(</a:t>
            </a:r>
            <a:r>
              <a:rPr lang="ru-RU" sz="1200" b="0" strike="noStrike" spc="-1" dirty="0" err="1">
                <a:solidFill>
                  <a:srgbClr val="FFFFFF"/>
                </a:solidFill>
                <a:uFill>
                  <a:solidFill>
                    <a:srgbClr val="FFFFFF"/>
                  </a:solidFill>
                </a:uFill>
                <a:latin typeface="Open Sans"/>
                <a:ea typeface="DejaVu Sans"/>
              </a:rPr>
              <a:t>PointerList.getElementByObject</a:t>
            </a:r>
            <a:r>
              <a:rPr lang="ru-RU" sz="1200" b="0" strike="noStrike" spc="-1" dirty="0">
                <a:solidFill>
                  <a:srgbClr val="FFFFFF"/>
                </a:solidFill>
                <a:uFill>
                  <a:solidFill>
                    <a:srgbClr val="FFFFFF"/>
                  </a:solidFill>
                </a:uFill>
                <a:latin typeface="Open Sans"/>
                <a:ea typeface="DejaVu Sans"/>
              </a:rPr>
              <a:t>(</a:t>
            </a:r>
            <a:r>
              <a:rPr lang="ru-RU" sz="1200" b="0" strike="noStrike" spc="-1" dirty="0" err="1">
                <a:solidFill>
                  <a:srgbClr val="FFFFFF"/>
                </a:solidFill>
                <a:uFill>
                  <a:solidFill>
                    <a:srgbClr val="FFFFFF"/>
                  </a:solidFill>
                </a:uFill>
                <a:latin typeface="Open Sans"/>
                <a:ea typeface="DejaVu Sans"/>
              </a:rPr>
              <a:t>pEmployee</a:t>
            </a:r>
            <a:r>
              <a:rPr lang="ru-RU" sz="1200" b="0" strike="noStrike" spc="-1" dirty="0">
                <a:solidFill>
                  <a:srgbClr val="FFFFFF"/>
                </a:solidFill>
                <a:uFill>
                  <a:solidFill>
                    <a:srgbClr val="FFFFFF"/>
                  </a:solidFill>
                </a:uFill>
                <a:latin typeface="Open Sans"/>
                <a:ea typeface="DejaVu Sans"/>
              </a:rPr>
              <a:t>) </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 NULL)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delete</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 </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NULL;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else</a:t>
            </a:r>
            <a:r>
              <a:rPr lang="ru-RU" sz="1200" b="0" strike="noStrike" spc="-1" dirty="0">
                <a:solidFill>
                  <a:srgbClr val="FFFFFF"/>
                </a:solidFill>
                <a:uFill>
                  <a:solidFill>
                    <a:srgbClr val="FFFFFF"/>
                  </a:solidFill>
                </a:uFill>
                <a:latin typeface="Open Sans"/>
                <a:ea typeface="DejaVu Sans"/>
              </a:rPr>
              <a:t> ASSERT(FALSE,</a:t>
            </a:r>
            <a:r>
              <a:rPr lang="en-US" sz="1200" b="0" strike="noStrike" spc="-1" dirty="0">
                <a:solidFill>
                  <a:srgbClr val="FFFFFF"/>
                </a:solidFill>
                <a:uFill>
                  <a:solidFill>
                    <a:srgbClr val="FFFFFF"/>
                  </a:solidFill>
                </a:uFill>
                <a:latin typeface="Open Sans"/>
                <a:ea typeface="DejaVu Sans"/>
              </a:rPr>
              <a:t> </a:t>
            </a:r>
            <a:r>
              <a:rPr lang="ru-RU" sz="1200" b="0" strike="noStrike" spc="-1" dirty="0">
                <a:solidFill>
                  <a:srgbClr val="FFFFFF"/>
                </a:solidFill>
                <a:uFill>
                  <a:solidFill>
                    <a:srgbClr val="FFFFFF"/>
                  </a:solidFill>
                </a:uFill>
                <a:latin typeface="Open Sans"/>
                <a:ea typeface="DejaVu Sans"/>
              </a:rPr>
              <a:t>”</a:t>
            </a:r>
            <a:r>
              <a:rPr lang="ru-RU" sz="1200" b="0" strike="noStrike" spc="-1" dirty="0" err="1">
                <a:solidFill>
                  <a:srgbClr val="FFFFFF"/>
                </a:solidFill>
                <a:uFill>
                  <a:solidFill>
                    <a:srgbClr val="FFFFFF"/>
                  </a:solidFill>
                </a:uFill>
                <a:latin typeface="Open Sans"/>
                <a:ea typeface="DejaVu Sans"/>
              </a:rPr>
              <a:t>Bad</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object</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in</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reference</a:t>
            </a:r>
            <a:r>
              <a:rPr lang="ru-RU" sz="12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else</a:t>
            </a:r>
            <a:r>
              <a:rPr lang="ru-RU" sz="12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define</a:t>
            </a:r>
            <a:r>
              <a:rPr lang="ru-RU" sz="1200" b="0" strike="noStrike" spc="-1" dirty="0">
                <a:solidFill>
                  <a:srgbClr val="FFFFFF"/>
                </a:solidFill>
                <a:uFill>
                  <a:solidFill>
                    <a:srgbClr val="FFFFFF"/>
                  </a:solidFill>
                </a:uFill>
                <a:latin typeface="Open Sans"/>
                <a:ea typeface="DejaVu Sans"/>
              </a:rPr>
              <a:t> SAFE_DELETE(</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 </a:t>
            </a:r>
            <a:r>
              <a:rPr lang="en-US"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delete</a:t>
            </a: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pointer</a:t>
            </a:r>
            <a:r>
              <a:rPr lang="ru-RU" sz="12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r>
              <a:rPr lang="ru-RU" sz="1200" b="0" strike="noStrike" spc="-1" dirty="0" err="1">
                <a:solidFill>
                  <a:srgbClr val="FFFFFF"/>
                </a:solidFill>
                <a:uFill>
                  <a:solidFill>
                    <a:srgbClr val="FFFFFF"/>
                  </a:solidFill>
                </a:uFill>
                <a:latin typeface="Open Sans"/>
                <a:ea typeface="DejaVu Sans"/>
              </a:rPr>
              <a:t>endif</a:t>
            </a:r>
            <a:endParaRPr lang="ru-RU" sz="1800" b="0" strike="noStrike" spc="-1" dirty="0">
              <a:solidFill>
                <a:srgbClr val="000000"/>
              </a:solidFill>
              <a:uFill>
                <a:solidFill>
                  <a:srgbClr val="FFFFFF"/>
                </a:solidFill>
              </a:uFill>
              <a:latin typeface="Arial"/>
            </a:endParaRPr>
          </a:p>
          <a:p>
            <a:pPr>
              <a:lnSpc>
                <a:spcPct val="100000"/>
              </a:lnSpc>
            </a:pPr>
            <a:r>
              <a:rPr lang="ru-RU" sz="12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How to store objects in memory</a:t>
            </a:r>
            <a:endParaRPr lang="ru-RU" sz="1800" b="0" strike="noStrike" spc="-1">
              <a:solidFill>
                <a:srgbClr val="000000"/>
              </a:solidFill>
              <a:uFill>
                <a:solidFill>
                  <a:srgbClr val="FFFFFF"/>
                </a:solidFill>
              </a:uFill>
              <a:latin typeface="Arial"/>
            </a:endParaRPr>
          </a:p>
        </p:txBody>
      </p:sp>
      <p:sp>
        <p:nvSpPr>
          <p:cNvPr id="665" name="CustomShape 2"/>
          <p:cNvSpPr/>
          <p:nvPr/>
        </p:nvSpPr>
        <p:spPr>
          <a:xfrm>
            <a:off x="381960" y="1059582"/>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It is important to know the size of the object to be stored in memory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It is important to have easy access to the object stored in memory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 high-level languages such as C++, a variable is a named and identifiable way to access an object or location held in memory</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variable occupies a  contiguous  sequence of memory locations to store it's data; and hence, has a certain size and a uniquely indefinable name (like the postal address of a house)</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Using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methods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sp>
        <p:nvSpPr>
          <p:cNvPr id="164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pic>
        <p:nvPicPr>
          <p:cNvPr id="164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53185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CustomShape 1"/>
          <p:cNvSpPr/>
          <p:nvPr/>
        </p:nvSpPr>
        <p:spPr>
          <a:xfrm>
            <a:off x="458280" y="128520"/>
            <a:ext cx="8225640" cy="601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dirty="0">
                <a:solidFill>
                  <a:srgbClr val="EB571C"/>
                </a:solidFill>
                <a:uFill>
                  <a:solidFill>
                    <a:srgbClr val="FFFFFF"/>
                  </a:solidFill>
                </a:uFill>
                <a:latin typeface="Open Sans"/>
                <a:ea typeface="Open Sans"/>
              </a:rPr>
              <a:t>C++ </a:t>
            </a:r>
            <a:r>
              <a:rPr lang="ru-RU" sz="2300" b="0" strike="noStrike" spc="-1" dirty="0" err="1">
                <a:solidFill>
                  <a:srgbClr val="EB571C"/>
                </a:solidFill>
                <a:uFill>
                  <a:solidFill>
                    <a:srgbClr val="FFFFFF"/>
                  </a:solidFill>
                </a:uFill>
                <a:latin typeface="Open Sans"/>
                <a:ea typeface="Open Sans"/>
              </a:rPr>
              <a:t>Best</a:t>
            </a:r>
            <a:r>
              <a:rPr lang="ru-RU" sz="2300" b="0" strike="noStrike" spc="-1" dirty="0">
                <a:solidFill>
                  <a:srgbClr val="EB571C"/>
                </a:solidFill>
                <a:uFill>
                  <a:solidFill>
                    <a:srgbClr val="FFFFFF"/>
                  </a:solidFill>
                </a:uFill>
                <a:latin typeface="Open Sans"/>
                <a:ea typeface="Open Sans"/>
              </a:rPr>
              <a:t> </a:t>
            </a:r>
            <a:r>
              <a:rPr lang="ru-RU" sz="2300" b="0" strike="noStrike" spc="-1" dirty="0" err="1">
                <a:solidFill>
                  <a:srgbClr val="EB571C"/>
                </a:solidFill>
                <a:uFill>
                  <a:solidFill>
                    <a:srgbClr val="FFFFFF"/>
                  </a:solidFill>
                </a:uFill>
                <a:latin typeface="Open Sans"/>
                <a:ea typeface="Open Sans"/>
              </a:rPr>
              <a:t>Practices</a:t>
            </a:r>
            <a:r>
              <a:rPr lang="ru-RU" sz="2300" b="0" strike="noStrike" spc="-1" dirty="0">
                <a:solidFill>
                  <a:srgbClr val="EB571C"/>
                </a:solidFill>
                <a:uFill>
                  <a:solidFill>
                    <a:srgbClr val="FFFFFF"/>
                  </a:solidFill>
                </a:uFill>
                <a:latin typeface="Open Sans"/>
                <a:ea typeface="Open Sans"/>
              </a:rPr>
              <a:t>: </a:t>
            </a:r>
            <a:r>
              <a:rPr lang="ru-RU" sz="2300" b="0" strike="noStrike" spc="-1" dirty="0">
                <a:solidFill>
                  <a:srgbClr val="4E5761"/>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What is wrong with this code?</a:t>
            </a:r>
            <a:endParaRPr lang="ru-RU" sz="1800" b="0" strike="noStrike" spc="-1" dirty="0">
              <a:solidFill>
                <a:srgbClr val="000000"/>
              </a:solidFill>
              <a:uFill>
                <a:solidFill>
                  <a:srgbClr val="FFFFFF"/>
                </a:solidFill>
              </a:uFill>
              <a:latin typeface="Arial"/>
            </a:endParaRPr>
          </a:p>
        </p:txBody>
      </p:sp>
      <p:sp>
        <p:nvSpPr>
          <p:cNvPr id="1681" name="CustomShape 2"/>
          <p:cNvSpPr/>
          <p:nvPr/>
        </p:nvSpPr>
        <p:spPr>
          <a:xfrm>
            <a:off x="183960" y="680760"/>
            <a:ext cx="8811000" cy="436464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100" b="0" strike="noStrike" spc="-1" dirty="0" err="1">
                <a:solidFill>
                  <a:srgbClr val="FFFFFF"/>
                </a:solidFill>
                <a:uFill>
                  <a:solidFill>
                    <a:srgbClr val="FFFFFF"/>
                  </a:solidFill>
                </a:uFill>
                <a:latin typeface="Open Sans"/>
                <a:ea typeface="DejaVu Sans"/>
              </a:rPr>
              <a:t>void</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HandleStuff</a:t>
            </a:r>
            <a:r>
              <a:rPr lang="ru-RU" sz="1100" b="0" strike="noStrike" spc="-1" dirty="0">
                <a:solidFill>
                  <a:srgbClr val="FFFFFF"/>
                </a:solidFill>
                <a:uFill>
                  <a:solidFill>
                    <a:srgbClr val="FFFFFF"/>
                  </a:solidFill>
                </a:uFill>
                <a:latin typeface="Open Sans"/>
                <a:ea typeface="DejaVu Sans"/>
              </a:rPr>
              <a:t>(CORP_DATA &amp;</a:t>
            </a:r>
            <a:r>
              <a:rPr lang="ru-RU" sz="1100" b="0" strike="noStrike" spc="-1" dirty="0" err="1">
                <a:solidFill>
                  <a:srgbClr val="FFFFFF"/>
                </a:solidFill>
                <a:uFill>
                  <a:solidFill>
                    <a:srgbClr val="FFFFFF"/>
                  </a:solidFill>
                </a:uFill>
                <a:latin typeface="Open Sans"/>
                <a:ea typeface="DejaVu Sans"/>
              </a:rPr>
              <a:t>inputRec</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int</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crnQtr</a:t>
            </a:r>
            <a:r>
              <a:rPr lang="ru-RU" sz="1100" b="0" strike="noStrike" spc="-1" dirty="0">
                <a:solidFill>
                  <a:srgbClr val="FFFFFF"/>
                </a:solidFill>
                <a:uFill>
                  <a:solidFill>
                    <a:srgbClr val="FFFFFF"/>
                  </a:solidFill>
                </a:uFill>
                <a:latin typeface="Open Sans"/>
                <a:ea typeface="DejaVu Sans"/>
              </a:rPr>
              <a:t>, EMP_DATA </a:t>
            </a:r>
            <a:r>
              <a:rPr lang="ru-RU" sz="1100" b="0" strike="noStrike" spc="-1" dirty="0" err="1">
                <a:solidFill>
                  <a:srgbClr val="FFFFFF"/>
                </a:solidFill>
                <a:uFill>
                  <a:solidFill>
                    <a:srgbClr val="FFFFFF"/>
                  </a:solidFill>
                </a:uFill>
                <a:latin typeface="Open Sans"/>
                <a:ea typeface="DejaVu Sans"/>
              </a:rPr>
              <a:t>empRec</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double</a:t>
            </a:r>
            <a:r>
              <a:rPr lang="ru-RU" sz="1100" b="0" strike="noStrike" spc="-1" dirty="0">
                <a:solidFill>
                  <a:srgbClr val="FFFFFF"/>
                </a:solidFill>
                <a:uFill>
                  <a:solidFill>
                    <a:srgbClr val="FFFFFF"/>
                  </a:solidFill>
                </a:uFill>
                <a:latin typeface="Open Sans"/>
                <a:ea typeface="DejaVu Sans"/>
              </a:rPr>
              <a:t> &amp;</a:t>
            </a:r>
            <a:r>
              <a:rPr lang="ru-RU" sz="1100" b="0" strike="noStrike" spc="-1" dirty="0" err="1">
                <a:solidFill>
                  <a:srgbClr val="FFFFFF"/>
                </a:solidFill>
                <a:uFill>
                  <a:solidFill>
                    <a:srgbClr val="FFFFFF"/>
                  </a:solidFill>
                </a:uFill>
                <a:latin typeface="Open Sans"/>
                <a:ea typeface="DejaVu Sans"/>
              </a:rPr>
              <a:t>estimRevenue</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double</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ytdRevenue</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int</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ScreenX</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int</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ScreenY</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COLOR_TYPE &amp;</a:t>
            </a:r>
            <a:r>
              <a:rPr lang="ru-RU" sz="1100" b="0" strike="noStrike" spc="-1" dirty="0" err="1">
                <a:solidFill>
                  <a:srgbClr val="FFFFFF"/>
                </a:solidFill>
                <a:uFill>
                  <a:solidFill>
                    <a:srgbClr val="FFFFFF"/>
                  </a:solidFill>
                </a:uFill>
                <a:latin typeface="Open Sans"/>
                <a:ea typeface="DejaVu Sans"/>
              </a:rPr>
              <a:t>newcolor</a:t>
            </a:r>
            <a:r>
              <a:rPr lang="ru-RU" sz="1100" b="0" strike="noStrike" spc="-1" dirty="0">
                <a:solidFill>
                  <a:srgbClr val="FFFFFF"/>
                </a:solidFill>
                <a:uFill>
                  <a:solidFill>
                    <a:srgbClr val="FFFFFF"/>
                  </a:solidFill>
                </a:uFill>
                <a:latin typeface="Open Sans"/>
                <a:ea typeface="DejaVu Sans"/>
              </a:rPr>
              <a:t>, COLOR_TYPE &amp;</a:t>
            </a:r>
            <a:r>
              <a:rPr lang="ru-RU" sz="1100" b="0" strike="noStrike" spc="-1" dirty="0" err="1">
                <a:solidFill>
                  <a:srgbClr val="FFFFFF"/>
                </a:solidFill>
                <a:uFill>
                  <a:solidFill>
                    <a:srgbClr val="FFFFFF"/>
                  </a:solidFill>
                </a:uFill>
                <a:latin typeface="Open Sans"/>
                <a:ea typeface="DejaVu Sans"/>
              </a:rPr>
              <a:t>prevColor</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StatusType</a:t>
            </a:r>
            <a:r>
              <a:rPr lang="ru-RU" sz="1100" b="0" strike="noStrike" spc="-1" dirty="0">
                <a:solidFill>
                  <a:srgbClr val="FFFFFF"/>
                </a:solidFill>
                <a:uFill>
                  <a:solidFill>
                    <a:srgbClr val="FFFFFF"/>
                  </a:solidFill>
                </a:uFill>
                <a:latin typeface="Open Sans"/>
                <a:ea typeface="DejaVu Sans"/>
              </a:rPr>
              <a:t> &amp;</a:t>
            </a:r>
            <a:r>
              <a:rPr lang="ru-RU" sz="1100" b="0" strike="noStrike" spc="-1" dirty="0" err="1">
                <a:solidFill>
                  <a:srgbClr val="FFFFFF"/>
                </a:solidFill>
                <a:uFill>
                  <a:solidFill>
                    <a:srgbClr val="FFFFFF"/>
                  </a:solidFill>
                </a:uFill>
                <a:latin typeface="Open Sans"/>
                <a:ea typeface="DejaVu Sans"/>
              </a:rPr>
              <a:t>status</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int</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expenseType</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int</a:t>
            </a:r>
            <a:r>
              <a:rPr lang="ru-RU" sz="1100" b="0" strike="noStrike" spc="-1" dirty="0">
                <a:solidFill>
                  <a:srgbClr val="FFFFFF"/>
                </a:solidFill>
                <a:uFill>
                  <a:solidFill>
                    <a:srgbClr val="FFFFFF"/>
                  </a:solidFill>
                </a:uFill>
                <a:latin typeface="Open Sans"/>
                <a:ea typeface="DejaVu Sans"/>
              </a:rPr>
              <a:t> I;</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for</a:t>
            </a:r>
            <a:r>
              <a:rPr lang="ru-RU" sz="1100" b="0" strike="noStrike" spc="-1" dirty="0">
                <a:solidFill>
                  <a:srgbClr val="FFFFFF"/>
                </a:solidFill>
                <a:uFill>
                  <a:solidFill>
                    <a:srgbClr val="FFFFFF"/>
                  </a:solidFill>
                </a:uFill>
                <a:latin typeface="Open Sans"/>
                <a:ea typeface="DejaVu Sans"/>
              </a:rPr>
              <a:t>(i</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0; i &lt; 100; i++) {</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inputRec.revenue</a:t>
            </a:r>
            <a:r>
              <a:rPr lang="ru-RU" sz="1100" b="0" strike="noStrike" spc="-1" dirty="0">
                <a:solidFill>
                  <a:srgbClr val="FFFFFF"/>
                </a:solidFill>
                <a:uFill>
                  <a:solidFill>
                    <a:srgbClr val="FFFFFF"/>
                  </a:solidFill>
                </a:uFill>
                <a:latin typeface="Open Sans"/>
                <a:ea typeface="DejaVu Sans"/>
              </a:rPr>
              <a:t>[i]</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0;</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inputRec.expense</a:t>
            </a:r>
            <a:r>
              <a:rPr lang="ru-RU" sz="1100" b="0" strike="noStrike" spc="-1" dirty="0">
                <a:solidFill>
                  <a:srgbClr val="FFFFFF"/>
                </a:solidFill>
                <a:uFill>
                  <a:solidFill>
                    <a:srgbClr val="FFFFFF"/>
                  </a:solidFill>
                </a:uFill>
                <a:latin typeface="Open Sans"/>
                <a:ea typeface="DejaVu Sans"/>
              </a:rPr>
              <a:t>[i] = </a:t>
            </a:r>
            <a:r>
              <a:rPr lang="ru-RU" sz="1100" b="0" strike="noStrike" spc="-1" dirty="0" err="1">
                <a:solidFill>
                  <a:srgbClr val="FFFFFF"/>
                </a:solidFill>
                <a:uFill>
                  <a:solidFill>
                    <a:srgbClr val="FFFFFF"/>
                  </a:solidFill>
                </a:uFill>
                <a:latin typeface="Open Sans"/>
                <a:ea typeface="DejaVu Sans"/>
              </a:rPr>
              <a:t>corpExpense</a:t>
            </a:r>
            <a:r>
              <a:rPr lang="ru-RU" sz="1100" b="0" strike="noStrike" spc="-1" dirty="0">
                <a:solidFill>
                  <a:srgbClr val="FFFFFF"/>
                </a:solidFill>
                <a:uFill>
                  <a:solidFill>
                    <a:srgbClr val="FFFFFF"/>
                  </a:solidFill>
                </a:uFill>
                <a:latin typeface="Open Sans"/>
                <a:ea typeface="DejaVu Sans"/>
              </a:rPr>
              <a:t>[</a:t>
            </a:r>
            <a:r>
              <a:rPr lang="ru-RU" sz="1100" b="0" strike="noStrike" spc="-1" dirty="0" err="1">
                <a:solidFill>
                  <a:srgbClr val="FFFFFF"/>
                </a:solidFill>
                <a:uFill>
                  <a:solidFill>
                    <a:srgbClr val="FFFFFF"/>
                  </a:solidFill>
                </a:uFill>
                <a:latin typeface="Open Sans"/>
                <a:ea typeface="DejaVu Sans"/>
              </a:rPr>
              <a:t>crntQtr</a:t>
            </a:r>
            <a:r>
              <a:rPr lang="ru-RU" sz="1100" b="0" strike="noStrike" spc="-1" dirty="0">
                <a:solidFill>
                  <a:srgbClr val="FFFFFF"/>
                </a:solidFill>
                <a:uFill>
                  <a:solidFill>
                    <a:srgbClr val="FFFFFF"/>
                  </a:solidFill>
                </a:uFill>
                <a:latin typeface="Open San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UpdateCorpDatabase</a:t>
            </a:r>
            <a:r>
              <a:rPr lang="ru-RU" sz="1100" b="0" strike="noStrike" spc="-1" dirty="0">
                <a:solidFill>
                  <a:srgbClr val="FFFFFF"/>
                </a:solidFill>
                <a:uFill>
                  <a:solidFill>
                    <a:srgbClr val="FFFFFF"/>
                  </a:solidFill>
                </a:uFill>
                <a:latin typeface="Open Sans"/>
                <a:ea typeface="DejaVu Sans"/>
              </a:rPr>
              <a:t>(</a:t>
            </a:r>
            <a:r>
              <a:rPr lang="ru-RU" sz="1100" b="0" strike="noStrike" spc="-1" dirty="0" err="1">
                <a:solidFill>
                  <a:srgbClr val="FFFFFF"/>
                </a:solidFill>
                <a:uFill>
                  <a:solidFill>
                    <a:srgbClr val="FFFFFF"/>
                  </a:solidFill>
                </a:uFill>
                <a:latin typeface="Open Sans"/>
                <a:ea typeface="DejaVu Sans"/>
              </a:rPr>
              <a:t>empRec</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estimRevenue</a:t>
            </a:r>
            <a:r>
              <a:rPr lang="ru-RU" sz="1100" b="0" strike="noStrike" spc="-1" dirty="0">
                <a:solidFill>
                  <a:srgbClr val="FFFFFF"/>
                </a:solidFill>
                <a:uFill>
                  <a:solidFill>
                    <a:srgbClr val="FFFFFF"/>
                  </a:solidFill>
                </a:uFill>
                <a:latin typeface="Open Sans"/>
                <a:ea typeface="DejaVu Sans"/>
              </a:rPr>
              <a:t> = </a:t>
            </a:r>
            <a:r>
              <a:rPr lang="ru-RU" sz="1100" b="0" strike="noStrike" spc="-1" dirty="0" err="1">
                <a:solidFill>
                  <a:srgbClr val="FFFFFF"/>
                </a:solidFill>
                <a:uFill>
                  <a:solidFill>
                    <a:srgbClr val="FFFFFF"/>
                  </a:solidFill>
                </a:uFill>
                <a:latin typeface="Open Sans"/>
                <a:ea typeface="DejaVu Sans"/>
              </a:rPr>
              <a:t>ytdRevenue</a:t>
            </a:r>
            <a:r>
              <a:rPr lang="ru-RU" sz="1100" b="0" strike="noStrike" spc="-1" dirty="0">
                <a:solidFill>
                  <a:srgbClr val="FFFFFF"/>
                </a:solidFill>
                <a:uFill>
                  <a:solidFill>
                    <a:srgbClr val="FFFFFF"/>
                  </a:solidFill>
                </a:uFill>
                <a:latin typeface="Open Sans"/>
                <a:ea typeface="DejaVu Sans"/>
              </a:rPr>
              <a:t> * 4.0 / (</a:t>
            </a:r>
            <a:r>
              <a:rPr lang="ru-RU" sz="1100" b="0" strike="noStrike" spc="-1" dirty="0" err="1">
                <a:solidFill>
                  <a:srgbClr val="FFFFFF"/>
                </a:solidFill>
                <a:uFill>
                  <a:solidFill>
                    <a:srgbClr val="FFFFFF"/>
                  </a:solidFill>
                </a:uFill>
                <a:latin typeface="Open Sans"/>
                <a:ea typeface="DejaVu Sans"/>
              </a:rPr>
              <a:t>double</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crntQtr</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newColor</a:t>
            </a:r>
            <a:r>
              <a:rPr lang="ru-RU" sz="1100" b="0" strike="noStrike" spc="-1" dirty="0">
                <a:solidFill>
                  <a:srgbClr val="FFFFFF"/>
                </a:solidFill>
                <a:uFill>
                  <a:solidFill>
                    <a:srgbClr val="FFFFFF"/>
                  </a:solidFill>
                </a:uFill>
                <a:latin typeface="Open Sans"/>
                <a:ea typeface="DejaVu Sans"/>
              </a:rPr>
              <a:t> = </a:t>
            </a:r>
            <a:r>
              <a:rPr lang="ru-RU" sz="1100" b="0" strike="noStrike" spc="-1" dirty="0" err="1">
                <a:solidFill>
                  <a:srgbClr val="FFFFFF"/>
                </a:solidFill>
                <a:uFill>
                  <a:solidFill>
                    <a:srgbClr val="FFFFFF"/>
                  </a:solidFill>
                </a:uFill>
                <a:latin typeface="Open Sans"/>
                <a:ea typeface="DejaVu Sans"/>
              </a:rPr>
              <a:t>prevColor</a:t>
            </a:r>
            <a:r>
              <a:rPr lang="ru-RU" sz="11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status</a:t>
            </a:r>
            <a:r>
              <a:rPr lang="ru-RU" sz="1100" b="0" strike="noStrike" spc="-1" dirty="0">
                <a:solidFill>
                  <a:srgbClr val="FFFFFF"/>
                </a:solidFill>
                <a:uFill>
                  <a:solidFill>
                    <a:srgbClr val="FFFFFF"/>
                  </a:solidFill>
                </a:uFill>
                <a:latin typeface="Open Sans"/>
                <a:ea typeface="DejaVu Sans"/>
              </a:rPr>
              <a:t> = SUCCESS;</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if</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expenseType</a:t>
            </a:r>
            <a:r>
              <a:rPr lang="ru-RU" sz="1100" b="0" strike="noStrike" spc="-1" dirty="0">
                <a:solidFill>
                  <a:srgbClr val="FFFFFF"/>
                </a:solidFill>
                <a:uFill>
                  <a:solidFill>
                    <a:srgbClr val="FFFFFF"/>
                  </a:solidFill>
                </a:uFill>
                <a:latin typeface="Open Sans"/>
                <a:ea typeface="DejaVu Sans"/>
              </a:rPr>
              <a:t> == 1) </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for</a:t>
            </a:r>
            <a:r>
              <a:rPr lang="ru-RU" sz="1100" b="0" strike="noStrike" spc="-1" dirty="0">
                <a:solidFill>
                  <a:srgbClr val="FFFFFF"/>
                </a:solidFill>
                <a:uFill>
                  <a:solidFill>
                    <a:srgbClr val="FFFFFF"/>
                  </a:solidFill>
                </a:uFill>
                <a:latin typeface="Open Sans"/>
                <a:ea typeface="DejaVu Sans"/>
              </a:rPr>
              <a:t>(i=0; i &lt; 12;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profit</a:t>
            </a:r>
            <a:r>
              <a:rPr lang="ru-RU" sz="1100" b="0" strike="noStrike" spc="-1" dirty="0">
                <a:solidFill>
                  <a:srgbClr val="FFFFFF"/>
                </a:solidFill>
                <a:uFill>
                  <a:solidFill>
                    <a:srgbClr val="FFFFFF"/>
                  </a:solidFill>
                </a:uFill>
                <a:latin typeface="Open Sans"/>
                <a:ea typeface="DejaVu Sans"/>
              </a:rPr>
              <a:t>[i] = </a:t>
            </a:r>
            <a:r>
              <a:rPr lang="ru-RU" sz="1100" b="0" strike="noStrike" spc="-1" dirty="0" err="1">
                <a:solidFill>
                  <a:srgbClr val="FFFFFF"/>
                </a:solidFill>
                <a:uFill>
                  <a:solidFill>
                    <a:srgbClr val="FFFFFF"/>
                  </a:solidFill>
                </a:uFill>
                <a:latin typeface="Open Sans"/>
                <a:ea typeface="DejaVu Sans"/>
              </a:rPr>
              <a:t>revenue</a:t>
            </a:r>
            <a:r>
              <a:rPr lang="ru-RU" sz="1100" b="0" strike="noStrike" spc="-1" dirty="0">
                <a:solidFill>
                  <a:srgbClr val="FFFFFF"/>
                </a:solidFill>
                <a:uFill>
                  <a:solidFill>
                    <a:srgbClr val="FFFFFF"/>
                  </a:solidFill>
                </a:uFill>
                <a:latin typeface="Open Sans"/>
                <a:ea typeface="DejaVu Sans"/>
              </a:rPr>
              <a:t>[i] – </a:t>
            </a:r>
            <a:r>
              <a:rPr lang="en-US"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expense.type</a:t>
            </a:r>
            <a:r>
              <a:rPr lang="ru-RU" sz="1100" b="0" strike="noStrike" spc="-1" dirty="0">
                <a:solidFill>
                  <a:srgbClr val="FFFFFF"/>
                </a:solidFill>
                <a:uFill>
                  <a:solidFill>
                    <a:srgbClr val="FFFFFF"/>
                  </a:solidFill>
                </a:uFill>
                <a:latin typeface="Open Sans"/>
                <a:ea typeface="DejaVu Sans"/>
              </a:rPr>
              <a:t>[i];</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if</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expenseType</a:t>
            </a:r>
            <a:r>
              <a:rPr lang="ru-RU" sz="1100" b="0" strike="noStrike" spc="-1" dirty="0">
                <a:solidFill>
                  <a:srgbClr val="FFFFFF"/>
                </a:solidFill>
                <a:uFill>
                  <a:solidFill>
                    <a:srgbClr val="FFFFFF"/>
                  </a:solidFill>
                </a:uFill>
                <a:latin typeface="Open Sans"/>
                <a:ea typeface="DejaVu Sans"/>
              </a:rPr>
              <a:t> ==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2) {</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profit</a:t>
            </a:r>
            <a:r>
              <a:rPr lang="ru-RU" sz="1100" b="0" strike="noStrike" spc="-1" dirty="0">
                <a:solidFill>
                  <a:srgbClr val="FFFFFF"/>
                </a:solidFill>
                <a:uFill>
                  <a:solidFill>
                    <a:srgbClr val="FFFFFF"/>
                  </a:solidFill>
                </a:uFill>
                <a:latin typeface="Open Sans"/>
                <a:ea typeface="DejaVu Sans"/>
              </a:rPr>
              <a:t>[i] = </a:t>
            </a:r>
            <a:r>
              <a:rPr lang="ru-RU" sz="1100" b="0" strike="noStrike" spc="-1" dirty="0" err="1">
                <a:solidFill>
                  <a:srgbClr val="FFFFFF"/>
                </a:solidFill>
                <a:uFill>
                  <a:solidFill>
                    <a:srgbClr val="FFFFFF"/>
                  </a:solidFill>
                </a:uFill>
                <a:latin typeface="Open Sans"/>
                <a:ea typeface="DejaVu Sans"/>
              </a:rPr>
              <a:t>revenue</a:t>
            </a:r>
            <a:r>
              <a:rPr lang="ru-RU" sz="1100" b="0" strike="noStrike" spc="-1" dirty="0">
                <a:solidFill>
                  <a:srgbClr val="FFFFFF"/>
                </a:solidFill>
                <a:uFill>
                  <a:solidFill>
                    <a:srgbClr val="FFFFFF"/>
                  </a:solidFill>
                </a:uFill>
                <a:latin typeface="Open Sans"/>
                <a:ea typeface="DejaVu Sans"/>
              </a:rPr>
              <a:t>[i] –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expense.type2[i]; }</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err="1">
                <a:solidFill>
                  <a:srgbClr val="FFFFFF"/>
                </a:solidFill>
                <a:uFill>
                  <a:solidFill>
                    <a:srgbClr val="FFFFFF"/>
                  </a:solidFill>
                </a:uFill>
                <a:latin typeface="Open Sans"/>
                <a:ea typeface="DejaVu Sans"/>
              </a:rPr>
              <a:t>else</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if</a:t>
            </a: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expenseType</a:t>
            </a:r>
            <a:r>
              <a:rPr lang="ru-RU" sz="1100" b="0" strike="noStrike" spc="-1" dirty="0">
                <a:solidFill>
                  <a:srgbClr val="FFFFFF"/>
                </a:solidFill>
                <a:uFill>
                  <a:solidFill>
                    <a:srgbClr val="FFFFFF"/>
                  </a:solidFill>
                </a:uFill>
                <a:latin typeface="Open Sans"/>
                <a:ea typeface="DejaVu Sans"/>
              </a:rPr>
              <a:t>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r>
              <a:rPr lang="ru-RU" sz="1100" b="0" strike="noStrike" spc="-1" dirty="0" err="1">
                <a:solidFill>
                  <a:srgbClr val="FFFFFF"/>
                </a:solidFill>
                <a:uFill>
                  <a:solidFill>
                    <a:srgbClr val="FFFFFF"/>
                  </a:solidFill>
                </a:uFill>
                <a:latin typeface="Open Sans"/>
                <a:ea typeface="DejaVu Sans"/>
              </a:rPr>
              <a:t>profit</a:t>
            </a:r>
            <a:r>
              <a:rPr lang="ru-RU" sz="1100" b="0" strike="noStrike" spc="-1" dirty="0">
                <a:solidFill>
                  <a:srgbClr val="FFFFFF"/>
                </a:solidFill>
                <a:uFill>
                  <a:solidFill>
                    <a:srgbClr val="FFFFFF"/>
                  </a:solidFill>
                </a:uFill>
                <a:latin typeface="Open Sans"/>
                <a:ea typeface="DejaVu Sans"/>
              </a:rPr>
              <a:t>[i] = </a:t>
            </a:r>
            <a:r>
              <a:rPr lang="ru-RU" sz="1100" b="0" strike="noStrike" spc="-1" dirty="0" err="1">
                <a:solidFill>
                  <a:srgbClr val="FFFFFF"/>
                </a:solidFill>
                <a:uFill>
                  <a:solidFill>
                    <a:srgbClr val="FFFFFF"/>
                  </a:solidFill>
                </a:uFill>
                <a:latin typeface="Open Sans"/>
                <a:ea typeface="DejaVu Sans"/>
              </a:rPr>
              <a:t>revenue</a:t>
            </a:r>
            <a:r>
              <a:rPr lang="ru-RU" sz="1100" b="0" strike="noStrike" spc="-1" dirty="0">
                <a:solidFill>
                  <a:srgbClr val="FFFFFF"/>
                </a:solidFill>
                <a:uFill>
                  <a:solidFill>
                    <a:srgbClr val="FFFFFF"/>
                  </a:solidFill>
                </a:uFill>
                <a:latin typeface="Open Sans"/>
                <a:ea typeface="DejaVu Sans"/>
              </a:rPr>
              <a:t>[i] – </a:t>
            </a:r>
            <a:r>
              <a:rPr lang="en-US" sz="1100" b="0" strike="noStrike" spc="-1" dirty="0">
                <a:solidFill>
                  <a:srgbClr val="FFFFFF"/>
                </a:solidFill>
                <a:uFill>
                  <a:solidFill>
                    <a:srgbClr val="FFFFFF"/>
                  </a:solidFill>
                </a:uFill>
                <a:latin typeface="Open Sans"/>
                <a:ea typeface="DejaVu Sans"/>
              </a:rPr>
              <a:t> </a:t>
            </a:r>
            <a:r>
              <a:rPr lang="ru-RU" sz="1100" b="0" strike="noStrike" spc="-1" dirty="0">
                <a:solidFill>
                  <a:srgbClr val="FFFFFF"/>
                </a:solidFill>
                <a:uFill>
                  <a:solidFill>
                    <a:srgbClr val="FFFFFF"/>
                  </a:solidFill>
                </a:uFill>
                <a:latin typeface="Open Sans"/>
                <a:ea typeface="DejaVu Sans"/>
              </a:rPr>
              <a:t>expense.type3[i];</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1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 name="CustomShape 1"/>
          <p:cNvSpPr/>
          <p:nvPr/>
        </p:nvSpPr>
        <p:spPr>
          <a:xfrm>
            <a:off x="457200" y="103680"/>
            <a:ext cx="8225640" cy="666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What</a:t>
            </a:r>
            <a:r>
              <a:rPr lang="en-US" sz="2300" b="1" strike="noStrike" spc="-1" dirty="0">
                <a:solidFill>
                  <a:srgbClr val="4E5761"/>
                </a:solidFill>
                <a:uFill>
                  <a:solidFill>
                    <a:srgbClr val="FFFFFF"/>
                  </a:solidFill>
                </a:uFill>
                <a:latin typeface="Open Sans"/>
                <a:ea typeface="Open Sans"/>
              </a:rPr>
              <a:t> </a:t>
            </a:r>
            <a:r>
              <a:rPr lang="en-US" sz="2300" b="1" strike="noStrike" spc="-1" dirty="0" err="1">
                <a:solidFill>
                  <a:srgbClr val="4E5761"/>
                </a:solidFill>
                <a:uFill>
                  <a:solidFill>
                    <a:srgbClr val="FFFFFF"/>
                  </a:solidFill>
                </a:uFill>
                <a:latin typeface="Open Sans"/>
                <a:ea typeface="Open Sans"/>
              </a:rPr>
              <a:t>i</a:t>
            </a:r>
            <a:r>
              <a:rPr lang="ru-RU" sz="2300" b="1" strike="noStrike" spc="-1" dirty="0">
                <a:solidFill>
                  <a:srgbClr val="4E5761"/>
                </a:solidFill>
                <a:uFill>
                  <a:solidFill>
                    <a:srgbClr val="FFFFFF"/>
                  </a:solidFill>
                </a:uFill>
                <a:latin typeface="Open Sans"/>
                <a:ea typeface="Open Sans"/>
              </a:rPr>
              <a:t>s </a:t>
            </a:r>
            <a:r>
              <a:rPr lang="ru-RU" sz="2300" b="1" strike="noStrike" spc="-1" dirty="0" err="1">
                <a:solidFill>
                  <a:srgbClr val="4E5761"/>
                </a:solidFill>
                <a:uFill>
                  <a:solidFill>
                    <a:srgbClr val="FFFFFF"/>
                  </a:solidFill>
                </a:uFill>
                <a:latin typeface="Open Sans"/>
                <a:ea typeface="Open Sans"/>
              </a:rPr>
              <a:t>wrong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with</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this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code</a:t>
            </a:r>
            <a:r>
              <a:rPr lang="ru-RU" sz="2300" b="1"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sp>
        <p:nvSpPr>
          <p:cNvPr id="1683" name="CustomShape 2"/>
          <p:cNvSpPr/>
          <p:nvPr/>
        </p:nvSpPr>
        <p:spPr>
          <a:xfrm>
            <a:off x="219600" y="875160"/>
            <a:ext cx="8710200" cy="3746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Inappropriate method name</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Undocumented</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Poorly formatted</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Change of input variable inputRec</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Reading and modifying global variables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No clear goal</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No protection from bad data</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What’s wrong with this code?</a:t>
            </a:r>
            <a:endParaRPr lang="ru-RU" sz="1800" b="0" strike="noStrike" spc="-1">
              <a:solidFill>
                <a:srgbClr val="000000"/>
              </a:solidFill>
              <a:uFill>
                <a:solidFill>
                  <a:srgbClr val="FFFFFF"/>
                </a:solidFill>
              </a:uFill>
              <a:latin typeface="Arial"/>
            </a:endParaRPr>
          </a:p>
        </p:txBody>
      </p:sp>
      <p:sp>
        <p:nvSpPr>
          <p:cNvPr id="1685" name="CustomShape 2"/>
          <p:cNvSpPr/>
          <p:nvPr/>
        </p:nvSpPr>
        <p:spPr>
          <a:xfrm>
            <a:off x="219600" y="1021680"/>
            <a:ext cx="8710200" cy="3815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magic</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Unused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ScreenX</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ScreenY</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err="1">
                <a:solidFill>
                  <a:srgbClr val="000000"/>
                </a:solidFill>
                <a:uFill>
                  <a:solidFill>
                    <a:srgbClr val="FFFFFF"/>
                  </a:solidFill>
                </a:uFill>
                <a:latin typeface="Open Sans"/>
              </a:rPr>
              <a:t>PrevColor</a:t>
            </a:r>
            <a:r>
              <a:rPr lang="en-US" sz="2100" spc="-1" dirty="0">
                <a:solidFill>
                  <a:srgbClr val="000000"/>
                </a:solidFill>
                <a:uFill>
                  <a:solidFill>
                    <a:srgbClr val="FFFFFF"/>
                  </a:solidFill>
                </a:uFill>
                <a:latin typeface="Open Sans"/>
              </a:rPr>
              <a:t> - passed by reference - is not assigned a value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Too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many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than</a:t>
            </a:r>
            <a:r>
              <a:rPr lang="ru-RU" sz="2100" b="0" strike="noStrike" spc="-1" dirty="0">
                <a:solidFill>
                  <a:srgbClr val="000000"/>
                </a:solidFill>
                <a:uFill>
                  <a:solidFill>
                    <a:srgbClr val="FFFFFF"/>
                  </a:solidFill>
                </a:uFill>
                <a:latin typeface="Open Sans"/>
                <a:ea typeface="DejaVu Sans"/>
              </a:rPr>
              <a:t> 7)</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poorly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ordered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documented</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Methods</a:t>
            </a:r>
            <a:endParaRPr lang="ru-RU" sz="1800" b="0" strike="noStrike" spc="-1">
              <a:solidFill>
                <a:srgbClr val="000000"/>
              </a:solidFill>
              <a:uFill>
                <a:solidFill>
                  <a:srgbClr val="FFFFFF"/>
                </a:solidFill>
              </a:uFill>
              <a:latin typeface="Arial"/>
            </a:endParaRPr>
          </a:p>
        </p:txBody>
      </p:sp>
      <p:sp>
        <p:nvSpPr>
          <p:cNvPr id="1687" name="CustomShape 2"/>
          <p:cNvSpPr/>
          <p:nvPr/>
        </p:nvSpPr>
        <p:spPr>
          <a:xfrm>
            <a:off x="457200" y="1166040"/>
            <a:ext cx="8225640" cy="3671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size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exceed</a:t>
            </a:r>
            <a:r>
              <a:rPr lang="ru-RU" sz="2100" b="0" strike="noStrike" spc="-1" dirty="0">
                <a:solidFill>
                  <a:srgbClr val="000000"/>
                </a:solidFill>
                <a:uFill>
                  <a:solidFill>
                    <a:srgbClr val="FFFFFF"/>
                  </a:solidFill>
                </a:uFill>
                <a:latin typeface="Open Sans"/>
                <a:ea typeface="DejaVu Sans"/>
              </a:rPr>
              <a:t> 100-150 </a:t>
            </a:r>
            <a:r>
              <a:rPr lang="ru-RU" sz="2100" b="0" strike="noStrike" spc="-1" dirty="0" err="1">
                <a:solidFill>
                  <a:srgbClr val="000000"/>
                </a:solidFill>
                <a:uFill>
                  <a:solidFill>
                    <a:srgbClr val="FFFFFF"/>
                  </a:solidFill>
                </a:uFill>
                <a:latin typeface="Open Sans"/>
                <a:ea typeface="DejaVu Sans"/>
              </a:rPr>
              <a:t>lines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following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order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output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several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similar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consistent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manner</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Use all parameters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Pass variables indicating status or an error code, at the end of the function.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 name="CustomShape 1"/>
          <p:cNvSpPr/>
          <p:nvPr/>
        </p:nvSpPr>
        <p:spPr>
          <a:xfrm>
            <a:off x="539640" y="2880"/>
            <a:ext cx="8225640" cy="747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Methods</a:t>
            </a:r>
            <a:endParaRPr lang="ru-RU" sz="1800" b="0" strike="noStrike" spc="-1">
              <a:solidFill>
                <a:srgbClr val="000000"/>
              </a:solidFill>
              <a:uFill>
                <a:solidFill>
                  <a:srgbClr val="FFFFFF"/>
                </a:solidFill>
              </a:uFill>
              <a:latin typeface="Arial"/>
            </a:endParaRPr>
          </a:p>
        </p:txBody>
      </p:sp>
      <p:sp>
        <p:nvSpPr>
          <p:cNvPr id="1689" name="CustomShape 2"/>
          <p:cNvSpPr/>
          <p:nvPr/>
        </p:nvSpPr>
        <p:spPr>
          <a:xfrm>
            <a:off x="467640" y="573480"/>
            <a:ext cx="8225640" cy="3740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Do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working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Limit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about</a:t>
            </a:r>
            <a:r>
              <a:rPr lang="ru-RU" sz="2100" b="0" strike="noStrike" spc="-1" dirty="0">
                <a:solidFill>
                  <a:srgbClr val="000000"/>
                </a:solidFill>
                <a:uFill>
                  <a:solidFill>
                    <a:srgbClr val="FFFFFF"/>
                  </a:solidFill>
                </a:uFill>
                <a:latin typeface="Open Sans"/>
                <a:ea typeface="DejaVu Sans"/>
              </a:rPr>
              <a:t> 7)</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Think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about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defining</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naming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convection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output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Make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sure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actual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parameters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match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formal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arguments</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pic>
        <p:nvPicPr>
          <p:cNvPr id="1690" name="Picture 2"/>
          <p:cNvPicPr/>
          <p:nvPr/>
        </p:nvPicPr>
        <p:blipFill>
          <a:blip r:embed="rId2"/>
          <a:stretch/>
        </p:blipFill>
        <p:spPr>
          <a:xfrm>
            <a:off x="5648400" y="3493440"/>
            <a:ext cx="2917080" cy="13093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Using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classes</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sp>
        <p:nvSpPr>
          <p:cNvPr id="164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pic>
        <p:nvPicPr>
          <p:cNvPr id="164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53185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CustomShape 1"/>
          <p:cNvSpPr/>
          <p:nvPr/>
        </p:nvSpPr>
        <p:spPr>
          <a:xfrm>
            <a:off x="395640" y="0"/>
            <a:ext cx="8225640" cy="623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A</a:t>
            </a:r>
            <a:r>
              <a:rPr lang="ru-RU" sz="2300" b="1" strike="noStrike" spc="-1" dirty="0" err="1">
                <a:solidFill>
                  <a:srgbClr val="4E5761"/>
                </a:solidFill>
                <a:uFill>
                  <a:solidFill>
                    <a:srgbClr val="FFFFFF"/>
                  </a:solidFill>
                </a:uFill>
                <a:latin typeface="Open Sans"/>
                <a:ea typeface="Open Sans"/>
              </a:rPr>
              <a:t>dvantages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using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classes</a:t>
            </a:r>
            <a:endParaRPr lang="ru-RU" sz="1800" b="0" strike="noStrike" spc="-1" dirty="0">
              <a:solidFill>
                <a:srgbClr val="000000"/>
              </a:solidFill>
              <a:uFill>
                <a:solidFill>
                  <a:srgbClr val="FFFFFF"/>
                </a:solidFill>
              </a:uFill>
              <a:latin typeface="Arial"/>
            </a:endParaRPr>
          </a:p>
        </p:txBody>
      </p:sp>
      <p:sp>
        <p:nvSpPr>
          <p:cNvPr id="1693" name="CustomShape 2"/>
          <p:cNvSpPr/>
          <p:nvPr/>
        </p:nvSpPr>
        <p:spPr>
          <a:xfrm>
            <a:off x="467640" y="735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OO and Data Hiding in C++: </a:t>
            </a:r>
            <a:r>
              <a:rPr lang="ru-RU" sz="2100" b="0" strike="noStrike" spc="-1" dirty="0" err="1">
                <a:solidFill>
                  <a:srgbClr val="000000"/>
                </a:solidFill>
                <a:uFill>
                  <a:solidFill>
                    <a:srgbClr val="FFFFFF"/>
                  </a:solidFill>
                </a:uFill>
                <a:latin typeface="Open Sans"/>
                <a:ea typeface="DejaVu Sans"/>
              </a:rPr>
              <a:t>Ability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implementation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details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Limiting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scope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changes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Ease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optimization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Ease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verification</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Readability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understandability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code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Restricting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Ability to work with real-world entity, and not the low-level implementation details (encapsulation in OO)</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693">
                                            <p:txEl>
                                              <p:pRg st="0" end="42"/>
                                            </p:txEl>
                                          </p:spTgt>
                                        </p:tgtEl>
                                        <p:attrNameLst>
                                          <p:attrName>style.visibility</p:attrName>
                                        </p:attrNameLst>
                                      </p:cBhvr>
                                      <p:to>
                                        <p:strVal val="visible"/>
                                      </p:to>
                                    </p:set>
                                    <p:animEffect transition="in" filter="fade">
                                      <p:cBhvr additive="repl">
                                        <p:cTn id="7" dur="2000"/>
                                        <p:tgtEl>
                                          <p:spTgt spid="1693">
                                            <p:txEl>
                                              <p:p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CustomShape 1"/>
          <p:cNvSpPr/>
          <p:nvPr/>
        </p:nvSpPr>
        <p:spPr>
          <a:xfrm>
            <a:off x="467640" y="0"/>
            <a:ext cx="8225640" cy="6235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Classes</a:t>
            </a:r>
            <a:endParaRPr lang="ru-RU" sz="1800" b="0" strike="noStrike" spc="-1">
              <a:solidFill>
                <a:srgbClr val="000000"/>
              </a:solidFill>
              <a:uFill>
                <a:solidFill>
                  <a:srgbClr val="FFFFFF"/>
                </a:solidFill>
              </a:uFill>
              <a:latin typeface="Arial"/>
            </a:endParaRPr>
          </a:p>
        </p:txBody>
      </p:sp>
      <p:sp>
        <p:nvSpPr>
          <p:cNvPr id="1695" name="CustomShape 2"/>
          <p:cNvSpPr/>
          <p:nvPr/>
        </p:nvSpPr>
        <p:spPr>
          <a:xfrm>
            <a:off x="467640" y="6814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Create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details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common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low-level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structures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list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stack</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Create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details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commonly</a:t>
            </a:r>
            <a:r>
              <a:rPr lang="en-US" sz="2100" b="0" strike="noStrike" spc="-1" dirty="0">
                <a:solidFill>
                  <a:srgbClr val="000000"/>
                </a:solidFill>
                <a:uFill>
                  <a:solidFill>
                    <a:srgbClr val="FFFFFF"/>
                  </a:solidFill>
                </a:uFill>
                <a:latin typeface="Open Sans"/>
                <a:ea typeface="DejaVu Sans"/>
              </a:rPr>
              <a:t>-</a:t>
            </a:r>
            <a:r>
              <a:rPr lang="ru-RU" sz="2100" b="0" strike="noStrike" spc="-1" dirty="0" err="1">
                <a:solidFill>
                  <a:srgbClr val="000000"/>
                </a:solidFill>
                <a:uFill>
                  <a:solidFill>
                    <a:srgbClr val="FFFFFF"/>
                  </a:solidFill>
                </a:uFill>
                <a:latin typeface="Open Sans"/>
                <a:ea typeface="DejaVu Sans"/>
              </a:rPr>
              <a:t>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files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another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system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resources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etc</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Encapsulation: </a:t>
            </a:r>
            <a:r>
              <a:rPr lang="ru-RU" sz="2100" b="0" strike="noStrike" spc="-1" dirty="0" err="1">
                <a:solidFill>
                  <a:srgbClr val="000000"/>
                </a:solidFill>
                <a:uFill>
                  <a:solidFill>
                    <a:srgbClr val="FFFFFF"/>
                  </a:solidFill>
                </a:uFill>
                <a:latin typeface="Open Sans"/>
                <a:ea typeface="DejaVu Sans"/>
              </a:rPr>
              <a:t>Create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represent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related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whole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elements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have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few</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attributes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simple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objects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independently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their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storage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environment</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pointers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methods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classes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chemeClr val="accent6">
                    <a:lumMod val="75000"/>
                  </a:schemeClr>
                </a:solidFill>
                <a:uFill>
                  <a:solidFill>
                    <a:srgbClr val="FFFFFF"/>
                  </a:solidFill>
                </a:uFill>
                <a:latin typeface="Open Sans"/>
                <a:ea typeface="DejaVu Sans"/>
              </a:rPr>
              <a:t>Error</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handling</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with</a:t>
            </a:r>
            <a:r>
              <a:rPr lang="ru-RU" sz="2100" b="0" strike="noStrike" spc="-1" dirty="0">
                <a:solidFill>
                  <a:schemeClr val="accent6">
                    <a:lumMod val="75000"/>
                  </a:schemeClr>
                </a:solidFill>
                <a:uFill>
                  <a:solidFill>
                    <a:srgbClr val="FFFFFF"/>
                  </a:solidFill>
                </a:uFill>
                <a:latin typeface="Open Sans"/>
                <a:ea typeface="DejaVu Sans"/>
              </a:rPr>
              <a:t> </a:t>
            </a:r>
            <a:r>
              <a:rPr lang="ru-RU" sz="2100" b="0" strike="noStrike" spc="-1" dirty="0" err="1">
                <a:solidFill>
                  <a:schemeClr val="accent6">
                    <a:lumMod val="75000"/>
                  </a:schemeClr>
                </a:solidFill>
                <a:uFill>
                  <a:solidFill>
                    <a:srgbClr val="FFFFFF"/>
                  </a:solidFill>
                </a:uFill>
                <a:latin typeface="Open Sans"/>
                <a:ea typeface="DejaVu Sans"/>
              </a:rPr>
              <a:t>exceptions</a:t>
            </a:r>
            <a:endParaRPr lang="ru-RU" sz="1800" b="0" strike="noStrike" spc="-1" dirty="0">
              <a:solidFill>
                <a:schemeClr val="accent6">
                  <a:lumMod val="75000"/>
                </a:schemeClr>
              </a:solidFill>
              <a:uFill>
                <a:solidFill>
                  <a:srgbClr val="FFFFFF"/>
                </a:solidFill>
              </a:uFill>
              <a:latin typeface="Arial"/>
            </a:endParaRPr>
          </a:p>
        </p:txBody>
      </p:sp>
      <p:sp>
        <p:nvSpPr>
          <p:cNvPr id="164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Overview</a:t>
            </a:r>
            <a:endParaRPr lang="ru-RU" sz="1800" b="0" strike="noStrike" spc="-1">
              <a:solidFill>
                <a:srgbClr val="000000"/>
              </a:solidFill>
              <a:uFill>
                <a:solidFill>
                  <a:srgbClr val="FFFFFF"/>
                </a:solidFill>
              </a:uFill>
              <a:latin typeface="Arial"/>
            </a:endParaRPr>
          </a:p>
        </p:txBody>
      </p:sp>
      <p:pic>
        <p:nvPicPr>
          <p:cNvPr id="164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53185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251520" y="28044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Simple</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variables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What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properties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do</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objects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slide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have</a:t>
            </a:r>
            <a:r>
              <a:rPr lang="ru-RU" sz="2300" b="1"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sp>
        <p:nvSpPr>
          <p:cNvPr id="667" name="CustomShape 2"/>
          <p:cNvSpPr/>
          <p:nvPr/>
        </p:nvSpPr>
        <p:spPr>
          <a:xfrm>
            <a:off x="571320" y="171432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5</a:t>
            </a:r>
            <a:endParaRPr lang="ru-RU" sz="1800" b="0" strike="noStrike" spc="-1">
              <a:solidFill>
                <a:srgbClr val="000000"/>
              </a:solidFill>
              <a:uFill>
                <a:solidFill>
                  <a:srgbClr val="FFFFFF"/>
                </a:solidFill>
              </a:uFill>
              <a:latin typeface="Arial"/>
            </a:endParaRPr>
          </a:p>
        </p:txBody>
      </p:sp>
      <p:sp>
        <p:nvSpPr>
          <p:cNvPr id="668" name="CustomShape 3"/>
          <p:cNvSpPr/>
          <p:nvPr/>
        </p:nvSpPr>
        <p:spPr>
          <a:xfrm>
            <a:off x="1785960" y="225036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-4</a:t>
            </a:r>
            <a:endParaRPr lang="ru-RU" sz="1800" b="0" strike="noStrike" spc="-1">
              <a:solidFill>
                <a:srgbClr val="000000"/>
              </a:solidFill>
              <a:uFill>
                <a:solidFill>
                  <a:srgbClr val="FFFFFF"/>
                </a:solidFill>
              </a:uFill>
              <a:latin typeface="Arial"/>
            </a:endParaRPr>
          </a:p>
        </p:txBody>
      </p:sp>
      <p:sp>
        <p:nvSpPr>
          <p:cNvPr id="669" name="CustomShape 4"/>
          <p:cNvSpPr/>
          <p:nvPr/>
        </p:nvSpPr>
        <p:spPr>
          <a:xfrm>
            <a:off x="3286080" y="160740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10</a:t>
            </a:r>
            <a:endParaRPr lang="ru-RU" sz="1800" b="0" strike="noStrike" spc="-1">
              <a:solidFill>
                <a:srgbClr val="000000"/>
              </a:solidFill>
              <a:uFill>
                <a:solidFill>
                  <a:srgbClr val="FFFFFF"/>
                </a:solidFill>
              </a:uFill>
              <a:latin typeface="Arial"/>
            </a:endParaRPr>
          </a:p>
        </p:txBody>
      </p:sp>
      <p:sp>
        <p:nvSpPr>
          <p:cNvPr id="670" name="CustomShape 5"/>
          <p:cNvSpPr/>
          <p:nvPr/>
        </p:nvSpPr>
        <p:spPr>
          <a:xfrm>
            <a:off x="4429080" y="241092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100</a:t>
            </a:r>
            <a:endParaRPr lang="ru-RU" sz="1800" b="0" strike="noStrike" spc="-1">
              <a:solidFill>
                <a:srgbClr val="000000"/>
              </a:solidFill>
              <a:uFill>
                <a:solidFill>
                  <a:srgbClr val="FFFFFF"/>
                </a:solidFill>
              </a:uFill>
              <a:latin typeface="Arial"/>
            </a:endParaRPr>
          </a:p>
        </p:txBody>
      </p:sp>
      <p:sp>
        <p:nvSpPr>
          <p:cNvPr id="671" name="CustomShape 6"/>
          <p:cNvSpPr/>
          <p:nvPr/>
        </p:nvSpPr>
        <p:spPr>
          <a:xfrm>
            <a:off x="6072120" y="160740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a:t>
            </a:r>
            <a:endParaRPr lang="ru-RU" sz="1800" b="0" strike="noStrike" spc="-1">
              <a:solidFill>
                <a:srgbClr val="000000"/>
              </a:solidFill>
              <a:uFill>
                <a:solidFill>
                  <a:srgbClr val="FFFFFF"/>
                </a:solidFill>
              </a:uFill>
              <a:latin typeface="Arial"/>
            </a:endParaRP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CustomShape 1"/>
          <p:cNvSpPr/>
          <p:nvPr/>
        </p:nvSpPr>
        <p:spPr>
          <a:xfrm>
            <a:off x="457200" y="10800"/>
            <a:ext cx="8225640" cy="878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Error handling</a:t>
            </a:r>
            <a:endParaRPr lang="ru-RU" sz="1800" b="0" strike="noStrike" spc="-1">
              <a:solidFill>
                <a:srgbClr val="000000"/>
              </a:solidFill>
              <a:uFill>
                <a:solidFill>
                  <a:srgbClr val="FFFFFF"/>
                </a:solidFill>
              </a:uFill>
              <a:latin typeface="Arial"/>
            </a:endParaRPr>
          </a:p>
        </p:txBody>
      </p:sp>
      <p:sp>
        <p:nvSpPr>
          <p:cNvPr id="1699"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Protection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against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Check</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all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input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parameters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method</a:t>
            </a:r>
            <a:endParaRPr lang="ru-RU" sz="1800" b="0" strike="noStrike" spc="-1" dirty="0">
              <a:solidFill>
                <a:srgbClr val="000000"/>
              </a:solidFill>
              <a:uFill>
                <a:solidFill>
                  <a:srgbClr val="FFFFFF"/>
                </a:solidFill>
              </a:uFill>
              <a:latin typeface="Arial"/>
            </a:endParaRPr>
          </a:p>
        </p:txBody>
      </p:sp>
      <p:pic>
        <p:nvPicPr>
          <p:cNvPr id="1700" name="Picture 2"/>
          <p:cNvPicPr/>
          <p:nvPr/>
        </p:nvPicPr>
        <p:blipFill>
          <a:blip r:embed="rId2"/>
          <a:stretch/>
        </p:blipFill>
        <p:spPr>
          <a:xfrm>
            <a:off x="3071880" y="2786040"/>
            <a:ext cx="2491560" cy="2235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CustomShape 1"/>
          <p:cNvSpPr/>
          <p:nvPr/>
        </p:nvSpPr>
        <p:spPr>
          <a:xfrm>
            <a:off x="457200" y="21600"/>
            <a:ext cx="8225640" cy="817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Error hangling</a:t>
            </a:r>
            <a:endParaRPr lang="ru-RU" sz="1800" b="0" strike="noStrike" spc="-1">
              <a:solidFill>
                <a:srgbClr val="000000"/>
              </a:solidFill>
              <a:uFill>
                <a:solidFill>
                  <a:srgbClr val="FFFFFF"/>
                </a:solidFill>
              </a:uFill>
              <a:latin typeface="Arial"/>
            </a:endParaRPr>
          </a:p>
        </p:txBody>
      </p:sp>
      <p:sp>
        <p:nvSpPr>
          <p:cNvPr id="170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Protection against incorrect input</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Check all external data</a:t>
            </a:r>
            <a:endParaRPr lang="ru-RU" sz="1800" b="0" strike="noStrike" spc="-1">
              <a:solidFill>
                <a:srgbClr val="000000"/>
              </a:solidFill>
              <a:uFill>
                <a:solidFill>
                  <a:srgbClr val="FFFFFF"/>
                </a:solidFill>
              </a:uFill>
              <a:latin typeface="Arial"/>
            </a:endParaRPr>
          </a:p>
        </p:txBody>
      </p:sp>
      <p:pic>
        <p:nvPicPr>
          <p:cNvPr id="1703" name="Picture 2"/>
          <p:cNvPicPr/>
          <p:nvPr/>
        </p:nvPicPr>
        <p:blipFill>
          <a:blip r:embed="rId2"/>
          <a:stretch/>
        </p:blipFill>
        <p:spPr>
          <a:xfrm>
            <a:off x="2428920" y="2893320"/>
            <a:ext cx="3666240" cy="2014200"/>
          </a:xfrm>
          <a:prstGeom prst="rect">
            <a:avLst/>
          </a:prstGeom>
          <a:ln>
            <a:noFill/>
          </a:ln>
          <a:effectLst>
            <a:outerShdw blurRad="292100" dist="139700" dir="2700000" algn="tl" rotWithShape="0">
              <a:srgbClr val="333333">
                <a:alpha val="65000"/>
              </a:srgbClr>
            </a:outerShdw>
          </a:effectLst>
        </p:spPr>
      </p:pic>
      <p:sp>
        <p:nvSpPr>
          <p:cNvPr id="1704" name="CustomShape 3"/>
          <p:cNvSpPr/>
          <p:nvPr/>
        </p:nvSpPr>
        <p:spPr>
          <a:xfrm>
            <a:off x="212400" y="3155220"/>
            <a:ext cx="2216520" cy="72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US" sz="1400" spc="-1" dirty="0">
                <a:solidFill>
                  <a:srgbClr val="000000"/>
                </a:solidFill>
                <a:uFill>
                  <a:solidFill>
                    <a:srgbClr val="FFFFFF"/>
                  </a:solidFill>
                </a:uFill>
                <a:latin typeface="Open Sans"/>
              </a:rPr>
              <a:t>Is the variable's value </a:t>
            </a:r>
          </a:p>
          <a:p>
            <a:r>
              <a:rPr lang="en-US" sz="1400" spc="-1" dirty="0">
                <a:solidFill>
                  <a:srgbClr val="000000"/>
                </a:solidFill>
                <a:uFill>
                  <a:solidFill>
                    <a:srgbClr val="FFFFFF"/>
                  </a:solidFill>
                </a:uFill>
                <a:latin typeface="Open Sans"/>
              </a:rPr>
              <a:t>within the valid range?</a:t>
            </a:r>
            <a:endParaRPr lang="ru-RU" sz="1800" b="0" strike="noStrike" spc="-1" dirty="0">
              <a:solidFill>
                <a:srgbClr val="000000"/>
              </a:solidFill>
              <a:uFill>
                <a:solidFill>
                  <a:srgbClr val="FFFFFF"/>
                </a:solidFill>
              </a:uFill>
              <a:latin typeface="Arial"/>
            </a:endParaRPr>
          </a:p>
        </p:txBody>
      </p:sp>
      <p:sp>
        <p:nvSpPr>
          <p:cNvPr id="1705" name="CustomShape 4"/>
          <p:cNvSpPr/>
          <p:nvPr/>
        </p:nvSpPr>
        <p:spPr>
          <a:xfrm>
            <a:off x="321840" y="4067640"/>
            <a:ext cx="1613160" cy="939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ru-RU" sz="1400" b="0" strike="noStrike" spc="-1" dirty="0" err="1">
                <a:solidFill>
                  <a:srgbClr val="000000"/>
                </a:solidFill>
                <a:uFill>
                  <a:solidFill>
                    <a:srgbClr val="FFFFFF"/>
                  </a:solidFill>
                </a:uFill>
                <a:latin typeface="Open Sans"/>
                <a:ea typeface="DejaVu Sans"/>
              </a:rPr>
              <a:t>Doesn`t</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the</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number</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of</a:t>
            </a:r>
            <a:r>
              <a:rPr lang="ru-RU" sz="14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r>
              <a:rPr lang="ru-RU" sz="1400" b="0" strike="noStrike" spc="-1" dirty="0" err="1">
                <a:solidFill>
                  <a:srgbClr val="000000"/>
                </a:solidFill>
                <a:uFill>
                  <a:solidFill>
                    <a:srgbClr val="FFFFFF"/>
                  </a:solidFill>
                </a:uFill>
                <a:latin typeface="Open Sans"/>
                <a:ea typeface="DejaVu Sans"/>
              </a:rPr>
              <a:t>characters</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in</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the</a:t>
            </a:r>
            <a:r>
              <a:rPr lang="ru-RU" sz="14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r>
              <a:rPr lang="ru-RU" sz="1400" b="0" strike="noStrike" spc="-1" dirty="0" err="1">
                <a:solidFill>
                  <a:srgbClr val="000000"/>
                </a:solidFill>
                <a:uFill>
                  <a:solidFill>
                    <a:srgbClr val="FFFFFF"/>
                  </a:solidFill>
                </a:uFill>
                <a:latin typeface="Open Sans"/>
                <a:ea typeface="DejaVu Sans"/>
              </a:rPr>
              <a:t>string</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exceed</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the</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size</a:t>
            </a:r>
            <a:r>
              <a:rPr lang="ru-RU" sz="14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1706" name="CustomShape 5"/>
          <p:cNvSpPr/>
          <p:nvPr/>
        </p:nvSpPr>
        <p:spPr>
          <a:xfrm>
            <a:off x="6065280" y="3005280"/>
            <a:ext cx="2393280" cy="51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ru-RU" sz="1400" b="0" strike="noStrike" spc="-1">
                <a:solidFill>
                  <a:srgbClr val="000000"/>
                </a:solidFill>
                <a:uFill>
                  <a:solidFill>
                    <a:srgbClr val="FFFFFF"/>
                  </a:solidFill>
                </a:uFill>
                <a:latin typeface="Open Sans"/>
                <a:ea typeface="DejaVu Sans"/>
              </a:rPr>
              <a:t>Does system resource identifier </a:t>
            </a:r>
            <a:endParaRPr lang="ru-RU" sz="1800" b="0" strike="noStrike" spc="-1">
              <a:solidFill>
                <a:srgbClr val="000000"/>
              </a:solidFill>
              <a:uFill>
                <a:solidFill>
                  <a:srgbClr val="FFFFFF"/>
                </a:solidFill>
              </a:uFill>
              <a:latin typeface="Arial"/>
            </a:endParaRPr>
          </a:p>
          <a:p>
            <a:r>
              <a:rPr lang="ru-RU" sz="1400" b="0" strike="noStrike" spc="-1">
                <a:solidFill>
                  <a:srgbClr val="000000"/>
                </a:solidFill>
                <a:uFill>
                  <a:solidFill>
                    <a:srgbClr val="FFFFFF"/>
                  </a:solidFill>
                </a:uFill>
                <a:latin typeface="Open Sans"/>
                <a:ea typeface="DejaVu Sans"/>
              </a:rPr>
              <a:t>have a valid value?</a:t>
            </a:r>
            <a:endParaRPr lang="ru-RU" sz="1800" b="0" strike="noStrike" spc="-1">
              <a:solidFill>
                <a:srgbClr val="000000"/>
              </a:solidFill>
              <a:uFill>
                <a:solidFill>
                  <a:srgbClr val="FFFFFF"/>
                </a:solidFill>
              </a:uFill>
              <a:latin typeface="Arial"/>
            </a:endParaRPr>
          </a:p>
        </p:txBody>
      </p:sp>
      <p:sp>
        <p:nvSpPr>
          <p:cNvPr id="1707" name="CustomShape 6"/>
          <p:cNvSpPr/>
          <p:nvPr/>
        </p:nvSpPr>
        <p:spPr>
          <a:xfrm>
            <a:off x="6233040" y="4060080"/>
            <a:ext cx="2301840" cy="51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ru-RU" sz="1400" b="0" strike="noStrike" spc="-1">
                <a:solidFill>
                  <a:srgbClr val="000000"/>
                </a:solidFill>
                <a:uFill>
                  <a:solidFill>
                    <a:srgbClr val="FFFFFF"/>
                  </a:solidFill>
                </a:uFill>
                <a:latin typeface="Open Sans"/>
                <a:ea typeface="DejaVu Sans"/>
              </a:rPr>
              <a:t>Injection, buffer overflow,</a:t>
            </a:r>
            <a:endParaRPr lang="ru-RU" sz="1800" b="0" strike="noStrike" spc="-1">
              <a:solidFill>
                <a:srgbClr val="000000"/>
              </a:solidFill>
              <a:uFill>
                <a:solidFill>
                  <a:srgbClr val="FFFFFF"/>
                </a:solidFill>
              </a:uFill>
              <a:latin typeface="Arial"/>
            </a:endParaRPr>
          </a:p>
          <a:p>
            <a:pPr>
              <a:lnSpc>
                <a:spcPct val="100000"/>
              </a:lnSpc>
            </a:pPr>
            <a:r>
              <a:rPr lang="ru-RU" sz="1400" b="0" strike="noStrike" spc="-1">
                <a:solidFill>
                  <a:srgbClr val="000000"/>
                </a:solidFill>
                <a:uFill>
                  <a:solidFill>
                    <a:srgbClr val="FFFFFF"/>
                  </a:solidFill>
                </a:uFill>
                <a:latin typeface="Open Sans"/>
                <a:ea typeface="DejaVu Sans"/>
              </a:rPr>
              <a:t>malformed data?</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704">
                                            <p:txEl>
                                              <p:pRg st="0" end="19"/>
                                            </p:txEl>
                                          </p:spTgt>
                                        </p:tgtEl>
                                        <p:attrNameLst>
                                          <p:attrName>style.visibility</p:attrName>
                                        </p:attrNameLst>
                                      </p:cBhvr>
                                      <p:to>
                                        <p:strVal val="visible"/>
                                      </p:to>
                                    </p:set>
                                    <p:animEffect transition="in" filter="fade">
                                      <p:cBhvr additive="repl">
                                        <p:cTn id="7" dur="2000"/>
                                        <p:tgtEl>
                                          <p:spTgt spid="1704">
                                            <p:txEl>
                                              <p:p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705">
                                            <p:txEl>
                                              <p:pRg st="0" end="23"/>
                                            </p:txEl>
                                          </p:spTgt>
                                        </p:tgtEl>
                                        <p:attrNameLst>
                                          <p:attrName>style.visibility</p:attrName>
                                        </p:attrNameLst>
                                      </p:cBhvr>
                                      <p:to>
                                        <p:strVal val="visible"/>
                                      </p:to>
                                    </p:set>
                                    <p:animEffect transition="in" filter="fade">
                                      <p:cBhvr additive="repl">
                                        <p:cTn id="12" dur="2000"/>
                                        <p:tgtEl>
                                          <p:spTgt spid="1705">
                                            <p:txEl>
                                              <p:p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706">
                                            <p:txEl>
                                              <p:pRg st="0" end="33"/>
                                            </p:txEl>
                                          </p:spTgt>
                                        </p:tgtEl>
                                        <p:attrNameLst>
                                          <p:attrName>style.visibility</p:attrName>
                                        </p:attrNameLst>
                                      </p:cBhvr>
                                      <p:to>
                                        <p:strVal val="visible"/>
                                      </p:to>
                                    </p:set>
                                    <p:animEffect transition="in" filter="fade">
                                      <p:cBhvr additive="repl">
                                        <p:cTn id="17" dur="2000"/>
                                        <p:tgtEl>
                                          <p:spTgt spid="1706">
                                            <p:txEl>
                                              <p:pRg st="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707">
                                            <p:txEl>
                                              <p:pRg st="0" end="28"/>
                                            </p:txEl>
                                          </p:spTgt>
                                        </p:tgtEl>
                                        <p:attrNameLst>
                                          <p:attrName>style.visibility</p:attrName>
                                        </p:attrNameLst>
                                      </p:cBhvr>
                                      <p:to>
                                        <p:strVal val="visible"/>
                                      </p:to>
                                    </p:set>
                                    <p:animEffect transition="in" filter="fade">
                                      <p:cBhvr additive="repl">
                                        <p:cTn id="22" dur="2000"/>
                                        <p:tgtEl>
                                          <p:spTgt spid="1707">
                                            <p:txEl>
                                              <p:p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CustomShape 1"/>
          <p:cNvSpPr/>
          <p:nvPr/>
        </p:nvSpPr>
        <p:spPr>
          <a:xfrm>
            <a:off x="457200" y="200520"/>
            <a:ext cx="8225640" cy="688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Error handling</a:t>
            </a:r>
            <a:endParaRPr lang="ru-RU" sz="1800" b="0" strike="noStrike" spc="-1">
              <a:solidFill>
                <a:srgbClr val="000000"/>
              </a:solidFill>
              <a:uFill>
                <a:solidFill>
                  <a:srgbClr val="FFFFFF"/>
                </a:solidFill>
              </a:uFill>
              <a:latin typeface="Arial"/>
            </a:endParaRPr>
          </a:p>
        </p:txBody>
      </p:sp>
      <p:sp>
        <p:nvSpPr>
          <p:cNvPr id="1709"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Protection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against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Decide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how</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invalid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Assertions</a:t>
            </a:r>
            <a:r>
              <a:rPr lang="ru-RU" sz="15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Return</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substitute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the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values</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pic>
        <p:nvPicPr>
          <p:cNvPr id="1710" name="Picture 2"/>
          <p:cNvPicPr/>
          <p:nvPr/>
        </p:nvPicPr>
        <p:blipFill>
          <a:blip r:embed="rId2"/>
          <a:stretch/>
        </p:blipFill>
        <p:spPr>
          <a:xfrm>
            <a:off x="5648400" y="3493440"/>
            <a:ext cx="2917080" cy="13093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 name="CustomShape 1"/>
          <p:cNvSpPr/>
          <p:nvPr/>
        </p:nvSpPr>
        <p:spPr>
          <a:xfrm>
            <a:off x="457200" y="92880"/>
            <a:ext cx="8225640" cy="6991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Error handling</a:t>
            </a:r>
            <a:endParaRPr lang="ru-RU" sz="1800" b="0" strike="noStrike" spc="-1">
              <a:solidFill>
                <a:srgbClr val="000000"/>
              </a:solidFill>
              <a:uFill>
                <a:solidFill>
                  <a:srgbClr val="FFFFFF"/>
                </a:solidFill>
              </a:uFill>
              <a:latin typeface="Arial"/>
            </a:endParaRPr>
          </a:p>
        </p:txBody>
      </p:sp>
      <p:sp>
        <p:nvSpPr>
          <p:cNvPr id="171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Protection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against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Decide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how</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invalid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u="sng" strike="noStrike" spc="-1" dirty="0" err="1">
                <a:solidFill>
                  <a:srgbClr val="FF0000"/>
                </a:solidFill>
                <a:uFill>
                  <a:solidFill>
                    <a:srgbClr val="FFFFFF"/>
                  </a:solidFill>
                </a:uFill>
                <a:latin typeface="Open Sans"/>
                <a:ea typeface="DejaVu Sans"/>
              </a:rPr>
              <a:t>Assertions</a:t>
            </a:r>
            <a:r>
              <a:rPr lang="ru-RU" sz="15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Return</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substitute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the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values</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pic>
        <p:nvPicPr>
          <p:cNvPr id="1713" name="Picture 2"/>
          <p:cNvPicPr/>
          <p:nvPr/>
        </p:nvPicPr>
        <p:blipFill>
          <a:blip r:embed="rId2"/>
          <a:stretch/>
        </p:blipFill>
        <p:spPr>
          <a:xfrm>
            <a:off x="5648400" y="3493440"/>
            <a:ext cx="2917080" cy="13093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CustomShape 1"/>
          <p:cNvSpPr/>
          <p:nvPr/>
        </p:nvSpPr>
        <p:spPr>
          <a:xfrm>
            <a:off x="388800" y="0"/>
            <a:ext cx="8225640" cy="5770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a:solidFill>
                  <a:srgbClr val="EB571C"/>
                </a:solidFill>
                <a:uFill>
                  <a:solidFill>
                    <a:srgbClr val="FFFFFF"/>
                  </a:solidFill>
                </a:uFill>
                <a:latin typeface="Open Sans"/>
                <a:ea typeface="Open Sans"/>
              </a:rPr>
              <a:t>C++ Best Practices: </a:t>
            </a:r>
            <a:r>
              <a:rPr lang="ru-RU" sz="2300" b="0" strike="noStrike" spc="-1">
                <a:solidFill>
                  <a:srgbClr val="4E5761"/>
                </a:solidFill>
                <a:uFill>
                  <a:solidFill>
                    <a:srgbClr val="FFFFFF"/>
                  </a:solidFill>
                </a:uFill>
                <a:latin typeface="Open Sans"/>
                <a:ea typeface="Open Sans"/>
              </a:rPr>
              <a:t> Assertions</a:t>
            </a:r>
            <a:endParaRPr lang="ru-RU" sz="1800" b="0" strike="noStrike" spc="-1">
              <a:solidFill>
                <a:srgbClr val="000000"/>
              </a:solidFill>
              <a:uFill>
                <a:solidFill>
                  <a:srgbClr val="FFFFFF"/>
                </a:solidFill>
              </a:uFill>
              <a:latin typeface="Arial"/>
            </a:endParaRPr>
          </a:p>
        </p:txBody>
      </p:sp>
      <p:pic>
        <p:nvPicPr>
          <p:cNvPr id="1715" name="Picture 2"/>
          <p:cNvPicPr/>
          <p:nvPr/>
        </p:nvPicPr>
        <p:blipFill>
          <a:blip r:embed="rId2"/>
          <a:stretch/>
        </p:blipFill>
        <p:spPr>
          <a:xfrm>
            <a:off x="1930680" y="1320480"/>
            <a:ext cx="5263560" cy="275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Assertions</a:t>
            </a:r>
            <a:endParaRPr lang="ru-RU" sz="1800" b="0" strike="noStrike" spc="-1">
              <a:solidFill>
                <a:srgbClr val="000000"/>
              </a:solidFill>
              <a:uFill>
                <a:solidFill>
                  <a:srgbClr val="FFFFFF"/>
                </a:solidFill>
              </a:uFill>
              <a:latin typeface="Arial"/>
            </a:endParaRPr>
          </a:p>
        </p:txBody>
      </p:sp>
      <p:sp>
        <p:nvSpPr>
          <p:cNvPr id="1717"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expected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assertions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should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never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happen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Do not execute code inside debug assertions</a:t>
            </a:r>
            <a:endParaRPr lang="ru-RU" sz="1800" b="0" strike="noStrike" spc="-1" dirty="0">
              <a:solidFill>
                <a:srgbClr val="000000"/>
              </a:solidFill>
              <a:uFill>
                <a:solidFill>
                  <a:srgbClr val="FFFFFF"/>
                </a:solidFill>
              </a:uFill>
              <a:latin typeface="Arial"/>
            </a:endParaRPr>
          </a:p>
        </p:txBody>
      </p:sp>
      <p:sp>
        <p:nvSpPr>
          <p:cNvPr id="1718" name="CustomShape 3"/>
          <p:cNvSpPr/>
          <p:nvPr/>
        </p:nvSpPr>
        <p:spPr>
          <a:xfrm>
            <a:off x="714240" y="3750480"/>
            <a:ext cx="3133440" cy="9604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1400" b="0" strike="noStrike" spc="-1">
                <a:solidFill>
                  <a:schemeClr val="bg1"/>
                </a:solidFill>
                <a:uFill>
                  <a:solidFill>
                    <a:srgbClr val="FFFFFF"/>
                  </a:solidFill>
                </a:uFill>
                <a:latin typeface="Open Sans"/>
                <a:ea typeface="DejaVu Sans"/>
              </a:rPr>
              <a:t>assert( PerformAction( ) );</a:t>
            </a:r>
            <a:endParaRPr lang="ru-RU" sz="1800" b="0" strike="noStrike" spc="-1">
              <a:solidFill>
                <a:schemeClr val="bg1"/>
              </a:solidFill>
              <a:uFill>
                <a:solidFill>
                  <a:srgbClr val="FFFFFF"/>
                </a:solidFill>
              </a:uFill>
              <a:latin typeface="Arial"/>
            </a:endParaRPr>
          </a:p>
        </p:txBody>
      </p:sp>
      <p:sp>
        <p:nvSpPr>
          <p:cNvPr id="1719" name="CustomShape 4"/>
          <p:cNvSpPr/>
          <p:nvPr/>
        </p:nvSpPr>
        <p:spPr>
          <a:xfrm>
            <a:off x="4457880" y="3750480"/>
            <a:ext cx="4133880" cy="9604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1400" b="0" strike="noStrike" spc="-1">
                <a:solidFill>
                  <a:schemeClr val="bg1"/>
                </a:solidFill>
                <a:uFill>
                  <a:solidFill>
                    <a:srgbClr val="FFFFFF"/>
                  </a:solidFill>
                </a:uFill>
                <a:latin typeface="Open Sans"/>
                <a:ea typeface="DejaVu Sans"/>
              </a:rPr>
              <a:t>actionResult = PerformAction( );</a:t>
            </a:r>
            <a:endParaRPr lang="ru-RU" sz="1800" b="0" strike="noStrike" spc="-1">
              <a:solidFill>
                <a:schemeClr val="bg1"/>
              </a:solidFill>
              <a:uFill>
                <a:solidFill>
                  <a:srgbClr val="FFFFFF"/>
                </a:solidFill>
              </a:uFill>
              <a:latin typeface="Arial"/>
            </a:endParaRPr>
          </a:p>
          <a:p>
            <a:pPr algn="ctr">
              <a:lnSpc>
                <a:spcPct val="100000"/>
              </a:lnSpc>
            </a:pPr>
            <a:r>
              <a:rPr lang="ru-RU" sz="1400" b="0" strike="noStrike" spc="-1">
                <a:solidFill>
                  <a:schemeClr val="bg1"/>
                </a:solidFill>
                <a:uFill>
                  <a:solidFill>
                    <a:srgbClr val="FFFFFF"/>
                  </a:solidFill>
                </a:uFill>
                <a:latin typeface="Open Sans"/>
                <a:ea typeface="DejaVu Sans"/>
              </a:rPr>
              <a:t>assert( actionResult );</a:t>
            </a:r>
            <a:endParaRPr lang="ru-RU" sz="1800" b="0" strike="noStrike" spc="-1">
              <a:solidFill>
                <a:schemeClr val="bg1"/>
              </a:solidFill>
              <a:uFill>
                <a:solidFill>
                  <a:srgbClr val="FFFFFF"/>
                </a:solidFill>
              </a:uFill>
              <a:latin typeface="Arial"/>
            </a:endParaRPr>
          </a:p>
        </p:txBody>
      </p:sp>
      <p:sp>
        <p:nvSpPr>
          <p:cNvPr id="1720" name="Line 5"/>
          <p:cNvSpPr/>
          <p:nvPr/>
        </p:nvSpPr>
        <p:spPr>
          <a:xfrm>
            <a:off x="428400" y="3589560"/>
            <a:ext cx="3571920" cy="1393200"/>
          </a:xfrm>
          <a:prstGeom prst="line">
            <a:avLst/>
          </a:prstGeom>
          <a:ln>
            <a:solidFill>
              <a:srgbClr val="C00000"/>
            </a:solidFill>
            <a:round/>
          </a:ln>
        </p:spPr>
        <p:style>
          <a:lnRef idx="3">
            <a:schemeClr val="accent2"/>
          </a:lnRef>
          <a:fillRef idx="0">
            <a:schemeClr val="accent2"/>
          </a:fillRef>
          <a:effectRef idx="2">
            <a:schemeClr val="accent2"/>
          </a:effectRef>
          <a:fontRef idx="minor"/>
        </p:style>
      </p:sp>
      <p:sp>
        <p:nvSpPr>
          <p:cNvPr id="1721" name="Line 6"/>
          <p:cNvSpPr/>
          <p:nvPr/>
        </p:nvSpPr>
        <p:spPr>
          <a:xfrm flipV="1">
            <a:off x="428400" y="3589560"/>
            <a:ext cx="3500640" cy="1285920"/>
          </a:xfrm>
          <a:prstGeom prst="line">
            <a:avLst/>
          </a:prstGeom>
          <a:ln>
            <a:solidFill>
              <a:srgbClr val="C00000"/>
            </a:solidFill>
            <a:round/>
          </a:ln>
        </p:spPr>
        <p:style>
          <a:lnRef idx="3">
            <a:schemeClr val="accent2"/>
          </a:lnRef>
          <a:fillRef idx="0">
            <a:schemeClr val="accent2"/>
          </a:fillRef>
          <a:effectRef idx="2">
            <a:schemeClr val="accent2"/>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21"/>
                                        </p:tgtEl>
                                        <p:attrNameLst>
                                          <p:attrName>style.visibility</p:attrName>
                                        </p:attrNameLst>
                                      </p:cBhvr>
                                      <p:to>
                                        <p:strVal val="visible"/>
                                      </p:to>
                                    </p:set>
                                    <p:animEffect transition="in" filter="barn(inVertical)">
                                      <p:cBhvr>
                                        <p:cTn id="7" dur="500"/>
                                        <p:tgtEl>
                                          <p:spTgt spid="1721"/>
                                        </p:tgtEl>
                                      </p:cBhvr>
                                    </p:animEffect>
                                  </p:childTnLst>
                                </p:cTn>
                              </p:par>
                              <p:par>
                                <p:cTn id="8" presetID="16" presetClass="entr" presetSubtype="21" fill="hold" nodeType="withEffect">
                                  <p:stCondLst>
                                    <p:cond delay="0"/>
                                  </p:stCondLst>
                                  <p:childTnLst>
                                    <p:set>
                                      <p:cBhvr>
                                        <p:cTn id="9" dur="1" fill="hold">
                                          <p:stCondLst>
                                            <p:cond delay="0"/>
                                          </p:stCondLst>
                                        </p:cTn>
                                        <p:tgtEl>
                                          <p:spTgt spid="1720"/>
                                        </p:tgtEl>
                                        <p:attrNameLst>
                                          <p:attrName>style.visibility</p:attrName>
                                        </p:attrNameLst>
                                      </p:cBhvr>
                                      <p:to>
                                        <p:strVal val="visible"/>
                                      </p:to>
                                    </p:set>
                                    <p:animEffect transition="in" filter="barn(inVertical)">
                                      <p:cBhvr>
                                        <p:cTn id="10" dur="500"/>
                                        <p:tgtEl>
                                          <p:spTgt spid="17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19"/>
                                        </p:tgtEl>
                                        <p:attrNameLst>
                                          <p:attrName>style.visibility</p:attrName>
                                        </p:attrNameLst>
                                      </p:cBhvr>
                                      <p:to>
                                        <p:strVal val="visible"/>
                                      </p:to>
                                    </p:set>
                                    <p:animEffect transition="in" filter="fade">
                                      <p:cBhvr>
                                        <p:cTn id="14" dur="500"/>
                                        <p:tgtEl>
                                          <p:spTgt spid="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9" grpId="0" animBg="1"/>
    </p:bld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Assertions</a:t>
            </a:r>
            <a:endParaRPr lang="ru-RU" sz="1800" b="0" strike="noStrike" spc="-1">
              <a:solidFill>
                <a:srgbClr val="000000"/>
              </a:solidFill>
              <a:uFill>
                <a:solidFill>
                  <a:srgbClr val="FFFFFF"/>
                </a:solidFill>
              </a:uFill>
              <a:latin typeface="Arial"/>
            </a:endParaRPr>
          </a:p>
        </p:txBody>
      </p:sp>
      <p:sp>
        <p:nvSpPr>
          <p:cNvPr id="1723" name="CustomShape 2"/>
          <p:cNvSpPr/>
          <p:nvPr/>
        </p:nvSpPr>
        <p:spPr>
          <a:xfrm>
            <a:off x="500040" y="128592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Use assertions to document and verify preconditions and postconditions (contract model)</a:t>
            </a:r>
            <a:endParaRPr lang="ru-RU" sz="1800" b="0" strike="noStrike" spc="-1">
              <a:solidFill>
                <a:srgbClr val="000000"/>
              </a:solidFill>
              <a:uFill>
                <a:solidFill>
                  <a:srgbClr val="FFFFFF"/>
                </a:solidFill>
              </a:uFill>
              <a:latin typeface="Arial"/>
            </a:endParaRPr>
          </a:p>
        </p:txBody>
      </p:sp>
      <p:sp>
        <p:nvSpPr>
          <p:cNvPr id="1724" name="CustomShape 3"/>
          <p:cNvSpPr/>
          <p:nvPr/>
        </p:nvSpPr>
        <p:spPr>
          <a:xfrm>
            <a:off x="3143160" y="2946960"/>
            <a:ext cx="1567800" cy="1014120"/>
          </a:xfrm>
          <a:prstGeom prst="roundRect">
            <a:avLst>
              <a:gd name="adj" fmla="val 16667"/>
            </a:avLst>
          </a:prstGeom>
          <a:solidFill>
            <a:schemeClr val="accent1"/>
          </a:solidFill>
          <a:ln>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lstStyle/>
          <a:p>
            <a:pPr algn="ctr">
              <a:lnSpc>
                <a:spcPct val="100000"/>
              </a:lnSpc>
            </a:pPr>
            <a:r>
              <a:rPr lang="ru-RU" sz="10000" b="0" strike="noStrike" spc="-1">
                <a:solidFill>
                  <a:srgbClr val="FFFFFF"/>
                </a:solidFill>
                <a:uFill>
                  <a:solidFill>
                    <a:srgbClr val="FFFFFF"/>
                  </a:solidFill>
                </a:uFill>
                <a:latin typeface="Open Sans"/>
                <a:ea typeface="DejaVu Sans"/>
              </a:rPr>
              <a:t>f</a:t>
            </a:r>
            <a:endParaRPr lang="ru-RU" sz="1800" b="0" strike="noStrike" spc="-1">
              <a:solidFill>
                <a:srgbClr val="000000"/>
              </a:solidFill>
              <a:uFill>
                <a:solidFill>
                  <a:srgbClr val="FFFFFF"/>
                </a:solidFill>
              </a:uFill>
              <a:latin typeface="Arial"/>
            </a:endParaRPr>
          </a:p>
        </p:txBody>
      </p:sp>
      <p:sp>
        <p:nvSpPr>
          <p:cNvPr id="1725" name="CustomShape 4"/>
          <p:cNvSpPr/>
          <p:nvPr/>
        </p:nvSpPr>
        <p:spPr>
          <a:xfrm>
            <a:off x="714240" y="3214800"/>
            <a:ext cx="2424960" cy="478080"/>
          </a:xfrm>
          <a:prstGeom prst="rightArrow">
            <a:avLst>
              <a:gd name="adj1" fmla="val 50000"/>
              <a:gd name="adj2" fmla="val 50000"/>
            </a:avLst>
          </a:prstGeom>
          <a:solidFill>
            <a:srgbClr val="7D994C"/>
          </a:solidFill>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sp>
      <p:sp>
        <p:nvSpPr>
          <p:cNvPr id="1726" name="CustomShape 5"/>
          <p:cNvSpPr/>
          <p:nvPr/>
        </p:nvSpPr>
        <p:spPr>
          <a:xfrm>
            <a:off x="4786200" y="3214800"/>
            <a:ext cx="2424960" cy="478080"/>
          </a:xfrm>
          <a:prstGeom prst="rightArrow">
            <a:avLst>
              <a:gd name="adj1" fmla="val 50000"/>
              <a:gd name="adj2" fmla="val 50000"/>
            </a:avLst>
          </a:prstGeom>
          <a:solidFill>
            <a:srgbClr val="3171AC"/>
          </a:solidFill>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sp>
      <p:sp>
        <p:nvSpPr>
          <p:cNvPr id="1727" name="CustomShape 6"/>
          <p:cNvSpPr/>
          <p:nvPr/>
        </p:nvSpPr>
        <p:spPr>
          <a:xfrm>
            <a:off x="3143160" y="3268440"/>
            <a:ext cx="424800" cy="371160"/>
          </a:xfrm>
          <a:prstGeom prst="ellipse">
            <a:avLst/>
          </a:prstGeom>
          <a:solidFill>
            <a:srgbClr val="FFFF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728" name="CustomShape 7"/>
          <p:cNvSpPr/>
          <p:nvPr/>
        </p:nvSpPr>
        <p:spPr>
          <a:xfrm>
            <a:off x="4286160" y="3268440"/>
            <a:ext cx="424800" cy="371160"/>
          </a:xfrm>
          <a:prstGeom prst="ellipse">
            <a:avLst/>
          </a:prstGeom>
          <a:solidFill>
            <a:srgbClr val="FFFF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729" name="CustomShape 8"/>
          <p:cNvSpPr/>
          <p:nvPr/>
        </p:nvSpPr>
        <p:spPr>
          <a:xfrm>
            <a:off x="785880" y="4232520"/>
            <a:ext cx="2139120" cy="639000"/>
          </a:xfrm>
          <a:prstGeom prst="wedgeRoundRectCallout">
            <a:avLst>
              <a:gd name="adj1" fmla="val 70366"/>
              <a:gd name="adj2" fmla="val -154833"/>
              <a:gd name="adj3" fmla="val 16667"/>
            </a:avLst>
          </a:prstGeom>
          <a:solidFill>
            <a:srgbClr val="7D994C"/>
          </a:solidFill>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Check input conditions</a:t>
            </a:r>
            <a:endParaRPr lang="ru-RU" sz="1800" b="0" strike="noStrike" spc="-1">
              <a:solidFill>
                <a:srgbClr val="000000"/>
              </a:solidFill>
              <a:uFill>
                <a:solidFill>
                  <a:srgbClr val="FFFFFF"/>
                </a:solidFill>
              </a:uFill>
              <a:latin typeface="Arial"/>
            </a:endParaRPr>
          </a:p>
        </p:txBody>
      </p:sp>
      <p:sp>
        <p:nvSpPr>
          <p:cNvPr id="1730" name="CustomShape 9"/>
          <p:cNvSpPr/>
          <p:nvPr/>
        </p:nvSpPr>
        <p:spPr>
          <a:xfrm>
            <a:off x="4857840" y="4286160"/>
            <a:ext cx="2139120" cy="639000"/>
          </a:xfrm>
          <a:prstGeom prst="wedgeRoundRectCallout">
            <a:avLst>
              <a:gd name="adj1" fmla="val -67233"/>
              <a:gd name="adj2" fmla="val -180166"/>
              <a:gd name="adj3" fmla="val 16667"/>
            </a:avLst>
          </a:prstGeom>
          <a:solidFill>
            <a:srgbClr val="7D994C"/>
          </a:solidFill>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Check output conditions</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Assertions</a:t>
            </a:r>
            <a:endParaRPr lang="ru-RU" sz="1800" b="0" strike="noStrike" spc="-1">
              <a:solidFill>
                <a:srgbClr val="000000"/>
              </a:solidFill>
              <a:uFill>
                <a:solidFill>
                  <a:srgbClr val="FFFFFF"/>
                </a:solidFill>
              </a:uFill>
              <a:latin typeface="Arial"/>
            </a:endParaRPr>
          </a:p>
        </p:txBody>
      </p:sp>
      <p:sp>
        <p:nvSpPr>
          <p:cNvPr id="1732" name="CustomShape 2"/>
          <p:cNvSpPr/>
          <p:nvPr/>
        </p:nvSpPr>
        <p:spPr>
          <a:xfrm>
            <a:off x="112680" y="1383480"/>
            <a:ext cx="327348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robust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check</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assertion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still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errors</a:t>
            </a:r>
            <a:endParaRPr lang="ru-RU" sz="1800" b="0" strike="noStrike" spc="-1" dirty="0">
              <a:solidFill>
                <a:srgbClr val="000000"/>
              </a:solidFill>
              <a:uFill>
                <a:solidFill>
                  <a:srgbClr val="FFFFFF"/>
                </a:solidFill>
              </a:uFill>
              <a:latin typeface="Arial"/>
            </a:endParaRPr>
          </a:p>
        </p:txBody>
      </p:sp>
      <p:sp>
        <p:nvSpPr>
          <p:cNvPr id="1733" name="CustomShape 3"/>
          <p:cNvSpPr/>
          <p:nvPr/>
        </p:nvSpPr>
        <p:spPr>
          <a:xfrm>
            <a:off x="3386160" y="1483200"/>
            <a:ext cx="5639760" cy="294732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nSpc>
                <a:spcPct val="100000"/>
              </a:lnSpc>
            </a:pP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strdup</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src</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Buffer</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new</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strlen</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src</a:t>
            </a:r>
            <a:r>
              <a:rPr lang="ru-RU" sz="1400" b="0" strike="noStrike" spc="-1" dirty="0">
                <a:solidFill>
                  <a:srgbClr val="FFFFFF"/>
                </a:solidFill>
                <a:uFill>
                  <a:solidFill>
                    <a:srgbClr val="FFFFFF"/>
                  </a:solidFill>
                </a:uFill>
                <a:latin typeface="Open San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assert</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Buffer</a:t>
            </a:r>
            <a:r>
              <a:rPr lang="ru-RU" sz="1400" b="0" strike="noStrike" spc="-1" dirty="0">
                <a:solidFill>
                  <a:srgbClr val="FFFFFF"/>
                </a:solidFill>
                <a:uFill>
                  <a:solidFill>
                    <a:srgbClr val="FFFFFF"/>
                  </a:solidFill>
                </a:uFill>
                <a:latin typeface="Open Sans"/>
                <a:ea typeface="DejaVu Sans"/>
              </a:rPr>
              <a:t> </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null</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return</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Buffer</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int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main</a:t>
            </a: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Str</a:t>
            </a:r>
            <a:r>
              <a:rPr lang="ru-RU" sz="1400" b="0" strike="noStrike" spc="-1" dirty="0">
                <a:solidFill>
                  <a:srgbClr val="FFFFFF"/>
                </a:solidFill>
                <a:uFill>
                  <a:solidFill>
                    <a:srgbClr val="FFFFFF"/>
                  </a:solidFill>
                </a:uFill>
                <a:latin typeface="Open Sans"/>
                <a:ea typeface="DejaVu Sans"/>
              </a:rPr>
              <a:t> = </a:t>
            </a:r>
            <a:r>
              <a:rPr lang="ru-RU" sz="1400" b="0" strike="noStrike" spc="-1" dirty="0" err="1">
                <a:solidFill>
                  <a:srgbClr val="FFFFFF"/>
                </a:solidFill>
                <a:uFill>
                  <a:solidFill>
                    <a:srgbClr val="FFFFFF"/>
                  </a:solidFill>
                </a:uFill>
                <a:latin typeface="Open Sans"/>
                <a:ea typeface="DejaVu Sans"/>
              </a:rPr>
              <a:t>new</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char</a:t>
            </a:r>
            <a:r>
              <a:rPr lang="ru-RU" sz="1400" b="0" strike="noStrike" spc="-1" dirty="0">
                <a:solidFill>
                  <a:srgbClr val="FFFFFF"/>
                </a:solidFill>
                <a:uFill>
                  <a:solidFill>
                    <a:srgbClr val="FFFFFF"/>
                  </a:solidFill>
                </a:uFill>
                <a:latin typeface="Open Sans"/>
                <a:ea typeface="DejaVu Sans"/>
              </a:rPr>
              <a:t> *Str2 = </a:t>
            </a:r>
            <a:r>
              <a:rPr lang="ru-RU" sz="1400" b="0" strike="noStrike" spc="-1" dirty="0" err="1">
                <a:solidFill>
                  <a:srgbClr val="FFFFFF"/>
                </a:solidFill>
                <a:uFill>
                  <a:solidFill>
                    <a:srgbClr val="FFFFFF"/>
                  </a:solidFill>
                </a:uFill>
                <a:latin typeface="Open Sans"/>
                <a:ea typeface="DejaVu Sans"/>
              </a:rPr>
              <a:t>strdup</a:t>
            </a:r>
            <a:r>
              <a:rPr lang="ru-RU" sz="1400" b="0" strike="noStrike" spc="-1" dirty="0">
                <a:solidFill>
                  <a:srgbClr val="FFFFFF"/>
                </a:solidFill>
                <a:uFill>
                  <a:solidFill>
                    <a:srgbClr val="FFFFFF"/>
                  </a:solidFill>
                </a:uFill>
                <a:latin typeface="Open Sans"/>
                <a:ea typeface="DejaVu Sans"/>
              </a:rPr>
              <a:t>(</a:t>
            </a:r>
            <a:r>
              <a:rPr lang="ru-RU" sz="1400" b="0" strike="noStrike" spc="-1" dirty="0" err="1">
                <a:solidFill>
                  <a:srgbClr val="FFFFFF"/>
                </a:solidFill>
                <a:uFill>
                  <a:solidFill>
                    <a:srgbClr val="FFFFFF"/>
                  </a:solidFill>
                </a:uFill>
                <a:latin typeface="Open Sans"/>
                <a:ea typeface="DejaVu Sans"/>
              </a:rPr>
              <a:t>Str</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err="1">
                <a:solidFill>
                  <a:srgbClr val="FFFFFF"/>
                </a:solidFill>
                <a:uFill>
                  <a:solidFill>
                    <a:srgbClr val="FFFFFF"/>
                  </a:solidFill>
                </a:uFill>
                <a:latin typeface="Open Sans"/>
                <a:ea typeface="DejaVu Sans"/>
              </a:rPr>
              <a:t>if</a:t>
            </a:r>
            <a:r>
              <a:rPr lang="ru-RU" sz="1400" b="0" strike="noStrike" spc="-1" dirty="0">
                <a:solidFill>
                  <a:srgbClr val="FFFFFF"/>
                </a:solidFill>
                <a:uFill>
                  <a:solidFill>
                    <a:srgbClr val="FFFFFF"/>
                  </a:solidFill>
                </a:uFill>
                <a:latin typeface="Open Sans"/>
                <a:ea typeface="DejaVu Sans"/>
              </a:rPr>
              <a:t>(Str2 </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 </a:t>
            </a:r>
            <a:r>
              <a:rPr lang="en-US" sz="1400" b="0" strike="noStrike" spc="-1" dirty="0">
                <a:solidFill>
                  <a:srgbClr val="FFFFFF"/>
                </a:solidFill>
                <a:uFill>
                  <a:solidFill>
                    <a:srgbClr val="FFFFFF"/>
                  </a:solidFill>
                </a:uFill>
                <a:latin typeface="Open Sans"/>
                <a:ea typeface="DejaVu Sans"/>
              </a:rPr>
              <a:t> </a:t>
            </a:r>
            <a:r>
              <a:rPr lang="ru-RU" sz="1400" b="0" strike="noStrike" spc="-1" dirty="0">
                <a:solidFill>
                  <a:srgbClr val="FFFFFF"/>
                </a:solidFill>
                <a:uFill>
                  <a:solidFill>
                    <a:srgbClr val="FFFFFF"/>
                  </a:solidFill>
                </a:uFill>
                <a:latin typeface="Open Sans"/>
                <a:ea typeface="DejaVu Sans"/>
              </a:rPr>
              <a:t>NULL)</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 name="CustomShape 1"/>
          <p:cNvSpPr/>
          <p:nvPr/>
        </p:nvSpPr>
        <p:spPr>
          <a:xfrm>
            <a:off x="457200" y="103680"/>
            <a:ext cx="8225640" cy="731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Error handling</a:t>
            </a:r>
            <a:endParaRPr lang="ru-RU" sz="1800" b="0" strike="noStrike" spc="-1">
              <a:solidFill>
                <a:srgbClr val="000000"/>
              </a:solidFill>
              <a:uFill>
                <a:solidFill>
                  <a:srgbClr val="FFFFFF"/>
                </a:solidFill>
              </a:uFill>
              <a:latin typeface="Arial"/>
            </a:endParaRPr>
          </a:p>
        </p:txBody>
      </p:sp>
      <p:sp>
        <p:nvSpPr>
          <p:cNvPr id="1735"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Protection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against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Decide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how</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invalid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Assertions</a:t>
            </a:r>
            <a:r>
              <a:rPr lang="ru-RU" sz="15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u="sng" strike="noStrike" spc="-1" dirty="0" err="1">
                <a:solidFill>
                  <a:srgbClr val="FF0000"/>
                </a:solidFill>
                <a:uFill>
                  <a:solidFill>
                    <a:srgbClr val="FFFFFF"/>
                  </a:solidFill>
                </a:uFill>
                <a:latin typeface="Open Sans"/>
                <a:ea typeface="DejaVu Sans"/>
              </a:rPr>
              <a:t>Return</a:t>
            </a:r>
            <a:r>
              <a:rPr lang="ru-RU" sz="1500" b="0" u="sng" strike="noStrike" spc="-1" dirty="0">
                <a:solidFill>
                  <a:srgbClr val="FF0000"/>
                </a:solidFill>
                <a:uFill>
                  <a:solidFill>
                    <a:srgbClr val="FFFFFF"/>
                  </a:solidFill>
                </a:uFill>
                <a:latin typeface="Open Sans"/>
                <a:ea typeface="DejaVu Sans"/>
              </a:rPr>
              <a:t> </a:t>
            </a:r>
            <a:r>
              <a:rPr lang="ru-RU" sz="1500" b="0" u="sng" strike="noStrike" spc="-1" dirty="0" err="1">
                <a:solidFill>
                  <a:srgbClr val="FF0000"/>
                </a:solidFill>
                <a:uFill>
                  <a:solidFill>
                    <a:srgbClr val="FFFFFF"/>
                  </a:solidFill>
                </a:uFill>
                <a:latin typeface="Open Sans"/>
                <a:ea typeface="DejaVu Sans"/>
              </a:rPr>
              <a:t>or</a:t>
            </a:r>
            <a:r>
              <a:rPr lang="ru-RU" sz="1500" b="0" u="sng" strike="noStrike" spc="-1" dirty="0">
                <a:solidFill>
                  <a:srgbClr val="FF0000"/>
                </a:solidFill>
                <a:uFill>
                  <a:solidFill>
                    <a:srgbClr val="FFFFFF"/>
                  </a:solidFill>
                </a:uFill>
                <a:latin typeface="Open Sans"/>
                <a:ea typeface="DejaVu Sans"/>
              </a:rPr>
              <a:t> </a:t>
            </a:r>
            <a:r>
              <a:rPr lang="ru-RU" sz="1500" b="0" u="sng" strike="noStrike" spc="-1" dirty="0" err="1">
                <a:solidFill>
                  <a:srgbClr val="FF0000"/>
                </a:solidFill>
                <a:uFill>
                  <a:solidFill>
                    <a:srgbClr val="FFFFFF"/>
                  </a:solidFill>
                </a:uFill>
                <a:latin typeface="Open Sans"/>
                <a:ea typeface="DejaVu Sans"/>
              </a:rPr>
              <a:t>substitute</a:t>
            </a:r>
            <a:r>
              <a:rPr lang="ru-RU" sz="1500" b="0" u="sng" strike="noStrike" spc="-1" dirty="0">
                <a:solidFill>
                  <a:srgbClr val="FF0000"/>
                </a:solidFill>
                <a:uFill>
                  <a:solidFill>
                    <a:srgbClr val="FFFFFF"/>
                  </a:solidFill>
                </a:uFill>
                <a:latin typeface="Open Sans"/>
                <a:ea typeface="DejaVu Sans"/>
              </a:rPr>
              <a:t> </a:t>
            </a:r>
            <a:r>
              <a:rPr lang="ru-RU" sz="1500" b="0" u="sng" strike="noStrike" spc="-1" dirty="0" err="1">
                <a:solidFill>
                  <a:srgbClr val="FF0000"/>
                </a:solidFill>
                <a:uFill>
                  <a:solidFill>
                    <a:srgbClr val="FFFFFF"/>
                  </a:solidFill>
                </a:uFill>
                <a:latin typeface="Open Sans"/>
                <a:ea typeface="DejaVu Sans"/>
              </a:rPr>
              <a:t>the</a:t>
            </a:r>
            <a:r>
              <a:rPr lang="ru-RU" sz="1500" b="0" u="sng" strike="noStrike" spc="-1" dirty="0">
                <a:solidFill>
                  <a:srgbClr val="FF0000"/>
                </a:solidFill>
                <a:uFill>
                  <a:solidFill>
                    <a:srgbClr val="FFFFFF"/>
                  </a:solidFill>
                </a:uFill>
                <a:latin typeface="Open Sans"/>
                <a:ea typeface="DejaVu Sans"/>
              </a:rPr>
              <a:t> </a:t>
            </a:r>
            <a:r>
              <a:rPr lang="ru-RU" sz="1500" b="0" u="sng" strike="noStrike" spc="-1" dirty="0" err="1">
                <a:solidFill>
                  <a:srgbClr val="FF0000"/>
                </a:solidFill>
                <a:uFill>
                  <a:solidFill>
                    <a:srgbClr val="FFFFFF"/>
                  </a:solidFill>
                </a:uFill>
                <a:latin typeface="Open Sans"/>
                <a:ea typeface="DejaVu Sans"/>
              </a:rPr>
              <a:t>values</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pic>
        <p:nvPicPr>
          <p:cNvPr id="1736" name="Picture 2"/>
          <p:cNvPicPr/>
          <p:nvPr/>
        </p:nvPicPr>
        <p:blipFill>
          <a:blip r:embed="rId2"/>
          <a:stretch/>
        </p:blipFill>
        <p:spPr>
          <a:xfrm>
            <a:off x="5648400" y="3493440"/>
            <a:ext cx="2917080" cy="13093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Error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handling</a:t>
            </a:r>
            <a:r>
              <a:rPr lang="ru-RU" sz="2300" b="1" strike="noStrike" spc="-1" dirty="0">
                <a:solidFill>
                  <a:srgbClr val="4E5761"/>
                </a:solidFill>
                <a:uFill>
                  <a:solidFill>
                    <a:srgbClr val="FFFFFF"/>
                  </a:solidFill>
                </a:uFill>
                <a:latin typeface="Open Sans"/>
                <a:ea typeface="Open Sans"/>
              </a:rPr>
              <a:t> / </a:t>
            </a:r>
            <a:r>
              <a:rPr lang="ru-RU" sz="2300" b="1" strike="noStrike" spc="-1" dirty="0" err="1">
                <a:solidFill>
                  <a:srgbClr val="4E5761"/>
                </a:solidFill>
                <a:uFill>
                  <a:solidFill>
                    <a:srgbClr val="FFFFFF"/>
                  </a:solidFill>
                </a:uFill>
                <a:latin typeface="Open Sans"/>
                <a:ea typeface="Open Sans"/>
              </a:rPr>
              <a:t>Return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substitute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values</a:t>
            </a:r>
            <a:endParaRPr lang="ru-RU" sz="1800" b="0" strike="noStrike" spc="-1" dirty="0">
              <a:solidFill>
                <a:srgbClr val="000000"/>
              </a:solidFill>
              <a:uFill>
                <a:solidFill>
                  <a:srgbClr val="FFFFFF"/>
                </a:solidFill>
              </a:uFill>
              <a:latin typeface="Arial"/>
            </a:endParaRPr>
          </a:p>
        </p:txBody>
      </p:sp>
      <p:sp>
        <p:nvSpPr>
          <p:cNvPr id="1738"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Return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neutral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Substitute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with</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correct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Return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same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result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last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time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Substitute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with</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nearest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value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en-US" spc="-1" dirty="0">
                <a:solidFill>
                  <a:srgbClr val="000000"/>
                </a:solidFill>
                <a:uFill>
                  <a:solidFill>
                    <a:srgbClr val="FFFFFF"/>
                  </a:solidFill>
                </a:uFill>
                <a:latin typeface="Open Sans"/>
              </a:rPr>
              <a:t>Write a warning message in an application log (file)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CustomShape 1"/>
          <p:cNvSpPr/>
          <p:nvPr/>
        </p:nvSpPr>
        <p:spPr>
          <a:xfrm>
            <a:off x="395640" y="141480"/>
            <a:ext cx="8225640" cy="657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How these objects are represented in memory?</a:t>
            </a:r>
            <a:endParaRPr lang="ru-RU" sz="1800" b="0" strike="noStrike" spc="-1">
              <a:solidFill>
                <a:srgbClr val="000000"/>
              </a:solidFill>
              <a:uFill>
                <a:solidFill>
                  <a:srgbClr val="FFFFFF"/>
                </a:solidFill>
              </a:uFill>
              <a:latin typeface="Arial"/>
            </a:endParaRPr>
          </a:p>
        </p:txBody>
      </p:sp>
      <p:sp>
        <p:nvSpPr>
          <p:cNvPr id="673" name="CustomShape 2"/>
          <p:cNvSpPr/>
          <p:nvPr/>
        </p:nvSpPr>
        <p:spPr>
          <a:xfrm>
            <a:off x="142920" y="144648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101</a:t>
            </a:r>
            <a:endParaRPr lang="ru-RU" sz="1800" b="0" strike="noStrike" spc="-1">
              <a:solidFill>
                <a:srgbClr val="000000"/>
              </a:solidFill>
              <a:uFill>
                <a:solidFill>
                  <a:srgbClr val="FFFFFF"/>
                </a:solidFill>
              </a:uFill>
              <a:latin typeface="Arial"/>
            </a:endParaRPr>
          </a:p>
        </p:txBody>
      </p:sp>
      <p:sp>
        <p:nvSpPr>
          <p:cNvPr id="674" name="CustomShape 3"/>
          <p:cNvSpPr/>
          <p:nvPr/>
        </p:nvSpPr>
        <p:spPr>
          <a:xfrm>
            <a:off x="1071360" y="2410920"/>
            <a:ext cx="306684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11..100</a:t>
            </a:r>
            <a:endParaRPr lang="ru-RU" sz="1800" b="0" strike="noStrike" spc="-1">
              <a:solidFill>
                <a:srgbClr val="000000"/>
              </a:solidFill>
              <a:uFill>
                <a:solidFill>
                  <a:srgbClr val="FFFFFF"/>
                </a:solidFill>
              </a:uFill>
              <a:latin typeface="Arial"/>
            </a:endParaRPr>
          </a:p>
        </p:txBody>
      </p:sp>
      <p:sp>
        <p:nvSpPr>
          <p:cNvPr id="675" name="CustomShape 4"/>
          <p:cNvSpPr/>
          <p:nvPr/>
        </p:nvSpPr>
        <p:spPr>
          <a:xfrm>
            <a:off x="3500280" y="1607400"/>
            <a:ext cx="22330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1010</a:t>
            </a:r>
            <a:endParaRPr lang="ru-RU" sz="1800" b="0" strike="noStrike" spc="-1">
              <a:solidFill>
                <a:srgbClr val="000000"/>
              </a:solidFill>
              <a:uFill>
                <a:solidFill>
                  <a:srgbClr val="FFFFFF"/>
                </a:solidFill>
              </a:uFill>
              <a:latin typeface="Arial"/>
            </a:endParaRPr>
          </a:p>
        </p:txBody>
      </p:sp>
      <p:sp>
        <p:nvSpPr>
          <p:cNvPr id="676" name="CustomShape 5"/>
          <p:cNvSpPr/>
          <p:nvPr/>
        </p:nvSpPr>
        <p:spPr>
          <a:xfrm>
            <a:off x="4643280" y="2518200"/>
            <a:ext cx="337176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1100100</a:t>
            </a:r>
            <a:endParaRPr lang="ru-RU" sz="1800" b="0" strike="noStrike" spc="-1">
              <a:solidFill>
                <a:srgbClr val="000000"/>
              </a:solidFill>
              <a:uFill>
                <a:solidFill>
                  <a:srgbClr val="FFFFFF"/>
                </a:solidFill>
              </a:uFill>
              <a:latin typeface="Arial"/>
            </a:endParaRPr>
          </a:p>
        </p:txBody>
      </p:sp>
      <p:sp>
        <p:nvSpPr>
          <p:cNvPr id="677" name="CustomShape 6"/>
          <p:cNvSpPr/>
          <p:nvPr/>
        </p:nvSpPr>
        <p:spPr>
          <a:xfrm>
            <a:off x="7286760" y="1607400"/>
            <a:ext cx="1853280" cy="1335600"/>
          </a:xfrm>
          <a:prstGeom prst="roundRect">
            <a:avLst>
              <a:gd name="adj" fmla="val 16667"/>
            </a:avLst>
          </a:prstGeom>
          <a:ln>
            <a:noFill/>
          </a:ln>
          <a:effectLst>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p:style>
        <p:txBody>
          <a:bodyPr lIns="90000" tIns="45000" rIns="90000" bIns="45000" anchor="ctr"/>
          <a:lstStyle/>
          <a:p>
            <a:pPr algn="ctr">
              <a:lnSpc>
                <a:spcPct val="100000"/>
              </a:lnSpc>
            </a:pPr>
            <a:r>
              <a:rPr lang="ru-RU" sz="6000" b="0" strike="noStrike" spc="-1">
                <a:solidFill>
                  <a:srgbClr val="FFFFFF"/>
                </a:solidFill>
                <a:uFill>
                  <a:solidFill>
                    <a:srgbClr val="FFFFFF"/>
                  </a:solidFill>
                </a:uFill>
                <a:latin typeface="Open Sans"/>
                <a:ea typeface="DejaVu Sans"/>
              </a:rPr>
              <a:t>1</a:t>
            </a:r>
            <a:endParaRPr lang="ru-RU" sz="1800" b="0" strike="noStrike" spc="-1">
              <a:solidFill>
                <a:srgbClr val="000000"/>
              </a:solidFill>
              <a:uFill>
                <a:solidFill>
                  <a:srgbClr val="FFFFFF"/>
                </a:solidFill>
              </a:uFill>
              <a:latin typeface="Arial"/>
            </a:endParaRP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a:p>
            <a:pPr>
              <a:lnSpc>
                <a:spcPct val="100000"/>
              </a:lnSpc>
            </a:pPr>
            <a:r>
              <a:rPr lang="ru-RU" sz="2300" b="1" strike="noStrike" spc="-1" dirty="0" err="1">
                <a:solidFill>
                  <a:srgbClr val="4E5761"/>
                </a:solidFill>
                <a:uFill>
                  <a:solidFill>
                    <a:srgbClr val="FFFFFF"/>
                  </a:solidFill>
                </a:uFill>
                <a:latin typeface="Open Sans"/>
                <a:ea typeface="Open Sans"/>
              </a:rPr>
              <a:t>Error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handling</a:t>
            </a:r>
            <a:r>
              <a:rPr lang="ru-RU" sz="2300" b="1" strike="noStrike" spc="-1" dirty="0">
                <a:solidFill>
                  <a:srgbClr val="4E5761"/>
                </a:solidFill>
                <a:uFill>
                  <a:solidFill>
                    <a:srgbClr val="FFFFFF"/>
                  </a:solidFill>
                </a:uFill>
                <a:latin typeface="Open Sans"/>
                <a:ea typeface="Open Sans"/>
              </a:rPr>
              <a:t> / </a:t>
            </a:r>
            <a:r>
              <a:rPr lang="ru-RU" sz="2300" b="1" strike="noStrike" spc="-1" dirty="0" err="1">
                <a:solidFill>
                  <a:srgbClr val="4E5761"/>
                </a:solidFill>
                <a:uFill>
                  <a:solidFill>
                    <a:srgbClr val="FFFFFF"/>
                  </a:solidFill>
                </a:uFill>
                <a:latin typeface="Open Sans"/>
                <a:ea typeface="Open Sans"/>
              </a:rPr>
              <a:t>Return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substitute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values</a:t>
            </a:r>
            <a:endParaRPr lang="ru-RU" sz="1800" b="0" strike="noStrike" spc="-1" dirty="0">
              <a:solidFill>
                <a:srgbClr val="000000"/>
              </a:solidFill>
              <a:uFill>
                <a:solidFill>
                  <a:srgbClr val="FFFFFF"/>
                </a:solidFill>
              </a:uFill>
              <a:latin typeface="Arial"/>
            </a:endParaRPr>
          </a:p>
        </p:txBody>
      </p:sp>
      <p:sp>
        <p:nvSpPr>
          <p:cNvPr id="1740"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Error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handling</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Return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error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code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Call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error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procedure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error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object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Display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error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message</a:t>
            </a:r>
            <a:r>
              <a:rPr lang="en-US" sz="1800" b="0" strike="noStrike" spc="-1" dirty="0">
                <a:solidFill>
                  <a:srgbClr val="000000"/>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no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matter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where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error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happened</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Terminate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program</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 name="CustomShape 1"/>
          <p:cNvSpPr/>
          <p:nvPr/>
        </p:nvSpPr>
        <p:spPr>
          <a:xfrm>
            <a:off x="457200" y="200520"/>
            <a:ext cx="8225640" cy="666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Error handling</a:t>
            </a:r>
            <a:endParaRPr lang="ru-RU" sz="1800" b="0" strike="noStrike" spc="-1">
              <a:solidFill>
                <a:srgbClr val="000000"/>
              </a:solidFill>
              <a:uFill>
                <a:solidFill>
                  <a:srgbClr val="FFFFFF"/>
                </a:solidFill>
              </a:uFill>
              <a:latin typeface="Arial"/>
            </a:endParaRPr>
          </a:p>
        </p:txBody>
      </p:sp>
      <p:sp>
        <p:nvSpPr>
          <p:cNvPr id="1742"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Program </a:t>
            </a:r>
            <a:r>
              <a:rPr lang="ru-RU" sz="2100" b="0" strike="noStrike" spc="-1" dirty="0" err="1">
                <a:solidFill>
                  <a:srgbClr val="000000"/>
                </a:solidFill>
                <a:uFill>
                  <a:solidFill>
                    <a:srgbClr val="FFFFFF"/>
                  </a:solidFill>
                </a:uFill>
                <a:latin typeface="Open Sans"/>
                <a:ea typeface="DejaVu Sans"/>
              </a:rPr>
              <a:t>protection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against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incorrect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Decide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how</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to</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handle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invalid</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input</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Assertions</a:t>
            </a:r>
            <a:r>
              <a:rPr lang="ru-RU" sz="15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Refund</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substitution</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of</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values</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u="sng" strike="noStrike" spc="-1" dirty="0" err="1">
                <a:solidFill>
                  <a:srgbClr val="FF0000"/>
                </a:solidFill>
                <a:uFill>
                  <a:solidFill>
                    <a:srgbClr val="FFFFFF"/>
                  </a:solidFill>
                </a:uFill>
                <a:latin typeface="Open Sans"/>
                <a:ea typeface="DejaVu Sans"/>
              </a:rPr>
              <a:t>Exceptions</a:t>
            </a:r>
            <a:endParaRPr lang="ru-RU" sz="1800" b="0" strike="noStrike" spc="-1" dirty="0">
              <a:solidFill>
                <a:srgbClr val="000000"/>
              </a:solidFill>
              <a:uFill>
                <a:solidFill>
                  <a:srgbClr val="FFFFFF"/>
                </a:solidFill>
              </a:uFill>
              <a:latin typeface="Arial"/>
            </a:endParaRPr>
          </a:p>
        </p:txBody>
      </p:sp>
      <p:pic>
        <p:nvPicPr>
          <p:cNvPr id="1743" name="Picture 2"/>
          <p:cNvPicPr/>
          <p:nvPr/>
        </p:nvPicPr>
        <p:blipFill>
          <a:blip r:embed="rId2"/>
          <a:stretch/>
        </p:blipFill>
        <p:spPr>
          <a:xfrm>
            <a:off x="5648400" y="3493440"/>
            <a:ext cx="2917080" cy="13093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a:solidFill>
                  <a:srgbClr val="EB571C"/>
                </a:solidFill>
                <a:uFill>
                  <a:solidFill>
                    <a:srgbClr val="FFFFFF"/>
                  </a:solidFill>
                </a:uFill>
                <a:latin typeface="Open Sans"/>
                <a:ea typeface="Open Sans"/>
              </a:rPr>
              <a:t>C++ Best Practices: </a:t>
            </a:r>
            <a:r>
              <a:rPr lang="ru-RU" sz="2300" b="0" strike="noStrike" spc="-1">
                <a:solidFill>
                  <a:srgbClr val="4E5761"/>
                </a:solidFill>
                <a:uFill>
                  <a:solidFill>
                    <a:srgbClr val="FFFFFF"/>
                  </a:solidFill>
                </a:uFill>
                <a:latin typeface="Open Sans"/>
                <a:ea typeface="Open Sans"/>
              </a:rPr>
              <a:t> Error handling / exception</a:t>
            </a:r>
            <a:endParaRPr lang="ru-RU" sz="1800" b="0" strike="noStrike" spc="-1">
              <a:solidFill>
                <a:srgbClr val="000000"/>
              </a:solidFill>
              <a:uFill>
                <a:solidFill>
                  <a:srgbClr val="FFFFFF"/>
                </a:solidFill>
              </a:uFill>
              <a:latin typeface="Arial"/>
            </a:endParaRPr>
          </a:p>
        </p:txBody>
      </p:sp>
      <p:pic>
        <p:nvPicPr>
          <p:cNvPr id="1745" name="Picture 2"/>
          <p:cNvPicPr/>
          <p:nvPr/>
        </p:nvPicPr>
        <p:blipFill>
          <a:blip r:embed="rId2"/>
          <a:stretch/>
        </p:blipFill>
        <p:spPr>
          <a:xfrm>
            <a:off x="833400" y="719280"/>
            <a:ext cx="7473240" cy="3701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ru-RU" b="1" strike="noStrike" spc="-1" dirty="0">
                <a:solidFill>
                  <a:srgbClr val="EB571C"/>
                </a:solidFill>
                <a:uFill>
                  <a:solidFill>
                    <a:srgbClr val="FFFFFF"/>
                  </a:solidFill>
                </a:uFill>
                <a:latin typeface="Open Sans"/>
                <a:ea typeface="Open Sans"/>
              </a:rPr>
              <a:t>:</a:t>
            </a:r>
            <a:r>
              <a:rPr lang="en-US" dirty="0">
                <a:solidFill>
                  <a:schemeClr val="accent1"/>
                </a:solidFill>
              </a:rPr>
              <a:t> </a:t>
            </a:r>
            <a:r>
              <a:rPr lang="en-US" sz="2300" b="1" kern="1200" spc="-1" dirty="0">
                <a:solidFill>
                  <a:srgbClr val="4E5761"/>
                </a:solidFill>
                <a:uFill>
                  <a:solidFill>
                    <a:srgbClr val="FFFFFF"/>
                  </a:solidFill>
                </a:uFill>
                <a:latin typeface="Open Sans"/>
                <a:ea typeface="Open Sans"/>
                <a:cs typeface="+mn-cs"/>
              </a:rPr>
              <a:t>Exceptions</a:t>
            </a:r>
            <a:endParaRPr lang="ru-RU" sz="2300" b="1" kern="1200" spc="-1" dirty="0">
              <a:solidFill>
                <a:srgbClr val="4E5761"/>
              </a:solidFill>
              <a:uFill>
                <a:solidFill>
                  <a:srgbClr val="FFFFFF"/>
                </a:solidFill>
              </a:uFill>
              <a:latin typeface="Open Sans"/>
              <a:ea typeface="Open Sans"/>
              <a:cs typeface="+mn-cs"/>
            </a:endParaRPr>
          </a:p>
        </p:txBody>
      </p:sp>
      <p:sp>
        <p:nvSpPr>
          <p:cNvPr id="3" name="Скругленный прямоугольник 2"/>
          <p:cNvSpPr/>
          <p:nvPr/>
        </p:nvSpPr>
        <p:spPr>
          <a:xfrm>
            <a:off x="928662" y="1059582"/>
            <a:ext cx="7215238" cy="3553903"/>
          </a:xfrm>
          <a:prstGeom prst="roundRect">
            <a:avLst/>
          </a:prstGeom>
          <a:solidFill>
            <a:schemeClr val="accent3">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solidFill>
                  <a:schemeClr val="bg1"/>
                </a:solidFill>
              </a:rPr>
              <a:t>int</a:t>
            </a:r>
            <a:r>
              <a:rPr lang="en-US" sz="1800" dirty="0">
                <a:solidFill>
                  <a:schemeClr val="bg1"/>
                </a:solidFill>
              </a:rPr>
              <a:t> main( )</a:t>
            </a:r>
          </a:p>
          <a:p>
            <a:r>
              <a:rPr lang="en-US" sz="1800" dirty="0">
                <a:solidFill>
                  <a:schemeClr val="bg1"/>
                </a:solidFill>
              </a:rPr>
              <a:t>{</a:t>
            </a:r>
          </a:p>
          <a:p>
            <a:r>
              <a:rPr lang="en-US" sz="1800" dirty="0">
                <a:solidFill>
                  <a:schemeClr val="bg1"/>
                </a:solidFill>
              </a:rPr>
              <a:t>  try</a:t>
            </a:r>
          </a:p>
          <a:p>
            <a:r>
              <a:rPr lang="en-US" sz="1800" dirty="0">
                <a:solidFill>
                  <a:schemeClr val="bg1"/>
                </a:solidFill>
              </a:rPr>
              <a:t>  {</a:t>
            </a:r>
          </a:p>
          <a:p>
            <a:r>
              <a:rPr lang="en-US" sz="1800" dirty="0">
                <a:solidFill>
                  <a:schemeClr val="bg1"/>
                </a:solidFill>
              </a:rPr>
              <a:t>  Matrix A,B;</a:t>
            </a:r>
          </a:p>
          <a:p>
            <a:r>
              <a:rPr lang="en-US" sz="1800" dirty="0">
                <a:solidFill>
                  <a:schemeClr val="bg1"/>
                </a:solidFill>
              </a:rPr>
              <a:t>  B = ~A; //matrix transposition</a:t>
            </a:r>
          </a:p>
          <a:p>
            <a:r>
              <a:rPr lang="en-US" sz="1800" dirty="0">
                <a:solidFill>
                  <a:schemeClr val="bg1"/>
                </a:solidFill>
              </a:rPr>
              <a:t>  }</a:t>
            </a:r>
          </a:p>
          <a:p>
            <a:r>
              <a:rPr lang="en-US" sz="1800" dirty="0">
                <a:solidFill>
                  <a:schemeClr val="bg1"/>
                </a:solidFill>
              </a:rPr>
              <a:t>  catch(</a:t>
            </a:r>
            <a:r>
              <a:rPr lang="en-US" sz="1800" dirty="0" err="1">
                <a:solidFill>
                  <a:schemeClr val="bg1"/>
                </a:solidFill>
              </a:rPr>
              <a:t>EmptyMatrixException</a:t>
            </a:r>
            <a:r>
              <a:rPr lang="en-US" sz="1800" dirty="0">
                <a:solidFill>
                  <a:schemeClr val="bg1"/>
                </a:solidFill>
              </a:rPr>
              <a:t> e)</a:t>
            </a:r>
          </a:p>
          <a:p>
            <a:r>
              <a:rPr lang="en-US" sz="1800" dirty="0">
                <a:solidFill>
                  <a:schemeClr val="bg1"/>
                </a:solidFill>
              </a:rPr>
              <a:t>   {</a:t>
            </a:r>
          </a:p>
          <a:p>
            <a:r>
              <a:rPr lang="en-US" sz="1800" dirty="0">
                <a:solidFill>
                  <a:schemeClr val="bg1"/>
                </a:solidFill>
              </a:rPr>
              <a:t>     </a:t>
            </a:r>
            <a:r>
              <a:rPr lang="en-US" sz="1800" dirty="0" err="1">
                <a:solidFill>
                  <a:schemeClr val="bg1"/>
                </a:solidFill>
              </a:rPr>
              <a:t>printf</a:t>
            </a:r>
            <a:r>
              <a:rPr lang="en-US" sz="1800" dirty="0">
                <a:solidFill>
                  <a:schemeClr val="bg1"/>
                </a:solidFill>
              </a:rPr>
              <a:t>(“Matrix has not any elements”);</a:t>
            </a:r>
          </a:p>
          <a:p>
            <a:r>
              <a:rPr lang="en-US" sz="1800" dirty="0">
                <a:solidFill>
                  <a:schemeClr val="bg1"/>
                </a:solidFill>
              </a:rPr>
              <a:t>   }</a:t>
            </a:r>
          </a:p>
          <a:p>
            <a:r>
              <a:rPr lang="en-US" sz="1800" dirty="0">
                <a:solidFill>
                  <a:schemeClr val="bg1"/>
                </a:solidFill>
              </a:rPr>
              <a:t>}</a:t>
            </a:r>
            <a:endParaRPr lang="ru-RU" sz="1800" dirty="0">
              <a:solidFill>
                <a:schemeClr val="bg1"/>
              </a:solidFill>
            </a:endParaRPr>
          </a:p>
        </p:txBody>
      </p:sp>
    </p:spTree>
    <p:extLst>
      <p:ext uri="{BB962C8B-B14F-4D97-AF65-F5344CB8AC3E}">
        <p14:creationId xmlns:p14="http://schemas.microsoft.com/office/powerpoint/2010/main" val="1001687672"/>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exception</a:t>
            </a:r>
            <a:r>
              <a:rPr lang="ru-RU" sz="2300" b="1" strike="noStrike" spc="-1" dirty="0">
                <a:solidFill>
                  <a:srgbClr val="4E5761"/>
                </a:solidFill>
                <a:uFill>
                  <a:solidFill>
                    <a:srgbClr val="FFFFFF"/>
                  </a:solidFill>
                </a:uFill>
                <a:latin typeface="Open Sans"/>
                <a:ea typeface="Open Sans"/>
              </a:rPr>
              <a:t> </a:t>
            </a:r>
            <a:r>
              <a:rPr lang="en-US" sz="2300" b="1" strike="noStrike" spc="-1" dirty="0">
                <a:solidFill>
                  <a:srgbClr val="4E5761"/>
                </a:solidFill>
                <a:uFill>
                  <a:solidFill>
                    <a:srgbClr val="FFFFFF"/>
                  </a:solidFill>
                </a:uFill>
                <a:latin typeface="Open Sans"/>
                <a:ea typeface="Open Sans"/>
              </a:rPr>
              <a:t>m</a:t>
            </a:r>
            <a:r>
              <a:rPr lang="ru-RU" sz="2300" b="1" strike="noStrike" spc="-1" dirty="0" err="1">
                <a:solidFill>
                  <a:srgbClr val="4E5761"/>
                </a:solidFill>
                <a:uFill>
                  <a:solidFill>
                    <a:srgbClr val="FFFFFF"/>
                  </a:solidFill>
                </a:uFill>
                <a:latin typeface="Open Sans"/>
                <a:ea typeface="Open Sans"/>
              </a:rPr>
              <a:t>agic</a:t>
            </a:r>
            <a:r>
              <a:rPr lang="ru-RU" sz="2300" b="1"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sp>
        <p:nvSpPr>
          <p:cNvPr id="1751"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Exceptions are created by developer with a special operator:</a:t>
            </a:r>
            <a:endParaRPr lang="ru-RU" sz="1800" b="0" strike="noStrike" spc="-1">
              <a:solidFill>
                <a:srgbClr val="000000"/>
              </a:solidFill>
              <a:uFill>
                <a:solidFill>
                  <a:srgbClr val="FFFFFF"/>
                </a:solidFill>
              </a:uFill>
              <a:latin typeface="Arial"/>
            </a:endParaRPr>
          </a:p>
        </p:txBody>
      </p:sp>
      <p:pic>
        <p:nvPicPr>
          <p:cNvPr id="1752" name="Picture 2"/>
          <p:cNvPicPr/>
          <p:nvPr/>
        </p:nvPicPr>
        <p:blipFill>
          <a:blip r:embed="rId2"/>
          <a:stretch/>
        </p:blipFill>
        <p:spPr>
          <a:xfrm>
            <a:off x="1962720" y="2433960"/>
            <a:ext cx="4977720" cy="1024920"/>
          </a:xfrm>
          <a:prstGeom prst="rect">
            <a:avLst/>
          </a:prstGeom>
          <a:ln>
            <a:noFill/>
          </a:ln>
        </p:spPr>
      </p:pic>
    </p:spTree>
    <p:extLst>
      <p:ext uri="{BB962C8B-B14F-4D97-AF65-F5344CB8AC3E}">
        <p14:creationId xmlns:p14="http://schemas.microsoft.com/office/powerpoint/2010/main" val="2412225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a:solidFill>
                  <a:srgbClr val="EB571C"/>
                </a:solidFill>
                <a:uFill>
                  <a:solidFill>
                    <a:srgbClr val="FFFFFF"/>
                  </a:solidFill>
                </a:uFill>
                <a:latin typeface="Open Sans"/>
                <a:ea typeface="Open Sans"/>
              </a:rPr>
              <a:t>C++ Best Practices: </a:t>
            </a:r>
            <a:r>
              <a:rPr lang="ru-RU" sz="2300" b="0" strike="noStrike" spc="-1">
                <a:solidFill>
                  <a:srgbClr val="4E5761"/>
                </a:solidFill>
                <a:uFill>
                  <a:solidFill>
                    <a:srgbClr val="FFFFFF"/>
                  </a:solidFill>
                </a:uFill>
                <a:latin typeface="Open Sans"/>
                <a:ea typeface="Open Sans"/>
              </a:rPr>
              <a:t> </a:t>
            </a:r>
            <a:r>
              <a:rPr lang="ru-RU" sz="2300" b="1" strike="noStrike" spc="-1">
                <a:solidFill>
                  <a:srgbClr val="4E5761"/>
                </a:solidFill>
                <a:uFill>
                  <a:solidFill>
                    <a:srgbClr val="FFFFFF"/>
                  </a:solidFill>
                </a:uFill>
                <a:latin typeface="Open Sans"/>
                <a:ea typeface="Open Sans"/>
              </a:rPr>
              <a:t>Exceptions</a:t>
            </a:r>
            <a:endParaRPr lang="ru-RU" sz="1800" b="0" strike="noStrike" spc="-1">
              <a:solidFill>
                <a:srgbClr val="000000"/>
              </a:solidFill>
              <a:uFill>
                <a:solidFill>
                  <a:srgbClr val="FFFFFF"/>
                </a:solidFill>
              </a:uFill>
              <a:latin typeface="Arial"/>
            </a:endParaRPr>
          </a:p>
        </p:txBody>
      </p:sp>
      <p:sp>
        <p:nvSpPr>
          <p:cNvPr id="3" name="Прямоугольник 2"/>
          <p:cNvSpPr/>
          <p:nvPr/>
        </p:nvSpPr>
        <p:spPr>
          <a:xfrm>
            <a:off x="287280" y="915566"/>
            <a:ext cx="3276608" cy="3293209"/>
          </a:xfrm>
          <a:prstGeom prst="rect">
            <a:avLst/>
          </a:prstGeom>
        </p:spPr>
        <p:txBody>
          <a:bodyPr wrap="square">
            <a:spAutoFit/>
          </a:bodyPr>
          <a:lstStyle/>
          <a:p>
            <a:r>
              <a:rPr lang="en-US" sz="1600" b="1" dirty="0">
                <a:solidFill>
                  <a:srgbClr val="7F0055"/>
                </a:solidFill>
                <a:latin typeface="Consolas"/>
              </a:rPr>
              <a:t>#include</a:t>
            </a:r>
            <a:r>
              <a:rPr lang="en-US" sz="1600" b="1" dirty="0">
                <a:solidFill>
                  <a:srgbClr val="000000"/>
                </a:solidFill>
                <a:latin typeface="Consolas"/>
              </a:rPr>
              <a:t> </a:t>
            </a:r>
            <a:r>
              <a:rPr lang="en-US" sz="1600" b="1" dirty="0">
                <a:solidFill>
                  <a:srgbClr val="2A00FF"/>
                </a:solidFill>
                <a:latin typeface="Consolas"/>
              </a:rPr>
              <a:t>"</a:t>
            </a:r>
            <a:r>
              <a:rPr lang="en-US" sz="1600" b="1" dirty="0" err="1">
                <a:solidFill>
                  <a:srgbClr val="2A00FF"/>
                </a:solidFill>
                <a:latin typeface="Consolas"/>
              </a:rPr>
              <a:t>gtest</a:t>
            </a:r>
            <a:r>
              <a:rPr lang="en-US" sz="1600" b="1" dirty="0">
                <a:solidFill>
                  <a:srgbClr val="2A00FF"/>
                </a:solidFill>
                <a:latin typeface="Consolas"/>
              </a:rPr>
              <a:t>/</a:t>
            </a:r>
            <a:r>
              <a:rPr lang="en-US" sz="1600" b="1" dirty="0" err="1">
                <a:solidFill>
                  <a:srgbClr val="2A00FF"/>
                </a:solidFill>
                <a:latin typeface="Consolas"/>
              </a:rPr>
              <a:t>gtest.h</a:t>
            </a:r>
            <a:r>
              <a:rPr lang="en-US" sz="1600" b="1" dirty="0">
                <a:solidFill>
                  <a:srgbClr val="2A00FF"/>
                </a:solidFill>
                <a:latin typeface="Consolas"/>
              </a:rPr>
              <a:t>"</a:t>
            </a:r>
          </a:p>
          <a:p>
            <a:endParaRPr lang="ru-RU" sz="1600" dirty="0">
              <a:latin typeface="Consolas"/>
            </a:endParaRPr>
          </a:p>
          <a:p>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5032"/>
                </a:solidFill>
                <a:latin typeface="Consolas"/>
              </a:rPr>
              <a:t>FooException</a:t>
            </a:r>
            <a:endParaRPr lang="en-US" sz="1600" b="1" dirty="0">
              <a:solidFill>
                <a:srgbClr val="005032"/>
              </a:solidFill>
              <a:latin typeface="Consolas"/>
            </a:endParaRPr>
          </a:p>
          <a:p>
            <a:r>
              <a:rPr lang="ru-RU" sz="1600" dirty="0">
                <a:solidFill>
                  <a:srgbClr val="000000"/>
                </a:solidFill>
                <a:latin typeface="Consolas"/>
              </a:rPr>
              <a:t>{</a:t>
            </a:r>
          </a:p>
          <a:p>
            <a:endParaRPr lang="ru-RU" sz="1600" dirty="0">
              <a:latin typeface="Consolas"/>
            </a:endParaRPr>
          </a:p>
          <a:p>
            <a:r>
              <a:rPr lang="ru-RU" sz="1600" dirty="0">
                <a:solidFill>
                  <a:srgbClr val="000000"/>
                </a:solidFill>
                <a:latin typeface="Consolas"/>
              </a:rPr>
              <a:t>};</a:t>
            </a:r>
          </a:p>
          <a:p>
            <a:endParaRPr lang="ru-RU" sz="1600" dirty="0">
              <a:latin typeface="Consolas"/>
            </a:endParaRPr>
          </a:p>
          <a:p>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MakeThrow</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v)</a:t>
            </a:r>
          </a:p>
          <a:p>
            <a:r>
              <a:rPr lang="ru-RU" sz="1600" dirty="0">
                <a:solidFill>
                  <a:srgbClr val="000000"/>
                </a:solidFill>
                <a:latin typeface="Consolas"/>
              </a:rPr>
              <a:t>{</a:t>
            </a:r>
          </a:p>
          <a:p>
            <a:r>
              <a:rPr lang="en-US" sz="1600" b="1" dirty="0">
                <a:solidFill>
                  <a:srgbClr val="7F0055"/>
                </a:solidFill>
                <a:latin typeface="Consolas"/>
              </a:rPr>
              <a:t>if</a:t>
            </a:r>
            <a:r>
              <a:rPr lang="en-US" sz="1600" b="1" dirty="0">
                <a:solidFill>
                  <a:srgbClr val="000000"/>
                </a:solidFill>
                <a:latin typeface="Consolas"/>
              </a:rPr>
              <a:t> (v &gt; 5)</a:t>
            </a:r>
          </a:p>
          <a:p>
            <a:r>
              <a:rPr lang="en-US" sz="1600" b="1" dirty="0">
                <a:solidFill>
                  <a:srgbClr val="7F0055"/>
                </a:solidFill>
                <a:latin typeface="Consolas"/>
              </a:rPr>
              <a:t>throw</a:t>
            </a:r>
            <a:r>
              <a:rPr lang="en-US" sz="1600" b="1" dirty="0">
                <a:solidFill>
                  <a:srgbClr val="000000"/>
                </a:solidFill>
                <a:latin typeface="Consolas"/>
              </a:rPr>
              <a:t> </a:t>
            </a:r>
            <a:r>
              <a:rPr lang="en-US" sz="1600" b="1" dirty="0" err="1">
                <a:solidFill>
                  <a:srgbClr val="005032"/>
                </a:solidFill>
                <a:latin typeface="Consolas"/>
              </a:rPr>
              <a:t>FooException</a:t>
            </a:r>
            <a:r>
              <a:rPr lang="en-US" sz="1600" b="1" dirty="0">
                <a:solidFill>
                  <a:srgbClr val="000000"/>
                </a:solidFill>
                <a:latin typeface="Consolas"/>
              </a:rPr>
              <a:t>();</a:t>
            </a:r>
          </a:p>
          <a:p>
            <a:r>
              <a:rPr lang="en-US" sz="1600" b="1" dirty="0">
                <a:solidFill>
                  <a:srgbClr val="7F0055"/>
                </a:solidFill>
                <a:latin typeface="Consolas"/>
              </a:rPr>
              <a:t>return</a:t>
            </a:r>
            <a:r>
              <a:rPr lang="en-US" sz="1600" b="1" dirty="0">
                <a:solidFill>
                  <a:srgbClr val="000000"/>
                </a:solidFill>
                <a:latin typeface="Consolas"/>
              </a:rPr>
              <a:t> v + 5;</a:t>
            </a:r>
          </a:p>
          <a:p>
            <a:r>
              <a:rPr lang="ru-RU" sz="1600" dirty="0">
                <a:solidFill>
                  <a:srgbClr val="000000"/>
                </a:solidFill>
                <a:latin typeface="Consolas"/>
              </a:rPr>
              <a:t>}</a:t>
            </a:r>
          </a:p>
        </p:txBody>
      </p:sp>
      <p:sp>
        <p:nvSpPr>
          <p:cNvPr id="4" name="Прямоугольник 3"/>
          <p:cNvSpPr/>
          <p:nvPr/>
        </p:nvSpPr>
        <p:spPr>
          <a:xfrm>
            <a:off x="3563888" y="979393"/>
            <a:ext cx="5472608" cy="1477328"/>
          </a:xfrm>
          <a:prstGeom prst="rect">
            <a:avLst/>
          </a:prstGeom>
        </p:spPr>
        <p:txBody>
          <a:bodyPr wrap="square">
            <a:spAutoFit/>
          </a:bodyPr>
          <a:lstStyle/>
          <a:p>
            <a:r>
              <a:rPr lang="en-US" dirty="0">
                <a:solidFill>
                  <a:srgbClr val="000000"/>
                </a:solidFill>
                <a:latin typeface="Consolas"/>
              </a:rPr>
              <a:t>TEST(Module11, </a:t>
            </a:r>
            <a:r>
              <a:rPr lang="en-US" dirty="0" err="1">
                <a:solidFill>
                  <a:srgbClr val="000000"/>
                </a:solidFill>
                <a:latin typeface="Consolas"/>
              </a:rPr>
              <a:t>SimpleException</a:t>
            </a:r>
            <a:r>
              <a:rPr lang="en-US" dirty="0">
                <a:solidFill>
                  <a:srgbClr val="000000"/>
                </a:solidFill>
                <a:latin typeface="Consolas"/>
              </a:rPr>
              <a:t>)</a:t>
            </a:r>
          </a:p>
          <a:p>
            <a:r>
              <a:rPr lang="ru-RU" dirty="0">
                <a:solidFill>
                  <a:srgbClr val="000000"/>
                </a:solidFill>
                <a:latin typeface="Consolas"/>
              </a:rPr>
              <a:t>{</a:t>
            </a:r>
          </a:p>
          <a:p>
            <a:r>
              <a:rPr lang="en-US" dirty="0">
                <a:solidFill>
                  <a:srgbClr val="000000"/>
                </a:solidFill>
                <a:latin typeface="Consolas"/>
              </a:rPr>
              <a:t>ASSERT_EQ(</a:t>
            </a:r>
            <a:r>
              <a:rPr lang="en-US" dirty="0" err="1">
                <a:solidFill>
                  <a:srgbClr val="000000"/>
                </a:solidFill>
                <a:latin typeface="Consolas"/>
              </a:rPr>
              <a:t>MakeThrow</a:t>
            </a:r>
            <a:r>
              <a:rPr lang="en-US" dirty="0">
                <a:solidFill>
                  <a:srgbClr val="000000"/>
                </a:solidFill>
                <a:latin typeface="Consolas"/>
              </a:rPr>
              <a:t>(5), 10);</a:t>
            </a:r>
          </a:p>
          <a:p>
            <a:r>
              <a:rPr lang="en-US" dirty="0">
                <a:solidFill>
                  <a:srgbClr val="000000"/>
                </a:solidFill>
                <a:latin typeface="Consolas"/>
              </a:rPr>
              <a:t>ASSERT_THROW(</a:t>
            </a:r>
            <a:r>
              <a:rPr lang="en-US" dirty="0" err="1">
                <a:solidFill>
                  <a:srgbClr val="000000"/>
                </a:solidFill>
                <a:latin typeface="Consolas"/>
              </a:rPr>
              <a:t>MakeThrow</a:t>
            </a:r>
            <a:r>
              <a:rPr lang="en-US" dirty="0">
                <a:solidFill>
                  <a:srgbClr val="000000"/>
                </a:solidFill>
                <a:latin typeface="Consolas"/>
              </a:rPr>
              <a:t>(6), </a:t>
            </a:r>
            <a:r>
              <a:rPr lang="en-US" dirty="0" err="1">
                <a:solidFill>
                  <a:srgbClr val="005032"/>
                </a:solidFill>
                <a:latin typeface="Consolas"/>
              </a:rPr>
              <a:t>FooException</a:t>
            </a:r>
            <a:r>
              <a:rPr lang="en-US" dirty="0">
                <a:solidFill>
                  <a:srgbClr val="000000"/>
                </a:solidFill>
                <a:latin typeface="Consolas"/>
              </a:rPr>
              <a:t>);</a:t>
            </a:r>
          </a:p>
          <a:p>
            <a:r>
              <a:rPr lang="ru-RU" dirty="0">
                <a:solidFill>
                  <a:srgbClr val="000000"/>
                </a:solidFill>
                <a:latin typeface="Consolas"/>
              </a:rPr>
              <a:t>}</a:t>
            </a:r>
            <a:endParaRPr lang="ru-RU" dirty="0"/>
          </a:p>
        </p:txBody>
      </p:sp>
      <p:cxnSp>
        <p:nvCxnSpPr>
          <p:cNvPr id="6" name="Прямая соединительная линия 5"/>
          <p:cNvCxnSpPr/>
          <p:nvPr/>
        </p:nvCxnSpPr>
        <p:spPr>
          <a:xfrm>
            <a:off x="3419872" y="915566"/>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7" name="Скругленная прямоугольная выноска 6"/>
          <p:cNvSpPr/>
          <p:nvPr/>
        </p:nvSpPr>
        <p:spPr>
          <a:xfrm>
            <a:off x="4185918" y="2859782"/>
            <a:ext cx="4248472" cy="936104"/>
          </a:xfrm>
          <a:prstGeom prst="wedgeRoundRectCallout">
            <a:avLst>
              <a:gd name="adj1" fmla="val -46655"/>
              <a:gd name="adj2" fmla="val -128423"/>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ASSERT will fail if the function does not throw an exception or it will be of a different type</a:t>
            </a:r>
            <a:endParaRPr lang="ru-RU" dirty="0"/>
          </a:p>
        </p:txBody>
      </p:sp>
      <p:sp>
        <p:nvSpPr>
          <p:cNvPr id="8" name="Snip Single Corner Rectangle 7"/>
          <p:cNvSpPr/>
          <p:nvPr/>
        </p:nvSpPr>
        <p:spPr>
          <a:xfrm>
            <a:off x="1763688" y="4515966"/>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ExceptionDemo.cpp</a:t>
            </a:r>
            <a:endParaRPr lang="ru-RU" dirty="0"/>
          </a:p>
        </p:txBody>
      </p:sp>
    </p:spTree>
    <p:extLst>
      <p:ext uri="{BB962C8B-B14F-4D97-AF65-F5344CB8AC3E}">
        <p14:creationId xmlns:p14="http://schemas.microsoft.com/office/powerpoint/2010/main" val="40114735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Best Practices: </a:t>
            </a:r>
            <a:r>
              <a:rPr lang="ru-RU" sz="2300" b="1" strike="noStrike" spc="-1">
                <a:solidFill>
                  <a:srgbClr val="4E5761"/>
                </a:solidFill>
                <a:uFill>
                  <a:solidFill>
                    <a:srgbClr val="FFFFFF"/>
                  </a:solidFill>
                </a:uFill>
                <a:latin typeface="Open Sans"/>
                <a:ea typeface="Open Sans"/>
              </a:rPr>
              <a:t> Exception types</a:t>
            </a:r>
            <a:endParaRPr lang="ru-RU" sz="1800" b="0" strike="noStrike" spc="-1">
              <a:solidFill>
                <a:srgbClr val="000000"/>
              </a:solidFill>
              <a:uFill>
                <a:solidFill>
                  <a:srgbClr val="FFFFFF"/>
                </a:solidFill>
              </a:uFill>
              <a:latin typeface="Arial"/>
            </a:endParaRPr>
          </a:p>
        </p:txBody>
      </p:sp>
      <p:sp>
        <p:nvSpPr>
          <p:cNvPr id="1749"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Basic types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Pointers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References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Objects as instances of user defined types</a:t>
            </a:r>
            <a:endParaRPr lang="ru-RU"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051465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Best</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Practices</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Exceptions</a:t>
            </a:r>
            <a:r>
              <a:rPr lang="ru-RU" sz="2300" b="1" strike="noStrike" spc="-1" dirty="0">
                <a:solidFill>
                  <a:srgbClr val="4E5761"/>
                </a:solidFill>
                <a:uFill>
                  <a:solidFill>
                    <a:srgbClr val="FFFFFF"/>
                  </a:solidFill>
                </a:uFill>
                <a:latin typeface="Open Sans"/>
                <a:ea typeface="Open Sans"/>
              </a:rPr>
              <a:t> / </a:t>
            </a:r>
            <a:r>
              <a:rPr lang="ru-RU" sz="2300" b="1" strike="noStrike" spc="-1" dirty="0" err="1">
                <a:solidFill>
                  <a:srgbClr val="4E5761"/>
                </a:solidFill>
                <a:uFill>
                  <a:solidFill>
                    <a:srgbClr val="FFFFFF"/>
                  </a:solidFill>
                </a:uFill>
                <a:latin typeface="Open Sans"/>
                <a:ea typeface="Open Sans"/>
              </a:rPr>
              <a:t>Unwinding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the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stack</a:t>
            </a:r>
            <a:endParaRPr lang="ru-RU" sz="1800" b="0" strike="noStrike" spc="-1" dirty="0">
              <a:solidFill>
                <a:srgbClr val="000000"/>
              </a:solidFill>
              <a:uFill>
                <a:solidFill>
                  <a:srgbClr val="FFFFFF"/>
                </a:solidFill>
              </a:uFill>
              <a:latin typeface="Arial"/>
            </a:endParaRPr>
          </a:p>
        </p:txBody>
      </p:sp>
      <p:sp>
        <p:nvSpPr>
          <p:cNvPr id="1754"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rPr>
              <a:t>If</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exception</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type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matches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that</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specified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in</a:t>
            </a:r>
            <a:r>
              <a:rPr lang="ru-RU" sz="2100" b="0" strike="noStrike" spc="-1" dirty="0">
                <a:solidFill>
                  <a:srgbClr val="000000"/>
                </a:solidFill>
                <a:uFill>
                  <a:solidFill>
                    <a:srgbClr val="FFFFFF"/>
                  </a:solidFill>
                </a:uFill>
                <a:latin typeface="Open Sans"/>
              </a:rPr>
              <a:t> </a:t>
            </a:r>
            <a:r>
              <a:rPr lang="ru-RU" sz="2100" b="1" strike="noStrike" spc="-1" dirty="0" err="1">
                <a:solidFill>
                  <a:srgbClr val="000000"/>
                </a:solidFill>
                <a:uFill>
                  <a:solidFill>
                    <a:srgbClr val="FFFFFF"/>
                  </a:solidFill>
                </a:uFill>
                <a:latin typeface="Open Sans"/>
              </a:rPr>
              <a:t>catch</a:t>
            </a:r>
            <a:r>
              <a:rPr lang="ru-RU" sz="2100" b="1" strike="noStrike" spc="-1" dirty="0">
                <a:solidFill>
                  <a:srgbClr val="000000"/>
                </a:solidFill>
                <a:uFill>
                  <a:solidFill>
                    <a:srgbClr val="FFFFFF"/>
                  </a:solidFill>
                </a:uFill>
                <a:latin typeface="Open Sans"/>
              </a:rPr>
              <a:t> () {}</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block</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control</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transferred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to</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block</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and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exception</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handling</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process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ends</a:t>
            </a:r>
            <a:endParaRPr lang="ru-RU" sz="2100" b="0" strike="noStrike" spc="-1" dirty="0">
              <a:solidFill>
                <a:srgbClr val="000000"/>
              </a:solidFill>
              <a:uFill>
                <a:solidFill>
                  <a:srgbClr val="FFFFFF"/>
                </a:solidFill>
              </a:uFill>
              <a:latin typeface="Open Sans"/>
              <a:ea typeface="DejaVu Sans"/>
            </a:endParaRPr>
          </a:p>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rPr>
              <a:t>If</a:t>
            </a:r>
            <a:r>
              <a:rPr lang="ru-RU" sz="2100" b="0" strike="noStrike" spc="-1" dirty="0">
                <a:solidFill>
                  <a:srgbClr val="000000"/>
                </a:solidFill>
                <a:uFill>
                  <a:solidFill>
                    <a:srgbClr val="FFFFFF"/>
                  </a:solidFill>
                </a:uFill>
                <a:latin typeface="Open Sans"/>
              </a:rPr>
              <a:t> a </a:t>
            </a:r>
            <a:r>
              <a:rPr lang="ru-RU" sz="2100" b="0" strike="noStrike" spc="-1" dirty="0" err="1">
                <a:solidFill>
                  <a:srgbClr val="000000"/>
                </a:solidFill>
                <a:uFill>
                  <a:solidFill>
                    <a:srgbClr val="FFFFFF"/>
                  </a:solidFill>
                </a:uFill>
                <a:latin typeface="Open Sans"/>
              </a:rPr>
              <a:t>suitable</a:t>
            </a:r>
            <a:r>
              <a:rPr lang="ru-RU" sz="2100" b="0" strike="noStrike" spc="-1" dirty="0">
                <a:solidFill>
                  <a:srgbClr val="000000"/>
                </a:solidFill>
                <a:uFill>
                  <a:solidFill>
                    <a:srgbClr val="FFFFFF"/>
                  </a:solidFill>
                </a:uFill>
                <a:latin typeface="Open Sans"/>
              </a:rPr>
              <a:t> </a:t>
            </a:r>
            <a:r>
              <a:rPr lang="ru-RU" sz="2100" b="1" strike="noStrike" spc="-1" dirty="0" err="1">
                <a:solidFill>
                  <a:srgbClr val="000000"/>
                </a:solidFill>
                <a:uFill>
                  <a:solidFill>
                    <a:srgbClr val="FFFFFF"/>
                  </a:solidFill>
                </a:uFill>
                <a:latin typeface="Open Sans"/>
              </a:rPr>
              <a:t>catch</a:t>
            </a:r>
            <a:r>
              <a:rPr lang="ru-RU" sz="2100" b="1" strike="noStrike" spc="-1" dirty="0">
                <a:solidFill>
                  <a:srgbClr val="000000"/>
                </a:solidFill>
                <a:uFill>
                  <a:solidFill>
                    <a:srgbClr val="FFFFFF"/>
                  </a:solidFill>
                </a:uFill>
                <a:latin typeface="Open Sans"/>
              </a:rPr>
              <a:t> () {}</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block</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not</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present</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current</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function</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interrupted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and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search</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for</a:t>
            </a:r>
            <a:r>
              <a:rPr lang="ru-RU" sz="2100" b="0" strike="noStrike" spc="-1" dirty="0">
                <a:solidFill>
                  <a:srgbClr val="000000"/>
                </a:solidFill>
                <a:uFill>
                  <a:solidFill>
                    <a:srgbClr val="FFFFFF"/>
                  </a:solidFill>
                </a:uFill>
                <a:latin typeface="Open Sans"/>
              </a:rPr>
              <a:t> a </a:t>
            </a:r>
            <a:r>
              <a:rPr lang="ru-RU" sz="2100" b="0" strike="noStrike" spc="-1" dirty="0" err="1">
                <a:solidFill>
                  <a:srgbClr val="000000"/>
                </a:solidFill>
                <a:uFill>
                  <a:solidFill>
                    <a:srgbClr val="FFFFFF"/>
                  </a:solidFill>
                </a:uFill>
                <a:latin typeface="Open Sans"/>
              </a:rPr>
              <a:t>suitable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handler</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performed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in</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calling</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function</a:t>
            </a:r>
            <a:endParaRPr lang="ru-RU" sz="2100" b="0" strike="noStrike" spc="-1" dirty="0">
              <a:solidFill>
                <a:srgbClr val="000000"/>
              </a:solidFill>
              <a:uFill>
                <a:solidFill>
                  <a:srgbClr val="FFFFFF"/>
                </a:solidFill>
              </a:uFill>
              <a:latin typeface="Open Sans"/>
              <a:ea typeface="DejaVu Sans"/>
            </a:endParaRPr>
          </a:p>
          <a:p>
            <a:pPr marL="270000" indent="-266040">
              <a:lnSpc>
                <a:spcPct val="100000"/>
              </a:lnSpc>
              <a:buClr>
                <a:srgbClr val="EB571C"/>
              </a:buClr>
              <a:buFont typeface="Wingdings" charset="2"/>
              <a:buChar char=""/>
            </a:pPr>
            <a:r>
              <a:rPr lang="ru-RU" sz="2100" b="0" strike="noStrike" spc="-1" dirty="0">
                <a:solidFill>
                  <a:srgbClr val="000000"/>
                </a:solidFill>
                <a:uFill>
                  <a:solidFill>
                    <a:srgbClr val="FFFFFF"/>
                  </a:solidFill>
                </a:uFill>
                <a:latin typeface="Open Sans"/>
              </a:rPr>
              <a:t>The </a:t>
            </a:r>
            <a:r>
              <a:rPr lang="ru-RU" sz="2100" b="0" strike="noStrike" spc="-1" dirty="0" err="1">
                <a:solidFill>
                  <a:srgbClr val="000000"/>
                </a:solidFill>
                <a:uFill>
                  <a:solidFill>
                    <a:srgbClr val="FFFFFF"/>
                  </a:solidFill>
                </a:uFill>
                <a:latin typeface="Open Sans"/>
              </a:rPr>
              <a:t>above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sequence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repeated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until</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the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suitable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block</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found</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Otherwise</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program</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is</a:t>
            </a:r>
            <a:r>
              <a:rPr lang="ru-RU" sz="2100" b="0" strike="noStrike" spc="-1" dirty="0">
                <a:solidFill>
                  <a:srgbClr val="000000"/>
                </a:solidFill>
                <a:uFill>
                  <a:solidFill>
                    <a:srgbClr val="FFFFFF"/>
                  </a:solidFill>
                </a:uFill>
                <a:latin typeface="Open Sans"/>
              </a:rPr>
              <a:t> </a:t>
            </a:r>
            <a:r>
              <a:rPr lang="ru-RU" sz="2100" b="0" strike="noStrike" spc="-1" dirty="0" err="1">
                <a:solidFill>
                  <a:srgbClr val="000000"/>
                </a:solidFill>
                <a:uFill>
                  <a:solidFill>
                    <a:srgbClr val="FFFFFF"/>
                  </a:solidFill>
                </a:uFill>
                <a:latin typeface="Open Sans"/>
              </a:rPr>
              <a:t>terminated</a:t>
            </a:r>
            <a:r>
              <a:rPr lang="ru-RU" sz="2100" b="0" strike="noStrike" spc="-1" dirty="0">
                <a:solidFill>
                  <a:srgbClr val="000000"/>
                </a:solidFill>
                <a:uFill>
                  <a:solidFill>
                    <a:srgbClr val="FFFFFF"/>
                  </a:solidFill>
                </a:uFill>
                <a:latin typeface="Open Sans"/>
              </a:rPr>
              <a:t>.</a:t>
            </a:r>
            <a:endParaRPr lang="ru-RU" sz="2100" b="0" strike="noStrike" spc="-1" dirty="0">
              <a:solidFill>
                <a:srgbClr val="000000"/>
              </a:solidFill>
              <a:uFill>
                <a:solidFill>
                  <a:srgbClr val="FFFFFF"/>
                </a:solidFill>
              </a:uFill>
              <a:latin typeface="Open Sans"/>
              <a:ea typeface="DejaVu Sans"/>
            </a:endParaRPr>
          </a:p>
          <a:p>
            <a:pPr>
              <a:lnSpc>
                <a:spcPct val="100000"/>
              </a:lnSpc>
            </a:pPr>
            <a:endParaRPr lang="ru-RU" sz="2100" b="0" strike="noStrike" spc="-1" dirty="0">
              <a:solidFill>
                <a:srgbClr val="000000"/>
              </a:solidFill>
              <a:uFill>
                <a:solidFill>
                  <a:srgbClr val="FFFFFF"/>
                </a:solidFill>
              </a:uFill>
              <a:latin typeface="Open Sans"/>
              <a:ea typeface="DejaVu Sans"/>
            </a:endParaRPr>
          </a:p>
        </p:txBody>
      </p:sp>
    </p:spTree>
    <p:extLst>
      <p:ext uri="{BB962C8B-B14F-4D97-AF65-F5344CB8AC3E}">
        <p14:creationId xmlns:p14="http://schemas.microsoft.com/office/powerpoint/2010/main" val="15610153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dirty="0">
                <a:solidFill>
                  <a:srgbClr val="EB571C"/>
                </a:solidFill>
                <a:uFill>
                  <a:solidFill>
                    <a:srgbClr val="FFFFFF"/>
                  </a:solidFill>
                </a:uFill>
                <a:latin typeface="Open Sans"/>
                <a:ea typeface="Open Sans"/>
              </a:rPr>
              <a:t>C++ </a:t>
            </a:r>
            <a:r>
              <a:rPr lang="ru-RU" sz="2300" b="0" strike="noStrike" spc="-1" dirty="0" err="1">
                <a:solidFill>
                  <a:srgbClr val="EB571C"/>
                </a:solidFill>
                <a:uFill>
                  <a:solidFill>
                    <a:srgbClr val="FFFFFF"/>
                  </a:solidFill>
                </a:uFill>
                <a:latin typeface="Open Sans"/>
                <a:ea typeface="Open Sans"/>
              </a:rPr>
              <a:t>Best</a:t>
            </a:r>
            <a:r>
              <a:rPr lang="ru-RU" sz="2300" b="0" strike="noStrike" spc="-1" dirty="0">
                <a:solidFill>
                  <a:srgbClr val="EB571C"/>
                </a:solidFill>
                <a:uFill>
                  <a:solidFill>
                    <a:srgbClr val="FFFFFF"/>
                  </a:solidFill>
                </a:uFill>
                <a:latin typeface="Open Sans"/>
                <a:ea typeface="Open Sans"/>
              </a:rPr>
              <a:t> </a:t>
            </a:r>
            <a:r>
              <a:rPr lang="ru-RU" sz="2300" b="0" strike="noStrike" spc="-1" dirty="0" err="1">
                <a:solidFill>
                  <a:srgbClr val="EB571C"/>
                </a:solidFill>
                <a:uFill>
                  <a:solidFill>
                    <a:srgbClr val="FFFFFF"/>
                  </a:solidFill>
                </a:uFill>
                <a:latin typeface="Open Sans"/>
                <a:ea typeface="Open Sans"/>
              </a:rPr>
              <a:t>Practices</a:t>
            </a:r>
            <a:r>
              <a:rPr lang="ru-RU" sz="2300" b="0" strike="noStrike" spc="-1" dirty="0">
                <a:solidFill>
                  <a:srgbClr val="EB571C"/>
                </a:solidFill>
                <a:uFill>
                  <a:solidFill>
                    <a:srgbClr val="FFFFFF"/>
                  </a:solidFill>
                </a:uFill>
                <a:latin typeface="Open Sans"/>
                <a:ea typeface="Open Sans"/>
              </a:rPr>
              <a:t>: </a:t>
            </a:r>
            <a:r>
              <a:rPr lang="ru-RU" sz="2300" b="0"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Exceptions</a:t>
            </a:r>
            <a:r>
              <a:rPr lang="en-US" sz="2300" b="1" strike="noStrike" spc="-1" dirty="0">
                <a:solidFill>
                  <a:srgbClr val="4E5761"/>
                </a:solidFill>
                <a:uFill>
                  <a:solidFill>
                    <a:srgbClr val="FFFFFF"/>
                  </a:solidFill>
                </a:uFill>
                <a:latin typeface="Open Sans"/>
                <a:ea typeface="Open Sans"/>
              </a:rPr>
              <a:t> &amp; Inheritance</a:t>
            </a:r>
            <a:endParaRPr lang="ru-RU" sz="1800" b="0" strike="noStrike" spc="-1" dirty="0">
              <a:solidFill>
                <a:srgbClr val="000000"/>
              </a:solidFill>
              <a:uFill>
                <a:solidFill>
                  <a:srgbClr val="FFFFFF"/>
                </a:solidFill>
              </a:uFill>
              <a:latin typeface="Arial"/>
            </a:endParaRPr>
          </a:p>
        </p:txBody>
      </p:sp>
      <p:sp>
        <p:nvSpPr>
          <p:cNvPr id="5" name="Прямоугольник 4"/>
          <p:cNvSpPr/>
          <p:nvPr/>
        </p:nvSpPr>
        <p:spPr>
          <a:xfrm>
            <a:off x="2411760" y="969408"/>
            <a:ext cx="3366120" cy="3970318"/>
          </a:xfrm>
          <a:prstGeom prst="rect">
            <a:avLst/>
          </a:prstGeom>
        </p:spPr>
        <p:txBody>
          <a:bodyPr wrap="square">
            <a:spAutoFit/>
          </a:bodyPr>
          <a:lstStyle/>
          <a:p>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a:t>
            </a:r>
            <a:r>
              <a:rPr lang="en-US" sz="1400" b="1" dirty="0" err="1">
                <a:solidFill>
                  <a:srgbClr val="2A00FF"/>
                </a:solidFill>
                <a:latin typeface="Consolas"/>
              </a:rPr>
              <a:t>gtest</a:t>
            </a:r>
            <a:r>
              <a:rPr lang="en-US" sz="1400" b="1" dirty="0">
                <a:solidFill>
                  <a:srgbClr val="2A00FF"/>
                </a:solidFill>
                <a:latin typeface="Consolas"/>
              </a:rPr>
              <a:t>/</a:t>
            </a:r>
            <a:r>
              <a:rPr lang="en-US" sz="1400" b="1" dirty="0" err="1">
                <a:solidFill>
                  <a:srgbClr val="2A00FF"/>
                </a:solidFill>
                <a:latin typeface="Consolas"/>
              </a:rPr>
              <a:t>gtest.h</a:t>
            </a:r>
            <a:r>
              <a:rPr lang="en-US" sz="1400" b="1" dirty="0">
                <a:solidFill>
                  <a:srgbClr val="2A00FF"/>
                </a:solidFill>
                <a:latin typeface="Consolas"/>
              </a:rPr>
              <a:t>"</a:t>
            </a:r>
          </a:p>
          <a:p>
            <a:endParaRPr lang="ru-RU" sz="1400" dirty="0">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FooException</a:t>
            </a:r>
            <a:endParaRPr lang="en-US" sz="1400" b="1" dirty="0">
              <a:solidFill>
                <a:srgbClr val="005032"/>
              </a:solidFill>
              <a:latin typeface="Consolas"/>
            </a:endParaRPr>
          </a:p>
          <a:p>
            <a:r>
              <a:rPr lang="ru-RU" sz="1400" dirty="0">
                <a:solidFill>
                  <a:srgbClr val="000000"/>
                </a:solidFill>
                <a:latin typeface="Consolas"/>
              </a:rPr>
              <a:t>{</a:t>
            </a:r>
          </a:p>
          <a:p>
            <a:endParaRPr lang="ru-RU" sz="1400" dirty="0">
              <a:latin typeface="Consolas"/>
            </a:endParaRPr>
          </a:p>
          <a:p>
            <a:r>
              <a:rPr lang="ru-RU" sz="1400" dirty="0">
                <a:solidFill>
                  <a:srgbClr val="000000"/>
                </a:solidFill>
                <a:latin typeface="Consolas"/>
              </a:rPr>
              <a:t>};</a:t>
            </a:r>
            <a:endParaRPr lang="en-US" sz="1400" dirty="0">
              <a:solidFill>
                <a:srgbClr val="000000"/>
              </a:solidFill>
              <a:latin typeface="Consolas"/>
            </a:endParaRP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5032"/>
                </a:solidFill>
                <a:latin typeface="Consolas"/>
              </a:rPr>
              <a:t>SubException</a:t>
            </a:r>
            <a:r>
              <a:rPr lang="en-US" sz="1400" b="1"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005032"/>
                </a:solidFill>
                <a:latin typeface="Consolas"/>
              </a:rPr>
              <a:t>FooException</a:t>
            </a:r>
            <a:endParaRPr lang="en-US" sz="1400" b="1" dirty="0">
              <a:solidFill>
                <a:srgbClr val="005032"/>
              </a:solidFill>
              <a:latin typeface="Consolas"/>
            </a:endParaRPr>
          </a:p>
          <a:p>
            <a:r>
              <a:rPr lang="ru-RU" sz="1400" dirty="0">
                <a:solidFill>
                  <a:srgbClr val="000000"/>
                </a:solidFill>
                <a:latin typeface="Consolas"/>
              </a:rPr>
              <a:t>{</a:t>
            </a:r>
          </a:p>
          <a:p>
            <a:endParaRPr lang="ru-RU" sz="1400" dirty="0">
              <a:latin typeface="Consolas"/>
            </a:endParaRPr>
          </a:p>
          <a:p>
            <a:r>
              <a:rPr lang="ru-RU" sz="1400" dirty="0">
                <a:solidFill>
                  <a:srgbClr val="000000"/>
                </a:solidFill>
                <a:latin typeface="Consolas"/>
              </a:rPr>
              <a:t>};</a:t>
            </a:r>
            <a:endParaRPr lang="en-US" sz="1400" dirty="0">
              <a:solidFill>
                <a:srgbClr val="000000"/>
              </a:solidFill>
              <a:latin typeface="Consolas"/>
            </a:endParaRPr>
          </a:p>
          <a:p>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MakeInheritanceThrow</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v)</a:t>
            </a:r>
          </a:p>
          <a:p>
            <a:r>
              <a:rPr lang="ru-RU" sz="1400" dirty="0">
                <a:solidFill>
                  <a:srgbClr val="000000"/>
                </a:solidFill>
                <a:latin typeface="Consolas"/>
              </a:rPr>
              <a:t>{</a:t>
            </a:r>
          </a:p>
          <a:p>
            <a:r>
              <a:rPr lang="en-US" sz="1400" b="1" dirty="0">
                <a:solidFill>
                  <a:srgbClr val="7F0055"/>
                </a:solidFill>
                <a:latin typeface="Consolas"/>
              </a:rPr>
              <a:t>if</a:t>
            </a:r>
            <a:r>
              <a:rPr lang="en-US" sz="1400" b="1" dirty="0">
                <a:solidFill>
                  <a:srgbClr val="000000"/>
                </a:solidFill>
                <a:latin typeface="Consolas"/>
              </a:rPr>
              <a:t> (v &gt; 5)</a:t>
            </a:r>
          </a:p>
          <a:p>
            <a:r>
              <a:rPr lang="en-US" sz="1400" b="1" dirty="0">
                <a:solidFill>
                  <a:srgbClr val="7F0055"/>
                </a:solidFill>
                <a:latin typeface="Consolas"/>
              </a:rPr>
              <a:t>throw</a:t>
            </a:r>
            <a:r>
              <a:rPr lang="en-US" sz="1400" b="1" dirty="0">
                <a:solidFill>
                  <a:srgbClr val="000000"/>
                </a:solidFill>
                <a:latin typeface="Consolas"/>
              </a:rPr>
              <a:t> </a:t>
            </a:r>
            <a:r>
              <a:rPr lang="en-US" sz="1400" b="1" dirty="0" err="1">
                <a:solidFill>
                  <a:srgbClr val="005032"/>
                </a:solidFill>
                <a:latin typeface="Consolas"/>
              </a:rPr>
              <a:t>SubException</a:t>
            </a:r>
            <a:r>
              <a:rPr lang="en-US" sz="1400" b="1" dirty="0">
                <a:solidFill>
                  <a:srgbClr val="000000"/>
                </a:solidFill>
                <a:latin typeface="Consolas"/>
              </a:rPr>
              <a:t>();</a:t>
            </a:r>
          </a:p>
          <a:p>
            <a:r>
              <a:rPr lang="en-US" sz="1400" b="1" dirty="0">
                <a:solidFill>
                  <a:srgbClr val="7F0055"/>
                </a:solidFill>
                <a:latin typeface="Consolas"/>
              </a:rPr>
              <a:t>return</a:t>
            </a:r>
            <a:r>
              <a:rPr lang="en-US" sz="1400" b="1" dirty="0">
                <a:solidFill>
                  <a:srgbClr val="000000"/>
                </a:solidFill>
                <a:latin typeface="Consolas"/>
              </a:rPr>
              <a:t> v + 5;</a:t>
            </a:r>
          </a:p>
          <a:p>
            <a:r>
              <a:rPr lang="ru-RU" sz="1400" dirty="0">
                <a:solidFill>
                  <a:srgbClr val="000000"/>
                </a:solidFill>
                <a:latin typeface="Consolas"/>
              </a:rPr>
              <a:t>}</a:t>
            </a:r>
          </a:p>
          <a:p>
            <a:endParaRPr lang="ru-RU" sz="1400" dirty="0">
              <a:solidFill>
                <a:srgbClr val="000000"/>
              </a:solidFill>
              <a:latin typeface="Consolas"/>
            </a:endParaRPr>
          </a:p>
        </p:txBody>
      </p:sp>
      <p:sp>
        <p:nvSpPr>
          <p:cNvPr id="2" name="Right Arrow 1"/>
          <p:cNvSpPr/>
          <p:nvPr/>
        </p:nvSpPr>
        <p:spPr>
          <a:xfrm>
            <a:off x="5940152" y="4011910"/>
            <a:ext cx="93610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623531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dirty="0">
                <a:solidFill>
                  <a:srgbClr val="EB571C"/>
                </a:solidFill>
                <a:uFill>
                  <a:solidFill>
                    <a:srgbClr val="FFFFFF"/>
                  </a:solidFill>
                </a:uFill>
                <a:latin typeface="Open Sans"/>
                <a:ea typeface="Open Sans"/>
              </a:rPr>
              <a:t>C++ </a:t>
            </a:r>
            <a:r>
              <a:rPr lang="ru-RU" sz="2300" b="0" strike="noStrike" spc="-1" dirty="0" err="1">
                <a:solidFill>
                  <a:srgbClr val="EB571C"/>
                </a:solidFill>
                <a:uFill>
                  <a:solidFill>
                    <a:srgbClr val="FFFFFF"/>
                  </a:solidFill>
                </a:uFill>
                <a:latin typeface="Open Sans"/>
                <a:ea typeface="Open Sans"/>
              </a:rPr>
              <a:t>Best</a:t>
            </a:r>
            <a:r>
              <a:rPr lang="ru-RU" sz="2300" b="0" strike="noStrike" spc="-1" dirty="0">
                <a:solidFill>
                  <a:srgbClr val="EB571C"/>
                </a:solidFill>
                <a:uFill>
                  <a:solidFill>
                    <a:srgbClr val="FFFFFF"/>
                  </a:solidFill>
                </a:uFill>
                <a:latin typeface="Open Sans"/>
                <a:ea typeface="Open Sans"/>
              </a:rPr>
              <a:t> </a:t>
            </a:r>
            <a:r>
              <a:rPr lang="ru-RU" sz="2300" b="0" strike="noStrike" spc="-1" dirty="0" err="1">
                <a:solidFill>
                  <a:srgbClr val="EB571C"/>
                </a:solidFill>
                <a:uFill>
                  <a:solidFill>
                    <a:srgbClr val="FFFFFF"/>
                  </a:solidFill>
                </a:uFill>
                <a:latin typeface="Open Sans"/>
                <a:ea typeface="Open Sans"/>
              </a:rPr>
              <a:t>Practices</a:t>
            </a:r>
            <a:r>
              <a:rPr lang="ru-RU" sz="2300" b="0" strike="noStrike" spc="-1" dirty="0">
                <a:solidFill>
                  <a:srgbClr val="EB571C"/>
                </a:solidFill>
                <a:uFill>
                  <a:solidFill>
                    <a:srgbClr val="FFFFFF"/>
                  </a:solidFill>
                </a:uFill>
                <a:latin typeface="Open Sans"/>
                <a:ea typeface="Open Sans"/>
              </a:rPr>
              <a:t>: </a:t>
            </a:r>
            <a:r>
              <a:rPr lang="ru-RU" sz="2300" b="0"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Exceptions</a:t>
            </a:r>
            <a:r>
              <a:rPr lang="en-US" sz="2300" b="1" strike="noStrike" spc="-1" dirty="0">
                <a:solidFill>
                  <a:srgbClr val="4E5761"/>
                </a:solidFill>
                <a:uFill>
                  <a:solidFill>
                    <a:srgbClr val="FFFFFF"/>
                  </a:solidFill>
                </a:uFill>
                <a:latin typeface="Open Sans"/>
                <a:ea typeface="Open Sans"/>
              </a:rPr>
              <a:t> &amp; Inheritance</a:t>
            </a:r>
            <a:endParaRPr lang="ru-RU" sz="1800" b="0" strike="noStrike" spc="-1" dirty="0">
              <a:solidFill>
                <a:srgbClr val="000000"/>
              </a:solidFill>
              <a:uFill>
                <a:solidFill>
                  <a:srgbClr val="FFFFFF"/>
                </a:solidFill>
              </a:uFill>
              <a:latin typeface="Arial"/>
            </a:endParaRPr>
          </a:p>
        </p:txBody>
      </p:sp>
      <p:sp>
        <p:nvSpPr>
          <p:cNvPr id="2" name="Прямоугольник 1"/>
          <p:cNvSpPr/>
          <p:nvPr/>
        </p:nvSpPr>
        <p:spPr>
          <a:xfrm>
            <a:off x="107504" y="1059582"/>
            <a:ext cx="4176464" cy="3539430"/>
          </a:xfrm>
          <a:prstGeom prst="rect">
            <a:avLst/>
          </a:prstGeom>
        </p:spPr>
        <p:txBody>
          <a:bodyPr wrap="square">
            <a:spAutoFit/>
          </a:bodyPr>
          <a:lstStyle/>
          <a:p>
            <a:r>
              <a:rPr lang="en-US" sz="1400" dirty="0">
                <a:solidFill>
                  <a:srgbClr val="000000"/>
                </a:solidFill>
                <a:latin typeface="Consolas"/>
              </a:rPr>
              <a:t>TEST(Module11, InheritanceInException1)</a:t>
            </a:r>
          </a:p>
          <a:p>
            <a:r>
              <a:rPr lang="ru-RU" sz="1400" dirty="0">
                <a:solidFill>
                  <a:srgbClr val="000000"/>
                </a:solidFill>
                <a:latin typeface="Consolas"/>
              </a:rPr>
              <a:t>{</a:t>
            </a:r>
          </a:p>
          <a:p>
            <a:r>
              <a:rPr lang="en-US" sz="1400" dirty="0">
                <a:solidFill>
                  <a:srgbClr val="000000"/>
                </a:solidFill>
                <a:latin typeface="Consolas"/>
              </a:rPr>
              <a:t>  ASSERT_EQ(</a:t>
            </a:r>
            <a:r>
              <a:rPr lang="en-US" sz="1400" dirty="0" err="1">
                <a:solidFill>
                  <a:srgbClr val="000000"/>
                </a:solidFill>
                <a:latin typeface="Consolas"/>
              </a:rPr>
              <a:t>MakeThrow</a:t>
            </a:r>
            <a:r>
              <a:rPr lang="en-US" sz="1400" dirty="0">
                <a:solidFill>
                  <a:srgbClr val="000000"/>
                </a:solidFill>
                <a:latin typeface="Consolas"/>
              </a:rPr>
              <a:t>(5),10);</a:t>
            </a:r>
          </a:p>
          <a:p>
            <a:r>
              <a:rPr lang="en-US" sz="1400" dirty="0">
                <a:solidFill>
                  <a:srgbClr val="000000"/>
                </a:solidFill>
                <a:latin typeface="Consolas"/>
              </a:rPr>
              <a:t>  </a:t>
            </a:r>
            <a:r>
              <a:rPr lang="en-US" sz="1400" b="1" dirty="0">
                <a:solidFill>
                  <a:srgbClr val="7F0055"/>
                </a:solidFill>
                <a:latin typeface="Consolas"/>
              </a:rPr>
              <a:t>try</a:t>
            </a:r>
          </a:p>
          <a:p>
            <a:r>
              <a:rPr lang="ru-RU"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MakeInheritanceThrow</a:t>
            </a:r>
            <a:r>
              <a:rPr lang="en-US" sz="1400" dirty="0">
                <a:solidFill>
                  <a:srgbClr val="000000"/>
                </a:solidFill>
                <a:latin typeface="Consolas"/>
              </a:rPr>
              <a:t>(6);</a:t>
            </a:r>
          </a:p>
          <a:p>
            <a:r>
              <a:rPr lang="ru-RU"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5032"/>
                </a:solidFill>
                <a:latin typeface="Consolas"/>
              </a:rPr>
              <a:t>SubException</a:t>
            </a:r>
            <a:r>
              <a:rPr lang="en-US" sz="1400" b="1" dirty="0">
                <a:solidFill>
                  <a:srgbClr val="000000"/>
                </a:solidFill>
                <a:latin typeface="Consolas"/>
              </a:rPr>
              <a:t>)</a:t>
            </a:r>
          </a:p>
          <a:p>
            <a:r>
              <a:rPr lang="ru-RU" sz="1400" dirty="0">
                <a:solidFill>
                  <a:srgbClr val="000000"/>
                </a:solidFill>
                <a:latin typeface="Consolas"/>
              </a:rPr>
              <a:t>  {</a:t>
            </a:r>
          </a:p>
          <a:p>
            <a:r>
              <a:rPr lang="en-US" sz="1400" dirty="0">
                <a:solidFill>
                  <a:srgbClr val="000000"/>
                </a:solidFill>
                <a:latin typeface="Consolas"/>
              </a:rPr>
              <a:t>  SUCCEED();</a:t>
            </a:r>
          </a:p>
          <a:p>
            <a:r>
              <a:rPr lang="ru-RU"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5032"/>
                </a:solidFill>
                <a:latin typeface="Consolas"/>
              </a:rPr>
              <a:t>FooException</a:t>
            </a:r>
            <a:r>
              <a:rPr lang="en-US" sz="1400" b="1" dirty="0">
                <a:solidFill>
                  <a:srgbClr val="000000"/>
                </a:solidFill>
                <a:latin typeface="Consolas"/>
              </a:rPr>
              <a:t>)</a:t>
            </a:r>
          </a:p>
          <a:p>
            <a:r>
              <a:rPr lang="ru-RU" sz="1400" dirty="0">
                <a:solidFill>
                  <a:srgbClr val="000000"/>
                </a:solidFill>
                <a:latin typeface="Consolas"/>
              </a:rPr>
              <a:t>  {</a:t>
            </a:r>
          </a:p>
          <a:p>
            <a:r>
              <a:rPr lang="en-US" sz="1400" dirty="0">
                <a:solidFill>
                  <a:srgbClr val="000000"/>
                </a:solidFill>
                <a:latin typeface="Consolas"/>
              </a:rPr>
              <a:t>  FAIL();</a:t>
            </a:r>
          </a:p>
          <a:p>
            <a:r>
              <a:rPr lang="ru-RU" sz="1400" dirty="0">
                <a:solidFill>
                  <a:srgbClr val="000000"/>
                </a:solidFill>
                <a:latin typeface="Consolas"/>
              </a:rPr>
              <a:t>  }</a:t>
            </a:r>
          </a:p>
          <a:p>
            <a:r>
              <a:rPr lang="ru-RU" sz="1400" dirty="0">
                <a:solidFill>
                  <a:srgbClr val="000000"/>
                </a:solidFill>
                <a:latin typeface="Consolas"/>
              </a:rPr>
              <a:t>}</a:t>
            </a:r>
            <a:endParaRPr lang="ru-RU" sz="1400" dirty="0">
              <a:latin typeface="Consolas"/>
            </a:endParaRPr>
          </a:p>
        </p:txBody>
      </p:sp>
      <p:cxnSp>
        <p:nvCxnSpPr>
          <p:cNvPr id="4" name="Прямая соединительная линия 3"/>
          <p:cNvCxnSpPr/>
          <p:nvPr/>
        </p:nvCxnSpPr>
        <p:spPr>
          <a:xfrm>
            <a:off x="4283968" y="1059582"/>
            <a:ext cx="0" cy="3539430"/>
          </a:xfrm>
          <a:prstGeom prst="line">
            <a:avLst/>
          </a:prstGeom>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4535048" y="1074746"/>
            <a:ext cx="4341472" cy="3539430"/>
          </a:xfrm>
          <a:prstGeom prst="rect">
            <a:avLst/>
          </a:prstGeom>
        </p:spPr>
        <p:txBody>
          <a:bodyPr wrap="square">
            <a:spAutoFit/>
          </a:bodyPr>
          <a:lstStyle/>
          <a:p>
            <a:r>
              <a:rPr lang="en-US" sz="1400" dirty="0">
                <a:solidFill>
                  <a:srgbClr val="000000"/>
                </a:solidFill>
                <a:latin typeface="Consolas"/>
              </a:rPr>
              <a:t>TEST(Module11, InheritanceInException2)</a:t>
            </a:r>
          </a:p>
          <a:p>
            <a:r>
              <a:rPr lang="ru-RU" sz="1400" dirty="0">
                <a:solidFill>
                  <a:srgbClr val="000000"/>
                </a:solidFill>
                <a:latin typeface="Consolas"/>
              </a:rPr>
              <a:t>{</a:t>
            </a:r>
          </a:p>
          <a:p>
            <a:r>
              <a:rPr lang="en-US" sz="1400" dirty="0">
                <a:solidFill>
                  <a:srgbClr val="000000"/>
                </a:solidFill>
                <a:latin typeface="Consolas"/>
              </a:rPr>
              <a:t>ASSERT_EQ(</a:t>
            </a:r>
            <a:r>
              <a:rPr lang="en-US" sz="1400" dirty="0" err="1">
                <a:solidFill>
                  <a:srgbClr val="000000"/>
                </a:solidFill>
                <a:latin typeface="Consolas"/>
              </a:rPr>
              <a:t>MakeThrow</a:t>
            </a:r>
            <a:r>
              <a:rPr lang="en-US" sz="1400" dirty="0">
                <a:solidFill>
                  <a:srgbClr val="000000"/>
                </a:solidFill>
                <a:latin typeface="Consolas"/>
              </a:rPr>
              <a:t>(5), 10);</a:t>
            </a:r>
          </a:p>
          <a:p>
            <a:r>
              <a:rPr lang="en-US" sz="1400" dirty="0">
                <a:solidFill>
                  <a:srgbClr val="000000"/>
                </a:solidFill>
                <a:latin typeface="Consolas"/>
              </a:rPr>
              <a:t>  </a:t>
            </a:r>
            <a:r>
              <a:rPr lang="en-US" sz="1400" b="1" dirty="0">
                <a:solidFill>
                  <a:srgbClr val="7F0055"/>
                </a:solidFill>
                <a:latin typeface="Consolas"/>
              </a:rPr>
              <a:t>try</a:t>
            </a:r>
          </a:p>
          <a:p>
            <a:r>
              <a:rPr lang="ru-RU"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MakeInheritanceThrow</a:t>
            </a:r>
            <a:r>
              <a:rPr lang="en-US" sz="1400" dirty="0">
                <a:solidFill>
                  <a:srgbClr val="000000"/>
                </a:solidFill>
                <a:latin typeface="Consolas"/>
              </a:rPr>
              <a:t>(6);</a:t>
            </a:r>
          </a:p>
          <a:p>
            <a:r>
              <a:rPr lang="ru-RU"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5032"/>
                </a:solidFill>
                <a:latin typeface="Consolas"/>
              </a:rPr>
              <a:t>FooException</a:t>
            </a:r>
            <a:r>
              <a:rPr lang="en-US" sz="1400" b="1" dirty="0">
                <a:solidFill>
                  <a:srgbClr val="000000"/>
                </a:solidFill>
                <a:latin typeface="Consolas"/>
              </a:rPr>
              <a:t>)</a:t>
            </a:r>
          </a:p>
          <a:p>
            <a:r>
              <a:rPr lang="ru-RU" sz="1400" dirty="0">
                <a:solidFill>
                  <a:srgbClr val="000000"/>
                </a:solidFill>
                <a:latin typeface="Consolas"/>
              </a:rPr>
              <a:t>  {</a:t>
            </a:r>
          </a:p>
          <a:p>
            <a:r>
              <a:rPr lang="en-US" sz="1400" dirty="0">
                <a:solidFill>
                  <a:srgbClr val="000000"/>
                </a:solidFill>
                <a:latin typeface="Consolas"/>
              </a:rPr>
              <a:t>  SUCCEED();</a:t>
            </a:r>
          </a:p>
          <a:p>
            <a:r>
              <a:rPr lang="ru-RU"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5032"/>
                </a:solidFill>
                <a:latin typeface="Consolas"/>
              </a:rPr>
              <a:t>SubException</a:t>
            </a:r>
            <a:r>
              <a:rPr lang="en-US" sz="1400" b="1" dirty="0">
                <a:solidFill>
                  <a:srgbClr val="000000"/>
                </a:solidFill>
                <a:latin typeface="Consolas"/>
              </a:rPr>
              <a:t>)</a:t>
            </a:r>
          </a:p>
          <a:p>
            <a:r>
              <a:rPr lang="ru-RU" sz="1400" dirty="0">
                <a:solidFill>
                  <a:srgbClr val="000000"/>
                </a:solidFill>
                <a:latin typeface="Consolas"/>
              </a:rPr>
              <a:t>  {</a:t>
            </a:r>
          </a:p>
          <a:p>
            <a:r>
              <a:rPr lang="en-US" sz="1400" dirty="0">
                <a:solidFill>
                  <a:srgbClr val="000000"/>
                </a:solidFill>
                <a:latin typeface="Consolas"/>
              </a:rPr>
              <a:t>  FAIL();</a:t>
            </a:r>
          </a:p>
          <a:p>
            <a:r>
              <a:rPr lang="ru-RU" sz="1400" dirty="0">
                <a:solidFill>
                  <a:srgbClr val="000000"/>
                </a:solidFill>
                <a:latin typeface="Consolas"/>
              </a:rPr>
              <a:t>  }</a:t>
            </a:r>
          </a:p>
          <a:p>
            <a:r>
              <a:rPr lang="ru-RU" sz="1400" dirty="0">
                <a:solidFill>
                  <a:srgbClr val="000000"/>
                </a:solidFill>
                <a:latin typeface="Consolas"/>
              </a:rPr>
              <a:t>}</a:t>
            </a:r>
          </a:p>
        </p:txBody>
      </p:sp>
      <p:sp>
        <p:nvSpPr>
          <p:cNvPr id="7" name="Snip Single Corner Rectangle 6"/>
          <p:cNvSpPr/>
          <p:nvPr/>
        </p:nvSpPr>
        <p:spPr>
          <a:xfrm>
            <a:off x="2627784" y="4649820"/>
            <a:ext cx="331236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ExceptionDemo.cpp</a:t>
            </a:r>
            <a:endParaRPr lang="ru-RU" dirty="0"/>
          </a:p>
        </p:txBody>
      </p:sp>
    </p:spTree>
    <p:extLst>
      <p:ext uri="{BB962C8B-B14F-4D97-AF65-F5344CB8AC3E}">
        <p14:creationId xmlns:p14="http://schemas.microsoft.com/office/powerpoint/2010/main" val="20772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TRAINING ROADMAP</a:t>
            </a:r>
            <a:r>
              <a:rPr lang="ru-RU" sz="2300" b="1" strike="noStrike" spc="-1">
                <a:solidFill>
                  <a:srgbClr val="BD392F"/>
                </a:solidFill>
                <a:uFill>
                  <a:solidFill>
                    <a:srgbClr val="FFFFFF"/>
                  </a:solidFill>
                </a:uFill>
                <a:latin typeface="Open Sans"/>
                <a:ea typeface="Avenir Next"/>
              </a:rPr>
              <a:t>: </a:t>
            </a:r>
            <a:r>
              <a:rPr lang="ru-RU" sz="2300" b="1" strike="noStrike" spc="-1">
                <a:solidFill>
                  <a:srgbClr val="4E5761"/>
                </a:solidFill>
                <a:uFill>
                  <a:solidFill>
                    <a:srgbClr val="FFFFFF"/>
                  </a:solidFill>
                </a:uFill>
                <a:latin typeface="Open Sans"/>
                <a:ea typeface="Avenir Next"/>
              </a:rPr>
              <a:t>STRUCTURE</a:t>
            </a:r>
            <a:endParaRPr lang="ru-RU" sz="1800" b="0" strike="noStrike" spc="-1">
              <a:solidFill>
                <a:srgbClr val="000000"/>
              </a:solidFill>
              <a:uFill>
                <a:solidFill>
                  <a:srgbClr val="FFFFFF"/>
                </a:solidFill>
              </a:uFill>
              <a:latin typeface="Arial"/>
            </a:endParaRPr>
          </a:p>
        </p:txBody>
      </p:sp>
      <p:sp>
        <p:nvSpPr>
          <p:cNvPr id="554"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ea typeface="DejaVu Sans"/>
              </a:rPr>
              <a:t>2</a:t>
            </a:r>
            <a:r>
              <a:rPr lang="ru-RU" sz="2100" spc="-1" dirty="0">
                <a:solidFill>
                  <a:srgbClr val="000000"/>
                </a:solidFill>
                <a:uFill>
                  <a:solidFill>
                    <a:srgbClr val="FFFFFF"/>
                  </a:solidFill>
                </a:uFill>
                <a:latin typeface="Open Sans"/>
                <a:ea typeface="DejaVu Sans"/>
              </a:rPr>
              <a:t>-</a:t>
            </a:r>
            <a:r>
              <a:rPr lang="ru-RU" sz="2100" spc="-1" dirty="0" err="1">
                <a:solidFill>
                  <a:srgbClr val="000000"/>
                </a:solidFill>
                <a:uFill>
                  <a:solidFill>
                    <a:srgbClr val="FFFFFF"/>
                  </a:solidFill>
                </a:uFill>
                <a:latin typeface="Open Sans"/>
                <a:ea typeface="DejaVu Sans"/>
              </a:rPr>
              <a:t>hour</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sessions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ea typeface="DejaVu Sans"/>
              </a:rPr>
              <a:t>5-10</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minute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breaks</a:t>
            </a:r>
            <a:r>
              <a:rPr lang="en-US" sz="2100" spc="-1" dirty="0">
                <a:solidFill>
                  <a:srgbClr val="000000"/>
                </a:solidFill>
                <a:uFill>
                  <a:solidFill>
                    <a:srgbClr val="FFFFFF"/>
                  </a:solidFill>
                </a:uFill>
                <a:latin typeface="Open Sans"/>
                <a:ea typeface="DejaVu Sans"/>
              </a:rPr>
              <a:t> if needed</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In-class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individual</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practice</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In-class</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group</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workshops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Homework</a:t>
            </a:r>
            <a:endParaRPr lang="ru-RU" sz="2100" spc="-1" dirty="0">
              <a:solidFill>
                <a:srgbClr val="000000"/>
              </a:solidFill>
              <a:uFill>
                <a:solidFill>
                  <a:srgbClr val="FFFFFF"/>
                </a:solidFill>
              </a:uFill>
              <a:latin typeface="Open Sans"/>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What can you do with these objects?</a:t>
            </a:r>
            <a:endParaRPr lang="ru-RU" sz="1800" b="0" strike="noStrike" spc="-1">
              <a:solidFill>
                <a:srgbClr val="000000"/>
              </a:solidFill>
              <a:uFill>
                <a:solidFill>
                  <a:srgbClr val="FFFFFF"/>
                </a:solidFill>
              </a:uFill>
              <a:latin typeface="Arial"/>
            </a:endParaRPr>
          </a:p>
        </p:txBody>
      </p:sp>
      <p:sp>
        <p:nvSpPr>
          <p:cNvPr id="679" name="CustomShape 2"/>
          <p:cNvSpPr/>
          <p:nvPr/>
        </p:nvSpPr>
        <p:spPr>
          <a:xfrm>
            <a:off x="1714320" y="1714320"/>
            <a:ext cx="1853280" cy="1335600"/>
          </a:xfrm>
          <a:prstGeom prst="roundRect">
            <a:avLst>
              <a:gd name="adj" fmla="val 16667"/>
            </a:avLst>
          </a:prstGeom>
          <a:ln>
            <a:solidFill>
              <a:srgbClr val="F59240"/>
            </a:solidFill>
            <a:round/>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lstStyle/>
          <a:p>
            <a:pPr algn="ctr">
              <a:lnSpc>
                <a:spcPct val="100000"/>
              </a:lnSpc>
            </a:pPr>
            <a:r>
              <a:rPr lang="ru-RU" sz="6000" b="0" strike="noStrike" spc="-1">
                <a:solidFill>
                  <a:srgbClr val="000000"/>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
        <p:nvSpPr>
          <p:cNvPr id="680" name="CustomShape 3"/>
          <p:cNvSpPr/>
          <p:nvPr/>
        </p:nvSpPr>
        <p:spPr>
          <a:xfrm>
            <a:off x="2928960" y="2250360"/>
            <a:ext cx="1853280" cy="1335600"/>
          </a:xfrm>
          <a:prstGeom prst="roundRect">
            <a:avLst>
              <a:gd name="adj" fmla="val 16667"/>
            </a:avLst>
          </a:prstGeom>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6000" b="0" strike="noStrike" spc="-1">
                <a:solidFill>
                  <a:srgbClr val="000000"/>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
        <p:nvSpPr>
          <p:cNvPr id="681" name="CustomShape 4"/>
          <p:cNvSpPr/>
          <p:nvPr/>
        </p:nvSpPr>
        <p:spPr>
          <a:xfrm>
            <a:off x="4429080" y="1607400"/>
            <a:ext cx="1853280" cy="133560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lstStyle/>
          <a:p>
            <a:pPr algn="ctr">
              <a:lnSpc>
                <a:spcPct val="100000"/>
              </a:lnSpc>
            </a:pPr>
            <a:r>
              <a:rPr lang="ru-RU" sz="6000" b="0" strike="noStrike" spc="-1">
                <a:solidFill>
                  <a:srgbClr val="000000"/>
                </a:solidFill>
                <a:uFill>
                  <a:solidFill>
                    <a:srgbClr val="FFFFFF"/>
                  </a:solidFill>
                </a:uFill>
                <a:latin typeface="Open Sans"/>
                <a:ea typeface="DejaVu Sans"/>
              </a:rPr>
              <a:t>X</a:t>
            </a:r>
            <a:endParaRPr lang="ru-RU" sz="1800" b="0" strike="noStrike" spc="-1">
              <a:solidFill>
                <a:srgbClr val="000000"/>
              </a:solidFill>
              <a:uFill>
                <a:solidFill>
                  <a:srgbClr val="FFFFFF"/>
                </a:solidFill>
              </a:uFill>
              <a:latin typeface="Arial"/>
            </a:endParaRPr>
          </a:p>
        </p:txBody>
      </p:sp>
      <p:sp>
        <p:nvSpPr>
          <p:cNvPr id="682" name="CustomShape 5"/>
          <p:cNvSpPr/>
          <p:nvPr/>
        </p:nvSpPr>
        <p:spPr>
          <a:xfrm>
            <a:off x="5572080" y="2410920"/>
            <a:ext cx="1853280" cy="1335600"/>
          </a:xfrm>
          <a:prstGeom prst="roundRect">
            <a:avLst>
              <a:gd name="adj" fmla="val 16667"/>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ru-RU" sz="6000" b="0" strike="noStrike" spc="-1">
                <a:solidFill>
                  <a:srgbClr val="000000"/>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Using pointers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Using methods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Using classes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Error handling with exceptions</a:t>
            </a:r>
          </a:p>
        </p:txBody>
      </p:sp>
      <p:sp>
        <p:nvSpPr>
          <p:cNvPr id="1756"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C++ Best Practices: </a:t>
            </a:r>
            <a:r>
              <a:rPr lang="ru-RU" sz="2800" b="1" strike="noStrike" spc="-1">
                <a:solidFill>
                  <a:srgbClr val="4E5761"/>
                </a:solidFill>
                <a:uFill>
                  <a:solidFill>
                    <a:srgbClr val="FFFFFF"/>
                  </a:solidFill>
                </a:uFill>
                <a:latin typeface="Open Sans"/>
                <a:ea typeface="Open Sans"/>
              </a:rPr>
              <a:t> Review</a:t>
            </a:r>
            <a:r>
              <a:rPr lang="ru-RU" sz="2800" b="1" strike="noStrike" spc="-1">
                <a:solidFill>
                  <a:srgbClr val="EB571C"/>
                </a:solidFill>
                <a:uFill>
                  <a:solidFill>
                    <a:srgbClr val="FFFFFF"/>
                  </a:solidFill>
                </a:uFill>
                <a:latin typeface="Open Sans"/>
                <a:ea typeface="Open Sans"/>
              </a:rPr>
              <a:t> </a:t>
            </a:r>
            <a:endParaRPr lang="ru-RU" sz="1800" b="0" strike="noStrike" spc="-1">
              <a:solidFill>
                <a:srgbClr val="000000"/>
              </a:solidFill>
              <a:uFill>
                <a:solidFill>
                  <a:srgbClr val="FFFFFF"/>
                </a:solidFill>
              </a:uFill>
              <a:latin typeface="Arial"/>
            </a:endParaRPr>
          </a:p>
        </p:txBody>
      </p:sp>
      <p:pic>
        <p:nvPicPr>
          <p:cNvPr id="1757"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Thanks and best luck in </a:t>
            </a:r>
            <a:br>
              <a:rPr lang="en-US" dirty="0"/>
            </a:br>
            <a:r>
              <a:rPr lang="en-US" dirty="0"/>
              <a:t>your future endeavors!</a:t>
            </a:r>
            <a:endParaRPr lang="ru-RU" dirty="0"/>
          </a:p>
        </p:txBody>
      </p:sp>
      <p:sp>
        <p:nvSpPr>
          <p:cNvPr id="3" name="Текст 2"/>
          <p:cNvSpPr>
            <a:spLocks noGrp="1"/>
          </p:cNvSpPr>
          <p:nvPr>
            <p:ph type="body" sz="quarter" idx="10"/>
          </p:nvPr>
        </p:nvSpPr>
        <p:spPr/>
        <p:txBody>
          <a:bodyPr/>
          <a:lstStyle/>
          <a:p>
            <a:r>
              <a:rPr lang="en-US" dirty="0"/>
              <a:t>Pavel Tsytovich</a:t>
            </a:r>
          </a:p>
          <a:p>
            <a:r>
              <a:rPr lang="en-US" dirty="0"/>
              <a:t>ptsytovich@luxoft.com   </a:t>
            </a:r>
            <a:endParaRPr lang="ru-RU" dirty="0"/>
          </a:p>
        </p:txBody>
      </p:sp>
    </p:spTree>
    <p:extLst>
      <p:ext uri="{BB962C8B-B14F-4D97-AF65-F5344CB8AC3E}">
        <p14:creationId xmlns:p14="http://schemas.microsoft.com/office/powerpoint/2010/main" val="3504543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What is a "Data Type"?</a:t>
            </a:r>
            <a:endParaRPr lang="ru-RU" sz="1800" b="0" strike="noStrike" spc="-1">
              <a:solidFill>
                <a:srgbClr val="000000"/>
              </a:solidFill>
              <a:uFill>
                <a:solidFill>
                  <a:srgbClr val="FFFFFF"/>
                </a:solidFill>
              </a:uFill>
              <a:latin typeface="Arial"/>
            </a:endParaRPr>
          </a:p>
        </p:txBody>
      </p:sp>
      <p:sp>
        <p:nvSpPr>
          <p:cNvPr id="684"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simply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classification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tells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compiler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interpreter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how</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programmer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intends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defines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done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meaning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way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stored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computer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memory</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What is a "Data Type"?</a:t>
            </a:r>
            <a:endParaRPr lang="ru-RU" sz="1800" b="0" strike="noStrike" spc="-1">
              <a:solidFill>
                <a:srgbClr val="000000"/>
              </a:solidFill>
              <a:uFill>
                <a:solidFill>
                  <a:srgbClr val="FFFFFF"/>
                </a:solidFill>
              </a:uFill>
              <a:latin typeface="Arial"/>
            </a:endParaRPr>
          </a:p>
        </p:txBody>
      </p:sp>
      <p:sp>
        <p:nvSpPr>
          <p:cNvPr id="686" name="CustomShape 2"/>
          <p:cNvSpPr/>
          <p:nvPr/>
        </p:nvSpPr>
        <p:spPr>
          <a:xfrm>
            <a:off x="500040" y="123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A </a:t>
            </a:r>
            <a:r>
              <a:rPr lang="ru-RU" sz="2100" b="0" strike="noStrike" spc="-1" dirty="0" err="1">
                <a:solidFill>
                  <a:srgbClr val="000000"/>
                </a:solidFill>
                <a:uFill>
                  <a:solidFill>
                    <a:srgbClr val="FFFFFF"/>
                  </a:solidFill>
                </a:uFill>
                <a:latin typeface="Open Sans"/>
                <a:ea typeface="DejaVu Sans"/>
              </a:rPr>
              <a:t>data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provides</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set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function</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may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take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values</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Generally, programming languages support many built-in data types; which could either be primitive or user-defined data types.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The object-oriented programming language provides the ability to create user-defined composite data types (usually called classes) using built-in and user-defined data types</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CustomShape 1"/>
          <p:cNvSpPr/>
          <p:nvPr/>
        </p:nvSpPr>
        <p:spPr>
          <a:xfrm>
            <a:off x="467640" y="14148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Classification of data types</a:t>
            </a:r>
            <a:endParaRPr lang="ru-RU" sz="1800" b="0" strike="noStrike" spc="-1">
              <a:solidFill>
                <a:srgbClr val="000000"/>
              </a:solidFill>
              <a:uFill>
                <a:solidFill>
                  <a:srgbClr val="FFFFFF"/>
                </a:solidFill>
              </a:uFill>
              <a:latin typeface="Arial"/>
            </a:endParaRPr>
          </a:p>
        </p:txBody>
      </p:sp>
      <p:sp>
        <p:nvSpPr>
          <p:cNvPr id="688" name="CustomShape 2"/>
          <p:cNvSpPr/>
          <p:nvPr/>
        </p:nvSpPr>
        <p:spPr>
          <a:xfrm>
            <a:off x="5249880" y="2147760"/>
            <a:ext cx="142560" cy="1137960"/>
          </a:xfrm>
          <a:custGeom>
            <a:avLst/>
            <a:gdLst/>
            <a:ahLst/>
            <a:cxnLst/>
            <a:rect l="l" t="t" r="r" b="b"/>
            <a:pathLst>
              <a:path w="146418" h="1142064">
                <a:moveTo>
                  <a:pt x="0" y="0"/>
                </a:moveTo>
                <a:lnTo>
                  <a:pt x="0" y="1142064"/>
                </a:lnTo>
                <a:lnTo>
                  <a:pt x="146418" y="1142064"/>
                </a:lnTo>
              </a:path>
            </a:pathLst>
          </a:custGeom>
          <a:ln/>
        </p:spPr>
        <p:style>
          <a:lnRef idx="1">
            <a:schemeClr val="accent2"/>
          </a:lnRef>
          <a:fillRef idx="0">
            <a:schemeClr val="accent2"/>
          </a:fillRef>
          <a:effectRef idx="0">
            <a:schemeClr val="accent2"/>
          </a:effectRef>
          <a:fontRef idx="minor">
            <a:schemeClr val="tx1"/>
          </a:fontRef>
        </p:style>
      </p:sp>
      <p:sp>
        <p:nvSpPr>
          <p:cNvPr id="689" name="CustomShape 3"/>
          <p:cNvSpPr/>
          <p:nvPr/>
        </p:nvSpPr>
        <p:spPr>
          <a:xfrm>
            <a:off x="5249880" y="2147760"/>
            <a:ext cx="142560" cy="444960"/>
          </a:xfrm>
          <a:custGeom>
            <a:avLst/>
            <a:gdLst/>
            <a:ahLst/>
            <a:cxnLst/>
            <a:rect l="l" t="t" r="r" b="b"/>
            <a:pathLst>
              <a:path w="146418" h="449016">
                <a:moveTo>
                  <a:pt x="0" y="0"/>
                </a:moveTo>
                <a:lnTo>
                  <a:pt x="0" y="449016"/>
                </a:lnTo>
                <a:lnTo>
                  <a:pt x="146418" y="449016"/>
                </a:lnTo>
              </a:path>
            </a:pathLst>
          </a:custGeom>
          <a:ln/>
        </p:spPr>
        <p:style>
          <a:lnRef idx="1">
            <a:schemeClr val="accent2"/>
          </a:lnRef>
          <a:fillRef idx="0">
            <a:schemeClr val="accent2"/>
          </a:fillRef>
          <a:effectRef idx="0">
            <a:schemeClr val="accent2"/>
          </a:effectRef>
          <a:fontRef idx="minor">
            <a:schemeClr val="tx1"/>
          </a:fontRef>
        </p:style>
      </p:sp>
      <p:sp>
        <p:nvSpPr>
          <p:cNvPr id="690" name="CustomShape 4"/>
          <p:cNvSpPr/>
          <p:nvPr/>
        </p:nvSpPr>
        <p:spPr>
          <a:xfrm>
            <a:off x="4458960" y="1454760"/>
            <a:ext cx="1177200" cy="200880"/>
          </a:xfrm>
          <a:custGeom>
            <a:avLst/>
            <a:gdLst/>
            <a:ahLst/>
            <a:cxnLst/>
            <a:rect l="l" t="t" r="r" b="b"/>
            <a:pathLst>
              <a:path w="1181109" h="204985">
                <a:moveTo>
                  <a:pt x="0" y="0"/>
                </a:moveTo>
                <a:lnTo>
                  <a:pt x="0" y="102492"/>
                </a:lnTo>
                <a:lnTo>
                  <a:pt x="1181109" y="102492"/>
                </a:lnTo>
                <a:lnTo>
                  <a:pt x="1181109" y="204985"/>
                </a:lnTo>
              </a:path>
            </a:pathLst>
          </a:custGeom>
          <a:ln/>
        </p:spPr>
        <p:style>
          <a:lnRef idx="1">
            <a:schemeClr val="accent2"/>
          </a:lnRef>
          <a:fillRef idx="0">
            <a:schemeClr val="accent2"/>
          </a:fillRef>
          <a:effectRef idx="0">
            <a:schemeClr val="accent2"/>
          </a:effectRef>
          <a:fontRef idx="minor">
            <a:schemeClr val="tx1"/>
          </a:fontRef>
        </p:style>
      </p:sp>
      <p:sp>
        <p:nvSpPr>
          <p:cNvPr id="691" name="CustomShape 5"/>
          <p:cNvSpPr/>
          <p:nvPr/>
        </p:nvSpPr>
        <p:spPr>
          <a:xfrm>
            <a:off x="4068720" y="2147760"/>
            <a:ext cx="142560" cy="1831320"/>
          </a:xfrm>
          <a:custGeom>
            <a:avLst/>
            <a:gdLst/>
            <a:ahLst/>
            <a:cxnLst/>
            <a:rect l="l" t="t" r="r" b="b"/>
            <a:pathLst>
              <a:path w="146418" h="1835112">
                <a:moveTo>
                  <a:pt x="0" y="0"/>
                </a:moveTo>
                <a:lnTo>
                  <a:pt x="0" y="1835112"/>
                </a:lnTo>
                <a:lnTo>
                  <a:pt x="146418" y="1835112"/>
                </a:lnTo>
              </a:path>
            </a:pathLst>
          </a:custGeom>
          <a:ln/>
        </p:spPr>
        <p:style>
          <a:lnRef idx="1">
            <a:schemeClr val="accent2"/>
          </a:lnRef>
          <a:fillRef idx="0">
            <a:schemeClr val="accent2"/>
          </a:fillRef>
          <a:effectRef idx="0">
            <a:schemeClr val="accent2"/>
          </a:effectRef>
          <a:fontRef idx="minor">
            <a:schemeClr val="tx1"/>
          </a:fontRef>
        </p:style>
      </p:sp>
      <p:sp>
        <p:nvSpPr>
          <p:cNvPr id="692" name="CustomShape 6"/>
          <p:cNvSpPr/>
          <p:nvPr/>
        </p:nvSpPr>
        <p:spPr>
          <a:xfrm>
            <a:off x="4068720" y="2147760"/>
            <a:ext cx="142560" cy="1137960"/>
          </a:xfrm>
          <a:custGeom>
            <a:avLst/>
            <a:gdLst/>
            <a:ahLst/>
            <a:cxnLst/>
            <a:rect l="l" t="t" r="r" b="b"/>
            <a:pathLst>
              <a:path w="146418" h="1142064">
                <a:moveTo>
                  <a:pt x="0" y="0"/>
                </a:moveTo>
                <a:lnTo>
                  <a:pt x="0" y="1142064"/>
                </a:lnTo>
                <a:lnTo>
                  <a:pt x="146418" y="1142064"/>
                </a:lnTo>
              </a:path>
            </a:pathLst>
          </a:custGeom>
          <a:ln/>
        </p:spPr>
        <p:style>
          <a:lnRef idx="1">
            <a:schemeClr val="accent2"/>
          </a:lnRef>
          <a:fillRef idx="0">
            <a:schemeClr val="accent2"/>
          </a:fillRef>
          <a:effectRef idx="0">
            <a:schemeClr val="accent2"/>
          </a:effectRef>
          <a:fontRef idx="minor">
            <a:schemeClr val="tx1"/>
          </a:fontRef>
        </p:style>
      </p:sp>
      <p:sp>
        <p:nvSpPr>
          <p:cNvPr id="693" name="CustomShape 7"/>
          <p:cNvSpPr/>
          <p:nvPr/>
        </p:nvSpPr>
        <p:spPr>
          <a:xfrm>
            <a:off x="4068720" y="2147760"/>
            <a:ext cx="142560" cy="444960"/>
          </a:xfrm>
          <a:custGeom>
            <a:avLst/>
            <a:gdLst/>
            <a:ahLst/>
            <a:cxnLst/>
            <a:rect l="l" t="t" r="r" b="b"/>
            <a:pathLst>
              <a:path w="146418" h="449016">
                <a:moveTo>
                  <a:pt x="0" y="0"/>
                </a:moveTo>
                <a:lnTo>
                  <a:pt x="0" y="449016"/>
                </a:lnTo>
                <a:lnTo>
                  <a:pt x="146418" y="449016"/>
                </a:lnTo>
              </a:path>
            </a:pathLst>
          </a:custGeom>
          <a:ln/>
        </p:spPr>
        <p:style>
          <a:lnRef idx="1">
            <a:schemeClr val="accent2"/>
          </a:lnRef>
          <a:fillRef idx="0">
            <a:schemeClr val="accent2"/>
          </a:fillRef>
          <a:effectRef idx="0">
            <a:schemeClr val="accent2"/>
          </a:effectRef>
          <a:fontRef idx="minor">
            <a:schemeClr val="tx1"/>
          </a:fontRef>
        </p:style>
      </p:sp>
      <p:sp>
        <p:nvSpPr>
          <p:cNvPr id="694" name="CustomShape 8"/>
          <p:cNvSpPr/>
          <p:nvPr/>
        </p:nvSpPr>
        <p:spPr>
          <a:xfrm>
            <a:off x="4413240" y="1454760"/>
            <a:ext cx="87480" cy="200880"/>
          </a:xfrm>
          <a:custGeom>
            <a:avLst/>
            <a:gdLst/>
            <a:ahLst/>
            <a:cxnLst/>
            <a:rect l="l" t="t" r="r" b="b"/>
            <a:pathLst>
              <a:path h="204985">
                <a:moveTo>
                  <a:pt x="45720" y="0"/>
                </a:moveTo>
                <a:lnTo>
                  <a:pt x="45720" y="204985"/>
                </a:lnTo>
              </a:path>
            </a:pathLst>
          </a:custGeom>
          <a:ln/>
        </p:spPr>
        <p:style>
          <a:lnRef idx="1">
            <a:schemeClr val="accent2"/>
          </a:lnRef>
          <a:fillRef idx="0">
            <a:schemeClr val="accent2"/>
          </a:fillRef>
          <a:effectRef idx="0">
            <a:schemeClr val="accent2"/>
          </a:effectRef>
          <a:fontRef idx="minor">
            <a:schemeClr val="tx1"/>
          </a:fontRef>
        </p:style>
      </p:sp>
      <p:sp>
        <p:nvSpPr>
          <p:cNvPr id="695" name="CustomShape 9"/>
          <p:cNvSpPr/>
          <p:nvPr/>
        </p:nvSpPr>
        <p:spPr>
          <a:xfrm>
            <a:off x="2887560" y="2147760"/>
            <a:ext cx="142560" cy="2524320"/>
          </a:xfrm>
          <a:custGeom>
            <a:avLst/>
            <a:gdLst/>
            <a:ahLst/>
            <a:cxnLst/>
            <a:rect l="l" t="t" r="r" b="b"/>
            <a:pathLst>
              <a:path w="146418" h="2528160">
                <a:moveTo>
                  <a:pt x="0" y="0"/>
                </a:moveTo>
                <a:lnTo>
                  <a:pt x="0" y="2528160"/>
                </a:lnTo>
                <a:lnTo>
                  <a:pt x="146418" y="2528160"/>
                </a:lnTo>
              </a:path>
            </a:pathLst>
          </a:custGeom>
          <a:ln/>
        </p:spPr>
        <p:style>
          <a:lnRef idx="1">
            <a:schemeClr val="accent2"/>
          </a:lnRef>
          <a:fillRef idx="0">
            <a:schemeClr val="accent2"/>
          </a:fillRef>
          <a:effectRef idx="0">
            <a:schemeClr val="accent2"/>
          </a:effectRef>
          <a:fontRef idx="minor">
            <a:schemeClr val="tx1"/>
          </a:fontRef>
        </p:style>
      </p:sp>
      <p:sp>
        <p:nvSpPr>
          <p:cNvPr id="696" name="CustomShape 10"/>
          <p:cNvSpPr/>
          <p:nvPr/>
        </p:nvSpPr>
        <p:spPr>
          <a:xfrm>
            <a:off x="2887560" y="2147760"/>
            <a:ext cx="142560" cy="1831320"/>
          </a:xfrm>
          <a:custGeom>
            <a:avLst/>
            <a:gdLst/>
            <a:ahLst/>
            <a:cxnLst/>
            <a:rect l="l" t="t" r="r" b="b"/>
            <a:pathLst>
              <a:path w="146418" h="1835112">
                <a:moveTo>
                  <a:pt x="0" y="0"/>
                </a:moveTo>
                <a:lnTo>
                  <a:pt x="0" y="1835112"/>
                </a:lnTo>
                <a:lnTo>
                  <a:pt x="146418" y="1835112"/>
                </a:lnTo>
              </a:path>
            </a:pathLst>
          </a:custGeom>
          <a:ln/>
        </p:spPr>
        <p:style>
          <a:lnRef idx="1">
            <a:schemeClr val="accent2"/>
          </a:lnRef>
          <a:fillRef idx="0">
            <a:schemeClr val="accent2"/>
          </a:fillRef>
          <a:effectRef idx="0">
            <a:schemeClr val="accent2"/>
          </a:effectRef>
          <a:fontRef idx="minor">
            <a:schemeClr val="tx1"/>
          </a:fontRef>
        </p:style>
      </p:sp>
      <p:sp>
        <p:nvSpPr>
          <p:cNvPr id="697" name="CustomShape 11"/>
          <p:cNvSpPr/>
          <p:nvPr/>
        </p:nvSpPr>
        <p:spPr>
          <a:xfrm>
            <a:off x="2887560" y="2147760"/>
            <a:ext cx="142560" cy="1137960"/>
          </a:xfrm>
          <a:custGeom>
            <a:avLst/>
            <a:gdLst/>
            <a:ahLst/>
            <a:cxnLst/>
            <a:rect l="l" t="t" r="r" b="b"/>
            <a:pathLst>
              <a:path w="146418" h="1142064">
                <a:moveTo>
                  <a:pt x="0" y="0"/>
                </a:moveTo>
                <a:lnTo>
                  <a:pt x="0" y="1142064"/>
                </a:lnTo>
                <a:lnTo>
                  <a:pt x="146418" y="1142064"/>
                </a:lnTo>
              </a:path>
            </a:pathLst>
          </a:custGeom>
          <a:ln/>
        </p:spPr>
        <p:style>
          <a:lnRef idx="1">
            <a:schemeClr val="accent2"/>
          </a:lnRef>
          <a:fillRef idx="0">
            <a:schemeClr val="accent2"/>
          </a:fillRef>
          <a:effectRef idx="0">
            <a:schemeClr val="accent2"/>
          </a:effectRef>
          <a:fontRef idx="minor">
            <a:schemeClr val="tx1"/>
          </a:fontRef>
        </p:style>
      </p:sp>
      <p:sp>
        <p:nvSpPr>
          <p:cNvPr id="698" name="CustomShape 12"/>
          <p:cNvSpPr/>
          <p:nvPr/>
        </p:nvSpPr>
        <p:spPr>
          <a:xfrm>
            <a:off x="2887560" y="2147760"/>
            <a:ext cx="142560" cy="444960"/>
          </a:xfrm>
          <a:custGeom>
            <a:avLst/>
            <a:gdLst/>
            <a:ahLst/>
            <a:cxnLst/>
            <a:rect l="l" t="t" r="r" b="b"/>
            <a:pathLst>
              <a:path w="146418" h="449016">
                <a:moveTo>
                  <a:pt x="0" y="0"/>
                </a:moveTo>
                <a:lnTo>
                  <a:pt x="0" y="449016"/>
                </a:lnTo>
                <a:lnTo>
                  <a:pt x="146418" y="449016"/>
                </a:lnTo>
              </a:path>
            </a:pathLst>
          </a:custGeom>
          <a:ln/>
        </p:spPr>
        <p:style>
          <a:lnRef idx="1">
            <a:schemeClr val="accent2"/>
          </a:lnRef>
          <a:fillRef idx="0">
            <a:schemeClr val="accent2"/>
          </a:fillRef>
          <a:effectRef idx="0">
            <a:schemeClr val="accent2"/>
          </a:effectRef>
          <a:fontRef idx="minor">
            <a:schemeClr val="tx1"/>
          </a:fontRef>
        </p:style>
      </p:sp>
      <p:sp>
        <p:nvSpPr>
          <p:cNvPr id="699" name="CustomShape 13"/>
          <p:cNvSpPr/>
          <p:nvPr/>
        </p:nvSpPr>
        <p:spPr>
          <a:xfrm>
            <a:off x="3278160" y="1454760"/>
            <a:ext cx="1177200" cy="200880"/>
          </a:xfrm>
          <a:custGeom>
            <a:avLst/>
            <a:gdLst/>
            <a:ahLst/>
            <a:cxnLst/>
            <a:rect l="l" t="t" r="r" b="b"/>
            <a:pathLst>
              <a:path w="1181109" h="204985">
                <a:moveTo>
                  <a:pt x="1181109" y="0"/>
                </a:moveTo>
                <a:lnTo>
                  <a:pt x="1181109" y="102492"/>
                </a:lnTo>
                <a:lnTo>
                  <a:pt x="0" y="102492"/>
                </a:lnTo>
                <a:lnTo>
                  <a:pt x="0" y="204985"/>
                </a:lnTo>
              </a:path>
            </a:pathLst>
          </a:custGeom>
          <a:ln/>
        </p:spPr>
        <p:style>
          <a:lnRef idx="1">
            <a:schemeClr val="accent2"/>
          </a:lnRef>
          <a:fillRef idx="0">
            <a:schemeClr val="accent2"/>
          </a:fillRef>
          <a:effectRef idx="0">
            <a:schemeClr val="accent2"/>
          </a:effectRef>
          <a:fontRef idx="minor">
            <a:schemeClr val="tx1"/>
          </a:fontRef>
        </p:style>
      </p:sp>
      <p:sp>
        <p:nvSpPr>
          <p:cNvPr id="700" name="CustomShape 14"/>
          <p:cNvSpPr/>
          <p:nvPr/>
        </p:nvSpPr>
        <p:spPr>
          <a:xfrm>
            <a:off x="3971160" y="96660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Data</a:t>
            </a:r>
            <a:r>
              <a:rPr lang="ru-RU" sz="1400" b="0" strike="noStrike" spc="-1" dirty="0">
                <a:solidFill>
                  <a:schemeClr val="bg1"/>
                </a:solidFill>
                <a:uFill>
                  <a:solidFill>
                    <a:srgbClr val="FFFFFF"/>
                  </a:solidFill>
                </a:uFill>
                <a:latin typeface="Open Sans"/>
                <a:ea typeface="DejaVu Sans"/>
              </a:rPr>
              <a:t> </a:t>
            </a:r>
            <a:r>
              <a:rPr lang="ru-RU" sz="1400" b="0" strike="noStrike" spc="-1" dirty="0" err="1">
                <a:solidFill>
                  <a:schemeClr val="bg1"/>
                </a:solidFill>
                <a:uFill>
                  <a:solidFill>
                    <a:srgbClr val="FFFFFF"/>
                  </a:solidFill>
                </a:uFill>
                <a:latin typeface="Open Sans"/>
                <a:ea typeface="DejaVu Sans"/>
              </a:rPr>
              <a:t>type</a:t>
            </a:r>
            <a:endParaRPr lang="ru-RU" sz="1800" b="0" strike="noStrike" spc="-1" dirty="0">
              <a:solidFill>
                <a:schemeClr val="bg1"/>
              </a:solidFill>
              <a:uFill>
                <a:solidFill>
                  <a:srgbClr val="FFFFFF"/>
                </a:solidFill>
              </a:uFill>
              <a:latin typeface="Arial"/>
            </a:endParaRPr>
          </a:p>
        </p:txBody>
      </p:sp>
      <p:sp>
        <p:nvSpPr>
          <p:cNvPr id="701" name="CustomShape 15"/>
          <p:cNvSpPr/>
          <p:nvPr/>
        </p:nvSpPr>
        <p:spPr>
          <a:xfrm>
            <a:off x="2790000" y="165960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a:solidFill>
                  <a:schemeClr val="bg1"/>
                </a:solidFill>
                <a:uFill>
                  <a:solidFill>
                    <a:srgbClr val="FFFFFF"/>
                  </a:solidFill>
                </a:uFill>
                <a:latin typeface="Open Sans"/>
                <a:ea typeface="DejaVu Sans"/>
              </a:rPr>
              <a:t>Simple</a:t>
            </a:r>
            <a:endParaRPr lang="ru-RU" sz="1800" b="0" strike="noStrike" spc="-1" dirty="0">
              <a:solidFill>
                <a:schemeClr val="bg1"/>
              </a:solidFill>
              <a:uFill>
                <a:solidFill>
                  <a:srgbClr val="FFFFFF"/>
                </a:solidFill>
              </a:uFill>
              <a:latin typeface="Arial"/>
            </a:endParaRPr>
          </a:p>
        </p:txBody>
      </p:sp>
      <p:sp>
        <p:nvSpPr>
          <p:cNvPr id="702" name="CustomShape 16"/>
          <p:cNvSpPr/>
          <p:nvPr/>
        </p:nvSpPr>
        <p:spPr>
          <a:xfrm>
            <a:off x="3034080" y="2352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enum</a:t>
            </a:r>
            <a:endParaRPr lang="ru-RU" sz="1800" b="0" strike="noStrike" spc="-1" dirty="0">
              <a:solidFill>
                <a:schemeClr val="bg1"/>
              </a:solidFill>
              <a:uFill>
                <a:solidFill>
                  <a:srgbClr val="FFFFFF"/>
                </a:solidFill>
              </a:uFill>
              <a:latin typeface="Arial"/>
            </a:endParaRPr>
          </a:p>
        </p:txBody>
      </p:sp>
      <p:sp>
        <p:nvSpPr>
          <p:cNvPr id="703" name="CustomShape 17"/>
          <p:cNvSpPr/>
          <p:nvPr/>
        </p:nvSpPr>
        <p:spPr>
          <a:xfrm>
            <a:off x="3034080" y="3045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number</a:t>
            </a:r>
            <a:endParaRPr lang="ru-RU" sz="1800" b="0" strike="noStrike" spc="-1" dirty="0">
              <a:solidFill>
                <a:schemeClr val="bg1"/>
              </a:solidFill>
              <a:uFill>
                <a:solidFill>
                  <a:srgbClr val="FFFFFF"/>
                </a:solidFill>
              </a:uFill>
              <a:latin typeface="Arial"/>
            </a:endParaRPr>
          </a:p>
        </p:txBody>
      </p:sp>
      <p:sp>
        <p:nvSpPr>
          <p:cNvPr id="704" name="CustomShape 18"/>
          <p:cNvSpPr/>
          <p:nvPr/>
        </p:nvSpPr>
        <p:spPr>
          <a:xfrm>
            <a:off x="3034080" y="3738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logical</a:t>
            </a:r>
            <a:endParaRPr lang="ru-RU" sz="1800" b="0" strike="noStrike" spc="-1" dirty="0">
              <a:solidFill>
                <a:schemeClr val="bg1"/>
              </a:solidFill>
              <a:uFill>
                <a:solidFill>
                  <a:srgbClr val="FFFFFF"/>
                </a:solidFill>
              </a:uFill>
              <a:latin typeface="Arial"/>
            </a:endParaRPr>
          </a:p>
        </p:txBody>
      </p:sp>
      <p:sp>
        <p:nvSpPr>
          <p:cNvPr id="705" name="CustomShape 19"/>
          <p:cNvSpPr/>
          <p:nvPr/>
        </p:nvSpPr>
        <p:spPr>
          <a:xfrm>
            <a:off x="3034080" y="4431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symbolic</a:t>
            </a:r>
            <a:endParaRPr lang="ru-RU" sz="1800" b="0" strike="noStrike" spc="-1" dirty="0">
              <a:solidFill>
                <a:schemeClr val="bg1"/>
              </a:solidFill>
              <a:uFill>
                <a:solidFill>
                  <a:srgbClr val="FFFFFF"/>
                </a:solidFill>
              </a:uFill>
              <a:latin typeface="Arial"/>
            </a:endParaRPr>
          </a:p>
        </p:txBody>
      </p:sp>
      <p:sp>
        <p:nvSpPr>
          <p:cNvPr id="706" name="CustomShape 20"/>
          <p:cNvSpPr/>
          <p:nvPr/>
        </p:nvSpPr>
        <p:spPr>
          <a:xfrm>
            <a:off x="3971160" y="165960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Composite</a:t>
            </a:r>
            <a:endParaRPr lang="ru-RU" sz="1800" b="0" strike="noStrike" spc="-1" dirty="0">
              <a:solidFill>
                <a:schemeClr val="bg1"/>
              </a:solidFill>
              <a:uFill>
                <a:solidFill>
                  <a:srgbClr val="FFFFFF"/>
                </a:solidFill>
              </a:uFill>
              <a:latin typeface="Arial"/>
            </a:endParaRPr>
          </a:p>
        </p:txBody>
      </p:sp>
      <p:sp>
        <p:nvSpPr>
          <p:cNvPr id="707" name="CustomShape 21"/>
          <p:cNvSpPr/>
          <p:nvPr/>
        </p:nvSpPr>
        <p:spPr>
          <a:xfrm>
            <a:off x="4215240" y="2352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array</a:t>
            </a:r>
            <a:endParaRPr lang="ru-RU" sz="1800" b="0" strike="noStrike" spc="-1" dirty="0">
              <a:solidFill>
                <a:schemeClr val="bg1"/>
              </a:solidFill>
              <a:uFill>
                <a:solidFill>
                  <a:srgbClr val="FFFFFF"/>
                </a:solidFill>
              </a:uFill>
              <a:latin typeface="Arial"/>
            </a:endParaRPr>
          </a:p>
        </p:txBody>
      </p:sp>
      <p:sp>
        <p:nvSpPr>
          <p:cNvPr id="708" name="CustomShape 22"/>
          <p:cNvSpPr/>
          <p:nvPr/>
        </p:nvSpPr>
        <p:spPr>
          <a:xfrm>
            <a:off x="4215240" y="3045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string</a:t>
            </a:r>
            <a:endParaRPr lang="ru-RU" sz="1800" b="0" strike="noStrike" spc="-1" dirty="0">
              <a:solidFill>
                <a:schemeClr val="bg1"/>
              </a:solidFill>
              <a:uFill>
                <a:solidFill>
                  <a:srgbClr val="FFFFFF"/>
                </a:solidFill>
              </a:uFill>
              <a:latin typeface="Arial"/>
            </a:endParaRPr>
          </a:p>
        </p:txBody>
      </p:sp>
      <p:sp>
        <p:nvSpPr>
          <p:cNvPr id="709" name="CustomShape 23"/>
          <p:cNvSpPr/>
          <p:nvPr/>
        </p:nvSpPr>
        <p:spPr>
          <a:xfrm>
            <a:off x="4215240" y="3738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record</a:t>
            </a:r>
            <a:r>
              <a:rPr lang="ru-RU" sz="1400" b="0" strike="noStrike" spc="-1" dirty="0">
                <a:solidFill>
                  <a:schemeClr val="bg1"/>
                </a:solidFill>
                <a:uFill>
                  <a:solidFill>
                    <a:srgbClr val="FFFFFF"/>
                  </a:solidFill>
                </a:uFill>
                <a:latin typeface="Open Sans"/>
                <a:ea typeface="DejaVu Sans"/>
              </a:rPr>
              <a:t> (</a:t>
            </a:r>
            <a:r>
              <a:rPr lang="ru-RU" sz="1400" b="0" strike="noStrike" spc="-1" dirty="0" err="1">
                <a:solidFill>
                  <a:schemeClr val="bg1"/>
                </a:solidFill>
                <a:uFill>
                  <a:solidFill>
                    <a:srgbClr val="FFFFFF"/>
                  </a:solidFill>
                </a:uFill>
                <a:latin typeface="Open Sans"/>
                <a:ea typeface="DejaVu Sans"/>
              </a:rPr>
              <a:t>class</a:t>
            </a:r>
            <a:r>
              <a:rPr lang="ru-RU" sz="1400" b="0" strike="noStrike" spc="-1" dirty="0">
                <a:solidFill>
                  <a:schemeClr val="bg1"/>
                </a:solidFill>
                <a:uFill>
                  <a:solidFill>
                    <a:srgbClr val="FFFFFF"/>
                  </a:solidFill>
                </a:uFill>
                <a:latin typeface="Open Sans"/>
                <a:ea typeface="DejaVu Sans"/>
              </a:rPr>
              <a:t>)</a:t>
            </a:r>
            <a:endParaRPr lang="ru-RU" sz="1800" b="0" strike="noStrike" spc="-1" dirty="0">
              <a:solidFill>
                <a:schemeClr val="bg1"/>
              </a:solidFill>
              <a:uFill>
                <a:solidFill>
                  <a:srgbClr val="FFFFFF"/>
                </a:solidFill>
              </a:uFill>
              <a:latin typeface="Arial"/>
            </a:endParaRPr>
          </a:p>
        </p:txBody>
      </p:sp>
      <p:sp>
        <p:nvSpPr>
          <p:cNvPr id="710" name="CustomShape 24"/>
          <p:cNvSpPr/>
          <p:nvPr/>
        </p:nvSpPr>
        <p:spPr>
          <a:xfrm>
            <a:off x="5152320" y="165960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Derived</a:t>
            </a:r>
            <a:endParaRPr lang="ru-RU" sz="1800" b="0" strike="noStrike" spc="-1" dirty="0">
              <a:solidFill>
                <a:schemeClr val="bg1"/>
              </a:solidFill>
              <a:uFill>
                <a:solidFill>
                  <a:srgbClr val="FFFFFF"/>
                </a:solidFill>
              </a:uFill>
              <a:latin typeface="Arial"/>
            </a:endParaRPr>
          </a:p>
        </p:txBody>
      </p:sp>
      <p:sp>
        <p:nvSpPr>
          <p:cNvPr id="711" name="CustomShape 25"/>
          <p:cNvSpPr/>
          <p:nvPr/>
        </p:nvSpPr>
        <p:spPr>
          <a:xfrm>
            <a:off x="5396040" y="2352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ru-RU" sz="1400" b="0" strike="noStrike" spc="-1" dirty="0" err="1">
                <a:solidFill>
                  <a:schemeClr val="bg1"/>
                </a:solidFill>
                <a:uFill>
                  <a:solidFill>
                    <a:srgbClr val="FFFFFF"/>
                  </a:solidFill>
                </a:uFill>
                <a:latin typeface="Open Sans"/>
                <a:ea typeface="DejaVu Sans"/>
              </a:rPr>
              <a:t>pointer</a:t>
            </a:r>
            <a:endParaRPr lang="ru-RU" sz="1800" b="0" strike="noStrike" spc="-1" dirty="0">
              <a:solidFill>
                <a:schemeClr val="bg1"/>
              </a:solidFill>
              <a:uFill>
                <a:solidFill>
                  <a:srgbClr val="FFFFFF"/>
                </a:solidFill>
              </a:uFill>
              <a:latin typeface="Arial"/>
            </a:endParaRPr>
          </a:p>
        </p:txBody>
      </p:sp>
      <p:sp>
        <p:nvSpPr>
          <p:cNvPr id="712" name="CustomShape 26"/>
          <p:cNvSpPr/>
          <p:nvPr/>
        </p:nvSpPr>
        <p:spPr>
          <a:xfrm>
            <a:off x="5396040" y="3045960"/>
            <a:ext cx="972000" cy="48420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9000" tIns="9000" rIns="9000" bIns="9000" anchor="ctr"/>
          <a:lstStyle/>
          <a:p>
            <a:pPr algn="ctr">
              <a:lnSpc>
                <a:spcPct val="90000"/>
              </a:lnSpc>
            </a:pPr>
            <a:r>
              <a:rPr lang="en-US" sz="1400" b="0" strike="noStrike" spc="-1" dirty="0">
                <a:solidFill>
                  <a:schemeClr val="bg1"/>
                </a:solidFill>
                <a:uFill>
                  <a:solidFill>
                    <a:srgbClr val="FFFFFF"/>
                  </a:solidFill>
                </a:uFill>
                <a:latin typeface="Open Sans"/>
                <a:ea typeface="DejaVu Sans"/>
              </a:rPr>
              <a:t>reference</a:t>
            </a:r>
            <a:endParaRPr lang="ru-RU" sz="1800" b="0" strike="noStrike" spc="-1" dirty="0">
              <a:solidFill>
                <a:schemeClr val="bg1"/>
              </a:solidFill>
              <a:uFill>
                <a:solidFill>
                  <a:srgbClr val="FFFFFF"/>
                </a:solidFill>
              </a:u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Simple data types and variables: </a:t>
            </a:r>
            <a:r>
              <a:rPr lang="ru-RU" sz="2800" b="1" strike="noStrike" spc="-1">
                <a:solidFill>
                  <a:srgbClr val="4E5761"/>
                </a:solidFill>
                <a:uFill>
                  <a:solidFill>
                    <a:srgbClr val="FFFFFF"/>
                  </a:solidFill>
                </a:uFill>
                <a:latin typeface="Open Sans"/>
                <a:ea typeface="Open Sans"/>
              </a:rPr>
              <a:t>Overview	</a:t>
            </a:r>
            <a:endParaRPr lang="ru-RU" sz="1800" b="0" strike="noStrike" spc="-1">
              <a:solidFill>
                <a:srgbClr val="000000"/>
              </a:solidFill>
              <a:uFill>
                <a:solidFill>
                  <a:srgbClr val="FFFFFF"/>
                </a:solidFill>
              </a:uFill>
              <a:latin typeface="Arial"/>
            </a:endParaRPr>
          </a:p>
        </p:txBody>
      </p:sp>
      <p:sp>
        <p:nvSpPr>
          <p:cNvPr id="662"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Concept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ea typeface="DejaVu Sans"/>
              </a:rPr>
              <a:t>Simple</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data</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types</a:t>
            </a:r>
            <a:endParaRPr lang="ru-RU" sz="2100" spc="-1" dirty="0">
              <a:solidFill>
                <a:schemeClr val="accent6">
                  <a:lumMod val="75000"/>
                </a:schemeClr>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Variable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definition</a:t>
            </a:r>
            <a:endParaRPr lang="ru-RU" sz="2100" spc="-1" dirty="0">
              <a:solidFill>
                <a:srgbClr val="000000"/>
              </a:solidFill>
              <a:uFill>
                <a:solidFill>
                  <a:srgbClr val="FFFFFF"/>
                </a:solidFill>
              </a:uFill>
              <a:latin typeface="Open Sans"/>
              <a:ea typeface="DejaVu Sans"/>
            </a:endParaRPr>
          </a:p>
        </p:txBody>
      </p:sp>
      <p:pic>
        <p:nvPicPr>
          <p:cNvPr id="663"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453333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190440" y="72360"/>
            <a:ext cx="894960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Simple data types in C++(I)</a:t>
            </a:r>
            <a:endParaRPr lang="ru-RU" sz="1800" b="0" strike="noStrike" spc="-1">
              <a:solidFill>
                <a:srgbClr val="000000"/>
              </a:solidFill>
              <a:uFill>
                <a:solidFill>
                  <a:srgbClr val="FFFFFF"/>
                </a:solidFill>
              </a:uFill>
              <a:latin typeface="Arial"/>
            </a:endParaRPr>
          </a:p>
        </p:txBody>
      </p:sp>
      <p:pic>
        <p:nvPicPr>
          <p:cNvPr id="714" name="Рисунок 713"/>
          <p:cNvPicPr/>
          <p:nvPr/>
        </p:nvPicPr>
        <p:blipFill>
          <a:blip r:embed="rId2"/>
          <a:stretch/>
        </p:blipFill>
        <p:spPr>
          <a:xfrm>
            <a:off x="1244520" y="927000"/>
            <a:ext cx="6473520" cy="37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0" y="285840"/>
            <a:ext cx="8957160" cy="396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Simple data types in С++ (II)</a:t>
            </a:r>
            <a:endParaRPr lang="ru-RU" sz="1800" b="0" strike="noStrike" spc="-1">
              <a:solidFill>
                <a:srgbClr val="000000"/>
              </a:solidFill>
              <a:uFill>
                <a:solidFill>
                  <a:srgbClr val="FFFFFF"/>
                </a:solidFill>
              </a:uFill>
              <a:latin typeface="Arial"/>
            </a:endParaRPr>
          </a:p>
        </p:txBody>
      </p:sp>
      <p:pic>
        <p:nvPicPr>
          <p:cNvPr id="716" name="Рисунок 715"/>
          <p:cNvPicPr/>
          <p:nvPr/>
        </p:nvPicPr>
        <p:blipFill>
          <a:blip r:embed="rId2"/>
          <a:stretch/>
        </p:blipFill>
        <p:spPr>
          <a:xfrm>
            <a:off x="1320840" y="1409760"/>
            <a:ext cx="6435360" cy="2003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Simple </a:t>
            </a: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variables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Enum</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data</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type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a:t>
            </a:r>
            <a:r>
              <a:rPr lang="ru-RU" sz="2300" b="1" strike="noStrike" spc="-1" dirty="0">
                <a:solidFill>
                  <a:srgbClr val="4E5761"/>
                </a:solidFill>
                <a:uFill>
                  <a:solidFill>
                    <a:srgbClr val="FFFFFF"/>
                  </a:solidFill>
                </a:uFill>
                <a:latin typeface="Open Sans"/>
                <a:ea typeface="Open Sans"/>
              </a:rPr>
              <a:t>++</a:t>
            </a:r>
            <a:endParaRPr lang="ru-RU" sz="1800" b="0" strike="noStrike" spc="-1" dirty="0">
              <a:solidFill>
                <a:srgbClr val="000000"/>
              </a:solidFill>
              <a:uFill>
                <a:solidFill>
                  <a:srgbClr val="FFFFFF"/>
                </a:solidFill>
              </a:uFill>
              <a:latin typeface="Aria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806549"/>
            <a:ext cx="84010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Simple data types and variables: </a:t>
            </a:r>
            <a:r>
              <a:rPr lang="ru-RU" sz="2800" b="1" strike="noStrike" spc="-1">
                <a:solidFill>
                  <a:srgbClr val="4E5761"/>
                </a:solidFill>
                <a:uFill>
                  <a:solidFill>
                    <a:srgbClr val="FFFFFF"/>
                  </a:solidFill>
                </a:uFill>
                <a:latin typeface="Open Sans"/>
                <a:ea typeface="Open Sans"/>
              </a:rPr>
              <a:t>Overview	</a:t>
            </a:r>
            <a:endParaRPr lang="ru-RU" sz="1800" b="0" strike="noStrike" spc="-1">
              <a:solidFill>
                <a:srgbClr val="000000"/>
              </a:solidFill>
              <a:uFill>
                <a:solidFill>
                  <a:srgbClr val="FFFFFF"/>
                </a:solidFill>
              </a:uFill>
              <a:latin typeface="Arial"/>
            </a:endParaRPr>
          </a:p>
        </p:txBody>
      </p:sp>
      <p:sp>
        <p:nvSpPr>
          <p:cNvPr id="662"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Concept</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of</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the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ea typeface="DejaVu Sans"/>
              </a:rPr>
              <a:t>Simple</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data</a:t>
            </a:r>
            <a:r>
              <a:rPr lang="ru-RU" sz="2100" spc="-1" dirty="0">
                <a:solidFill>
                  <a:srgbClr val="000000"/>
                </a:solidFill>
                <a:uFill>
                  <a:solidFill>
                    <a:srgbClr val="FFFFFF"/>
                  </a:solidFill>
                </a:uFill>
                <a:latin typeface="Open Sans"/>
                <a:ea typeface="DejaVu Sans"/>
              </a:rPr>
              <a:t> </a:t>
            </a:r>
            <a:r>
              <a:rPr lang="ru-RU" sz="2100" spc="-1" dirty="0" err="1">
                <a:solidFill>
                  <a:srgbClr val="000000"/>
                </a:solidFill>
                <a:uFill>
                  <a:solidFill>
                    <a:srgbClr val="FFFFFF"/>
                  </a:solidFill>
                </a:uFill>
                <a:latin typeface="Open Sans"/>
                <a:ea typeface="DejaVu Sans"/>
              </a:rPr>
              <a:t>types</a:t>
            </a:r>
            <a:endParaRPr lang="ru-RU" sz="2100" spc="-1" dirty="0">
              <a:solidFill>
                <a:srgbClr val="000000"/>
              </a:solidFill>
              <a:uFill>
                <a:solidFill>
                  <a:srgbClr val="FFFFFF"/>
                </a:solidFill>
              </a:uFill>
              <a:latin typeface="Open Sans"/>
              <a:ea typeface="DejaVu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ea typeface="DejaVu Sans"/>
              </a:rPr>
              <a:t>Variable</a:t>
            </a:r>
            <a:r>
              <a:rPr lang="ru-RU" sz="2100" spc="-1" dirty="0">
                <a:solidFill>
                  <a:schemeClr val="accent6">
                    <a:lumMod val="75000"/>
                  </a:schemeClr>
                </a:solidFill>
                <a:uFill>
                  <a:solidFill>
                    <a:srgbClr val="FFFFFF"/>
                  </a:solidFill>
                </a:uFill>
                <a:latin typeface="Open Sans"/>
                <a:ea typeface="DejaVu Sans"/>
              </a:rPr>
              <a:t> </a:t>
            </a:r>
            <a:r>
              <a:rPr lang="ru-RU" sz="2100" spc="-1" dirty="0" err="1">
                <a:solidFill>
                  <a:schemeClr val="accent6">
                    <a:lumMod val="75000"/>
                  </a:schemeClr>
                </a:solidFill>
                <a:uFill>
                  <a:solidFill>
                    <a:srgbClr val="FFFFFF"/>
                  </a:solidFill>
                </a:uFill>
                <a:latin typeface="Open Sans"/>
                <a:ea typeface="DejaVu Sans"/>
              </a:rPr>
              <a:t>definition</a:t>
            </a:r>
            <a:endParaRPr lang="ru-RU" sz="2100" spc="-1" dirty="0">
              <a:solidFill>
                <a:schemeClr val="accent6">
                  <a:lumMod val="75000"/>
                </a:schemeClr>
              </a:solidFill>
              <a:uFill>
                <a:solidFill>
                  <a:srgbClr val="FFFFFF"/>
                </a:solidFill>
              </a:uFill>
              <a:latin typeface="Open Sans"/>
              <a:ea typeface="DejaVu Sans"/>
            </a:endParaRPr>
          </a:p>
        </p:txBody>
      </p:sp>
      <p:pic>
        <p:nvPicPr>
          <p:cNvPr id="663"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453333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Variable declaration</a:t>
            </a:r>
            <a:endParaRPr lang="ru-RU" sz="1800" b="0" strike="noStrike" spc="-1">
              <a:solidFill>
                <a:srgbClr val="000000"/>
              </a:solidFill>
              <a:uFill>
                <a:solidFill>
                  <a:srgbClr val="FFFFFF"/>
                </a:solidFill>
              </a:uFill>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757238"/>
            <a:ext cx="74771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83376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1:</a:t>
            </a:r>
            <a:r>
              <a:rPr lang="en-US" sz="2800" b="0" strike="noStrike" spc="-1" dirty="0">
                <a:solidFill>
                  <a:srgbClr val="4E5761"/>
                </a:solidFill>
                <a:uFill>
                  <a:solidFill>
                    <a:srgbClr val="FFFFFF"/>
                  </a:solidFill>
                </a:uFill>
                <a:latin typeface="Open Sans"/>
                <a:ea typeface="Open Sans"/>
              </a:rPr>
              <a:t> </a:t>
            </a:r>
            <a:r>
              <a:rPr lang="ru-RU" sz="2800" b="0" strike="noStrike" spc="-1" dirty="0">
                <a:solidFill>
                  <a:srgbClr val="4E5761"/>
                </a:solidFill>
                <a:uFill>
                  <a:solidFill>
                    <a:srgbClr val="FFFFFF"/>
                  </a:solidFill>
                </a:uFill>
                <a:latin typeface="Open Sans"/>
                <a:ea typeface="Open Sans"/>
              </a:rPr>
              <a:t>С++ Introduction</a:t>
            </a:r>
            <a:endParaRPr lang="ru-RU" sz="1800" b="0" strike="noStrike" spc="-1" dirty="0">
              <a:solidFill>
                <a:srgbClr val="000000"/>
              </a:solidFill>
              <a:uFill>
                <a:solidFill>
                  <a:srgbClr val="FFFFFF"/>
                </a:solidFill>
              </a:uFill>
              <a:latin typeface="Arial"/>
            </a:endParaRPr>
          </a:p>
        </p:txBody>
      </p:sp>
      <p:pic>
        <p:nvPicPr>
          <p:cNvPr id="556" name="Picture 2"/>
          <p:cNvPicPr/>
          <p:nvPr/>
        </p:nvPicPr>
        <p:blipFill>
          <a:blip r:embed="rId2"/>
          <a:stretch/>
        </p:blipFill>
        <p:spPr>
          <a:xfrm>
            <a:off x="5835240" y="925200"/>
            <a:ext cx="2853000" cy="213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287280" y="274680"/>
            <a:ext cx="877752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auto specifier</a:t>
            </a:r>
            <a:endParaRPr lang="ru-RU" sz="1800" b="0" strike="noStrike" spc="-1">
              <a:solidFill>
                <a:srgbClr val="000000"/>
              </a:solidFill>
              <a:uFill>
                <a:solidFill>
                  <a:srgbClr val="FFFFFF"/>
                </a:solidFill>
              </a:uFill>
              <a:latin typeface="Aria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757238"/>
            <a:ext cx="74771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287280" y="274680"/>
            <a:ext cx="876672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decltype specifier</a:t>
            </a:r>
            <a:endParaRPr lang="ru-RU" sz="1800" b="0" strike="noStrike" spc="-1">
              <a:solidFill>
                <a:srgbClr val="000000"/>
              </a:solidFill>
              <a:uFill>
                <a:solidFill>
                  <a:srgbClr val="FFFFFF"/>
                </a:solidFill>
              </a:uFill>
              <a:latin typeface="Arial"/>
            </a:endParaRPr>
          </a:p>
        </p:txBody>
      </p:sp>
      <p:pic>
        <p:nvPicPr>
          <p:cNvPr id="724" name="Picture 2"/>
          <p:cNvPicPr/>
          <p:nvPr/>
        </p:nvPicPr>
        <p:blipFill>
          <a:blip r:embed="rId2"/>
          <a:stretch/>
        </p:blipFill>
        <p:spPr>
          <a:xfrm>
            <a:off x="168660" y="699542"/>
            <a:ext cx="8806680" cy="2952328"/>
          </a:xfrm>
          <a:prstGeom prst="rect">
            <a:avLst/>
          </a:prstGeom>
          <a:ln>
            <a:noFill/>
          </a:ln>
        </p:spPr>
      </p:pic>
      <p:sp>
        <p:nvSpPr>
          <p:cNvPr id="2" name="TextBox 1">
            <a:extLst>
              <a:ext uri="{FF2B5EF4-FFF2-40B4-BE49-F238E27FC236}">
                <a16:creationId xmlns:a16="http://schemas.microsoft.com/office/drawing/2014/main" id="{603D806D-DC23-4476-AED2-BB9082CFAC77}"/>
              </a:ext>
            </a:extLst>
          </p:cNvPr>
          <p:cNvSpPr txBox="1"/>
          <p:nvPr/>
        </p:nvSpPr>
        <p:spPr>
          <a:xfrm>
            <a:off x="287280" y="3795886"/>
            <a:ext cx="8605200" cy="1200329"/>
          </a:xfrm>
          <a:prstGeom prst="rect">
            <a:avLst/>
          </a:prstGeom>
          <a:noFill/>
        </p:spPr>
        <p:txBody>
          <a:bodyPr wrap="square" rtlCol="0">
            <a:spAutoFit/>
          </a:bodyPr>
          <a:lstStyle/>
          <a:p>
            <a:r>
              <a:rPr lang="en-UA" dirty="0"/>
              <a:t>Many details of type deduction you can find in Scot Mayers books </a:t>
            </a:r>
            <a:r>
              <a:rPr lang="en-GB" dirty="0"/>
              <a:t>Effective Modern C++ - Chapter 1. </a:t>
            </a:r>
            <a:endParaRPr lang="en-UA" dirty="0"/>
          </a:p>
          <a:p>
            <a:r>
              <a:rPr lang="en-GB" dirty="0">
                <a:hlinkClick r:id="rId3"/>
              </a:rPr>
              <a:t>https://www.oreilly.com/library/view/effective-modern-c/9781491908419/ch01.html</a:t>
            </a:r>
            <a:endParaRPr lang="en-GB" dirty="0"/>
          </a:p>
          <a:p>
            <a:r>
              <a:rPr lang="en-UA" dirty="0"/>
              <a:t>BTW </a:t>
            </a:r>
            <a:r>
              <a:rPr lang="en-GB" dirty="0"/>
              <a:t>Effective Modern C++ - must read book for C++ developer </a:t>
            </a:r>
            <a:r>
              <a:rPr lang="en-UA"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auto vs decltype</a:t>
            </a:r>
            <a:endParaRPr lang="ru-RU" sz="1800" b="0" strike="noStrike" spc="-1">
              <a:solidFill>
                <a:srgbClr val="000000"/>
              </a:solidFill>
              <a:uFill>
                <a:solidFill>
                  <a:srgbClr val="FFFFFF"/>
                </a:solidFill>
              </a:uFill>
              <a:latin typeface="Arial"/>
            </a:endParaRPr>
          </a:p>
        </p:txBody>
      </p:sp>
      <p:sp>
        <p:nvSpPr>
          <p:cNvPr id="726" name="CustomShape 2"/>
          <p:cNvSpPr/>
          <p:nvPr/>
        </p:nvSpPr>
        <p:spPr>
          <a:xfrm>
            <a:off x="1887840" y="952920"/>
            <a:ext cx="4568040" cy="37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global</a:t>
            </a:r>
            <a:r>
              <a:rPr lang="ru-RU" sz="1600" b="1" strike="noStrike" spc="-1" dirty="0">
                <a:solidFill>
                  <a:srgbClr val="000000"/>
                </a:solidFill>
                <a:uFill>
                  <a:solidFill>
                    <a:srgbClr val="FFFFFF"/>
                  </a:solidFill>
                </a:uFill>
                <a:latin typeface="Consolas"/>
                <a:ea typeface="DejaVu Sans"/>
              </a:rPr>
              <a:t> = 2;</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int</a:t>
            </a:r>
            <a:r>
              <a:rPr lang="ru-RU" sz="1600" b="1" strike="noStrike" spc="-1" dirty="0">
                <a:solidFill>
                  <a:srgbClr val="000000"/>
                </a:solidFill>
                <a:uFill>
                  <a:solidFill>
                    <a:srgbClr val="FFFFFF"/>
                  </a:solidFill>
                </a:uFill>
                <a:latin typeface="Consolas"/>
                <a:ea typeface="DejaVu Sans"/>
              </a:rPr>
              <a:t>&amp; </a:t>
            </a:r>
            <a:r>
              <a:rPr lang="ru-RU" sz="1600" b="1" strike="noStrike" spc="-1" dirty="0" err="1">
                <a:solidFill>
                  <a:srgbClr val="000000"/>
                </a:solidFill>
                <a:uFill>
                  <a:solidFill>
                    <a:srgbClr val="FFFFFF"/>
                  </a:solidFill>
                </a:uFill>
                <a:latin typeface="Consolas"/>
                <a:ea typeface="DejaVu Sans"/>
              </a:rPr>
              <a:t>foo</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  </a:t>
            </a:r>
            <a:r>
              <a:rPr lang="ru-RU" sz="1600" b="1" strike="noStrike" spc="-1" dirty="0" err="1">
                <a:solidFill>
                  <a:srgbClr val="7F0055"/>
                </a:solidFill>
                <a:uFill>
                  <a:solidFill>
                    <a:srgbClr val="FFFFFF"/>
                  </a:solidFill>
                </a:uFill>
                <a:latin typeface="Consolas"/>
                <a:ea typeface="DejaVu Sans"/>
              </a:rPr>
              <a:t>return</a:t>
            </a:r>
            <a:r>
              <a:rPr lang="ru-RU" sz="1600" b="1" strike="noStrike" spc="-1" dirty="0">
                <a:solidFill>
                  <a:srgbClr val="000000"/>
                </a:solidFill>
                <a:uFill>
                  <a:solidFill>
                    <a:srgbClr val="FFFFFF"/>
                  </a:solidFill>
                </a:uFill>
                <a:latin typeface="Consolas"/>
                <a:ea typeface="DejaVu Sans"/>
              </a:rPr>
              <a:t> </a:t>
            </a:r>
            <a:r>
              <a:rPr lang="ru-RU" sz="1600" b="1" strike="noStrike" spc="-1" dirty="0" err="1">
                <a:solidFill>
                  <a:srgbClr val="000000"/>
                </a:solidFill>
                <a:uFill>
                  <a:solidFill>
                    <a:srgbClr val="FFFFFF"/>
                  </a:solidFill>
                </a:uFill>
                <a:latin typeface="Consolas"/>
                <a:ea typeface="DejaVu Sans"/>
              </a:rPr>
              <a:t>global</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TEST(Module2,</a:t>
            </a:r>
            <a:r>
              <a:rPr lang="en-US" sz="1600" b="0" strike="noStrike" spc="-1" dirty="0">
                <a:solidFill>
                  <a:srgbClr val="000000"/>
                </a:solidFill>
                <a:uFill>
                  <a:solidFill>
                    <a:srgbClr val="FFFFFF"/>
                  </a:solidFill>
                </a:uFill>
                <a:latin typeface="Consolas"/>
                <a:ea typeface="DejaVu Sans"/>
              </a:rPr>
              <a:t> </a:t>
            </a:r>
            <a:r>
              <a:rPr lang="ru-RU" sz="1600" b="0" strike="noStrike" spc="-1" dirty="0" err="1">
                <a:solidFill>
                  <a:srgbClr val="000000"/>
                </a:solidFill>
                <a:uFill>
                  <a:solidFill>
                    <a:srgbClr val="FFFFFF"/>
                  </a:solidFill>
                </a:uFill>
                <a:latin typeface="Consolas"/>
                <a:ea typeface="DejaVu Sans"/>
              </a:rPr>
              <a:t>AutoVsDecltype</a:t>
            </a: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decltype</a:t>
            </a:r>
            <a:r>
              <a:rPr lang="ru-RU" sz="1600" b="1" strike="noStrike" spc="-1" dirty="0">
                <a:solidFill>
                  <a:srgbClr val="000000"/>
                </a:solidFill>
                <a:uFill>
                  <a:solidFill>
                    <a:srgbClr val="FFFFFF"/>
                  </a:solidFill>
                </a:uFill>
                <a:latin typeface="Consolas"/>
                <a:ea typeface="DejaVu Sans"/>
              </a:rPr>
              <a:t>(</a:t>
            </a:r>
            <a:r>
              <a:rPr lang="ru-RU" sz="1600" b="1" strike="noStrike" spc="-1" dirty="0" err="1">
                <a:solidFill>
                  <a:srgbClr val="000000"/>
                </a:solidFill>
                <a:uFill>
                  <a:solidFill>
                    <a:srgbClr val="FFFFFF"/>
                  </a:solidFill>
                </a:uFill>
                <a:latin typeface="Consolas"/>
                <a:ea typeface="DejaVu Sans"/>
              </a:rPr>
              <a:t>foo</a:t>
            </a:r>
            <a:r>
              <a:rPr lang="ru-RU" sz="1600" b="1" strike="noStrike" spc="-1" dirty="0">
                <a:solidFill>
                  <a:srgbClr val="000000"/>
                </a:solidFill>
                <a:uFill>
                  <a:solidFill>
                    <a:srgbClr val="FFFFFF"/>
                  </a:solidFill>
                </a:uFill>
                <a:latin typeface="Consolas"/>
                <a:ea typeface="DejaVu Sans"/>
              </a:rPr>
              <a:t>()) a = </a:t>
            </a:r>
            <a:r>
              <a:rPr lang="ru-RU" sz="1600" b="1" strike="noStrike" spc="-1" dirty="0" err="1">
                <a:solidFill>
                  <a:srgbClr val="000000"/>
                </a:solidFill>
                <a:uFill>
                  <a:solidFill>
                    <a:srgbClr val="FFFFFF"/>
                  </a:solidFill>
                </a:uFill>
                <a:latin typeface="Consolas"/>
                <a:ea typeface="DejaVu Sans"/>
              </a:rPr>
              <a:t>foo</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1" strike="noStrike" spc="-1" dirty="0" err="1">
                <a:solidFill>
                  <a:srgbClr val="7F0055"/>
                </a:solidFill>
                <a:uFill>
                  <a:solidFill>
                    <a:srgbClr val="FFFFFF"/>
                  </a:solidFill>
                </a:uFill>
                <a:latin typeface="Consolas"/>
                <a:ea typeface="DejaVu Sans"/>
              </a:rPr>
              <a:t>auto</a:t>
            </a:r>
            <a:r>
              <a:rPr lang="ru-RU" sz="1600" b="1" strike="noStrike" spc="-1" dirty="0">
                <a:solidFill>
                  <a:srgbClr val="000000"/>
                </a:solidFill>
                <a:uFill>
                  <a:solidFill>
                    <a:srgbClr val="FFFFFF"/>
                  </a:solidFill>
                </a:uFill>
                <a:latin typeface="Consolas"/>
                <a:ea typeface="DejaVu Sans"/>
              </a:rPr>
              <a:t> b = </a:t>
            </a:r>
            <a:r>
              <a:rPr lang="ru-RU" sz="1600" b="1" strike="noStrike" spc="-1" dirty="0" err="1">
                <a:solidFill>
                  <a:srgbClr val="000000"/>
                </a:solidFill>
                <a:uFill>
                  <a:solidFill>
                    <a:srgbClr val="FFFFFF"/>
                  </a:solidFill>
                </a:uFill>
                <a:latin typeface="Consolas"/>
                <a:ea typeface="DejaVu Sans"/>
              </a:rPr>
              <a:t>foo</a:t>
            </a:r>
            <a:r>
              <a:rPr lang="ru-RU" sz="16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 = 3;</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a:t>
            </a:r>
            <a:r>
              <a:rPr lang="ru-RU" sz="1600" b="0" strike="noStrike" spc="-1" dirty="0" err="1">
                <a:solidFill>
                  <a:srgbClr val="000000"/>
                </a:solidFill>
                <a:uFill>
                  <a:solidFill>
                    <a:srgbClr val="FFFFFF"/>
                  </a:solidFill>
                </a:uFill>
                <a:latin typeface="Consolas"/>
                <a:ea typeface="DejaVu Sans"/>
              </a:rPr>
              <a:t>global</a:t>
            </a:r>
            <a:r>
              <a:rPr lang="ru-RU" sz="1600" b="0" strike="noStrike" spc="-1" dirty="0">
                <a:solidFill>
                  <a:srgbClr val="000000"/>
                </a:solidFill>
                <a:uFill>
                  <a:solidFill>
                    <a:srgbClr val="FFFFFF"/>
                  </a:solidFill>
                </a:uFill>
                <a:latin typeface="Consolas"/>
                <a:ea typeface="DejaVu Sans"/>
              </a:rPr>
              <a:t>,</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ASSERT_EQ(a,</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ASSERT_EQ(b,</a:t>
            </a:r>
            <a:r>
              <a:rPr lang="en-US" sz="1600" b="0" strike="noStrike" spc="-1" dirty="0">
                <a:solidFill>
                  <a:srgbClr val="000000"/>
                </a:solidFill>
                <a:uFill>
                  <a:solidFill>
                    <a:srgbClr val="FFFFFF"/>
                  </a:solidFill>
                </a:uFill>
                <a:latin typeface="Consolas"/>
                <a:ea typeface="DejaVu Sans"/>
              </a:rPr>
              <a:t> </a:t>
            </a:r>
            <a:r>
              <a:rPr lang="ru-RU" sz="16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16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3" name="Snip Single Corner Rectangle 2"/>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VariableDeclare.cpp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395536" y="195486"/>
            <a:ext cx="8225640" cy="577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Simple </a:t>
            </a: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variables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Important</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Variables</a:t>
            </a:r>
            <a:r>
              <a:rPr lang="ru-RU" sz="2300" b="1" strike="noStrike" spc="-1" dirty="0">
                <a:solidFill>
                  <a:srgbClr val="4E5761"/>
                </a:solidFill>
                <a:uFill>
                  <a:solidFill>
                    <a:srgbClr val="FFFFFF"/>
                  </a:solidFill>
                </a:uFill>
                <a:latin typeface="Open Sans"/>
                <a:ea typeface="Open Sans"/>
              </a:rPr>
              <a:t> ...</a:t>
            </a:r>
            <a:endParaRPr lang="ru-RU" sz="1800" b="0" strike="noStrike" spc="-1" dirty="0">
              <a:solidFill>
                <a:srgbClr val="000000"/>
              </a:solidFill>
              <a:uFill>
                <a:solidFill>
                  <a:srgbClr val="FFFFFF"/>
                </a:solidFill>
              </a:uFill>
              <a:latin typeface="Arial"/>
            </a:endParaRPr>
          </a:p>
        </p:txBody>
      </p:sp>
      <p:sp>
        <p:nvSpPr>
          <p:cNvPr id="728" name="CustomShape 2"/>
          <p:cNvSpPr/>
          <p:nvPr/>
        </p:nvSpPr>
        <p:spPr>
          <a:xfrm>
            <a:off x="457200" y="1069920"/>
            <a:ext cx="8225640" cy="3767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Always initialize a variable (each variable must be assigned an initial value). Uninitialized variables are a common source of software crashes and bugs!!</a:t>
            </a: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Initialization of a variable can be done upon declaration(making it a definition), or, upon it's first use/reference.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432720" y="-21240"/>
            <a:ext cx="8225640" cy="576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Important! Variables ...</a:t>
            </a:r>
            <a:endParaRPr lang="ru-RU" sz="1800" b="0" strike="noStrike" spc="-1">
              <a:solidFill>
                <a:srgbClr val="000000"/>
              </a:solidFill>
              <a:uFill>
                <a:solidFill>
                  <a:srgbClr val="FFFFFF"/>
                </a:solidFill>
              </a:uFill>
              <a:latin typeface="Arial"/>
            </a:endParaRPr>
          </a:p>
        </p:txBody>
      </p:sp>
      <p:sp>
        <p:nvSpPr>
          <p:cNvPr id="730" name="CustomShape 2"/>
          <p:cNvSpPr/>
          <p:nvPr/>
        </p:nvSpPr>
        <p:spPr>
          <a:xfrm>
            <a:off x="491040" y="483518"/>
            <a:ext cx="8225640" cy="4282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Ensure that the loop counters are initialized correctly, before the loop/iteration begins.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Double check variables for the possible need for re-initialization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Each variable shall only serve one purpose</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648000" lvl="2" indent="-213120">
              <a:lnSpc>
                <a:spcPct val="130000"/>
              </a:lnSpc>
              <a:buClr>
                <a:srgbClr val="000000"/>
              </a:buClr>
              <a:buSzPct val="45000"/>
              <a:buFont typeface="Wingdings" charset="2"/>
              <a:buChar char=""/>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temp</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sqrt</a:t>
            </a:r>
            <a:r>
              <a:rPr lang="ru-RU" sz="2100" b="0" strike="noStrike" spc="-1" dirty="0">
                <a:solidFill>
                  <a:srgbClr val="000000"/>
                </a:solidFill>
                <a:uFill>
                  <a:solidFill>
                    <a:srgbClr val="FFFFFF"/>
                  </a:solidFill>
                </a:uFill>
                <a:latin typeface="Open Sans"/>
                <a:ea typeface="DejaVu Sans"/>
              </a:rPr>
              <a:t>(b</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b</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4</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c);</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[0]</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(-b + </a:t>
            </a:r>
            <a:r>
              <a:rPr lang="ru-RU" sz="2100" b="0" strike="noStrike" spc="-1" dirty="0" err="1">
                <a:solidFill>
                  <a:srgbClr val="000000"/>
                </a:solidFill>
                <a:uFill>
                  <a:solidFill>
                    <a:srgbClr val="FFFFFF"/>
                  </a:solidFill>
                </a:uFill>
                <a:latin typeface="Open Sans"/>
                <a:ea typeface="DejaVu Sans"/>
              </a:rPr>
              <a:t>temp</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(2</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[1]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(-b – </a:t>
            </a:r>
            <a:r>
              <a:rPr lang="ru-RU" sz="2100" b="0" strike="noStrike" spc="-1" dirty="0" err="1">
                <a:solidFill>
                  <a:srgbClr val="000000"/>
                </a:solidFill>
                <a:uFill>
                  <a:solidFill>
                    <a:srgbClr val="FFFFFF"/>
                  </a:solidFill>
                </a:uFill>
                <a:latin typeface="Open Sans"/>
                <a:ea typeface="DejaVu Sans"/>
              </a:rPr>
              <a:t>temp</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(2</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temp</a:t>
            </a:r>
            <a:r>
              <a:rPr lang="en-US" sz="2100"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[0];</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[0]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 [1];</a:t>
            </a:r>
            <a:endParaRPr lang="ru-RU" sz="1800" b="0" strike="noStrike" spc="-1" dirty="0">
              <a:solidFill>
                <a:srgbClr val="000000"/>
              </a:solidFill>
              <a:uFill>
                <a:solidFill>
                  <a:srgbClr val="FFFFFF"/>
                </a:solidFill>
              </a:uFill>
              <a:latin typeface="Arial"/>
            </a:endParaRPr>
          </a:p>
          <a:p>
            <a:pPr marL="270000" indent="-266040">
              <a:lnSpc>
                <a:spcPct val="100000"/>
              </a:lnSpc>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root</a:t>
            </a:r>
            <a:r>
              <a:rPr lang="ru-RU" sz="2100" b="0" strike="noStrike" spc="-1" dirty="0">
                <a:solidFill>
                  <a:srgbClr val="000000"/>
                </a:solidFill>
                <a:uFill>
                  <a:solidFill>
                    <a:srgbClr val="FFFFFF"/>
                  </a:solidFill>
                </a:uFill>
                <a:latin typeface="Open Sans"/>
                <a:ea typeface="DejaVu Sans"/>
              </a:rPr>
              <a:t>[1] </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temp</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731" name="CustomShape 3"/>
          <p:cNvSpPr/>
          <p:nvPr/>
        </p:nvSpPr>
        <p:spPr>
          <a:xfrm>
            <a:off x="5689440" y="2757240"/>
            <a:ext cx="3151800" cy="1953720"/>
          </a:xfrm>
          <a:prstGeom prst="irregularSeal1">
            <a:avLst/>
          </a:prstGeom>
          <a:solidFill>
            <a:srgbClr val="C00000"/>
          </a:solidFill>
          <a:ln>
            <a:round/>
          </a:ln>
          <a:effectLst>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lstStyle/>
          <a:p>
            <a:pPr algn="ctr">
              <a:lnSpc>
                <a:spcPct val="100000"/>
              </a:lnSpc>
            </a:pPr>
            <a:r>
              <a:rPr lang="ru-RU" sz="1400" b="0" strike="noStrike" spc="-1">
                <a:solidFill>
                  <a:srgbClr val="FFFFFF"/>
                </a:solidFill>
                <a:uFill>
                  <a:solidFill>
                    <a:srgbClr val="FFFFFF"/>
                  </a:solidFill>
                </a:uFill>
                <a:latin typeface="Open Sans"/>
                <a:ea typeface="DejaVu Sans"/>
              </a:rPr>
              <a:t>This is is not good!!!</a:t>
            </a:r>
            <a:endParaRPr lang="ru-RU" sz="1800" b="0" strike="noStrike" spc="-1">
              <a:solidFill>
                <a:srgbClr val="000000"/>
              </a:solidFill>
              <a:uFill>
                <a:solidFill>
                  <a:srgbClr val="FFFFFF"/>
                </a:solidFill>
              </a:uFill>
              <a:latin typeface="Arial"/>
            </a:endParaRPr>
          </a:p>
        </p:txBody>
      </p:sp>
      <p:sp>
        <p:nvSpPr>
          <p:cNvPr id="732" name="CustomShape 4"/>
          <p:cNvSpPr/>
          <p:nvPr/>
        </p:nvSpPr>
        <p:spPr>
          <a:xfrm>
            <a:off x="3779912" y="4625280"/>
            <a:ext cx="291600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dirty="0">
                <a:solidFill>
                  <a:srgbClr val="00B050"/>
                </a:solidFill>
                <a:uFill>
                  <a:solidFill>
                    <a:srgbClr val="FFFFFF"/>
                  </a:solidFill>
                </a:uFill>
                <a:latin typeface="Open Sans"/>
                <a:ea typeface="DejaVu Sans"/>
              </a:rPr>
              <a:t>The </a:t>
            </a:r>
            <a:r>
              <a:rPr lang="ru-RU" sz="1400" b="0" strike="noStrike" spc="-1" dirty="0" err="1">
                <a:solidFill>
                  <a:srgbClr val="00B050"/>
                </a:solidFill>
                <a:uFill>
                  <a:solidFill>
                    <a:srgbClr val="FFFFFF"/>
                  </a:solidFill>
                </a:uFill>
                <a:latin typeface="Open Sans"/>
                <a:ea typeface="DejaVu Sans"/>
              </a:rPr>
              <a:t>code</a:t>
            </a:r>
            <a:r>
              <a:rPr lang="ru-RU" sz="1400" b="0" strike="noStrike" spc="-1" dirty="0">
                <a:solidFill>
                  <a:srgbClr val="00B050"/>
                </a:solidFill>
                <a:uFill>
                  <a:solidFill>
                    <a:srgbClr val="FFFFFF"/>
                  </a:solidFill>
                </a:uFill>
                <a:latin typeface="Open Sans"/>
                <a:ea typeface="DejaVu Sans"/>
              </a:rPr>
              <a:t> </a:t>
            </a:r>
            <a:r>
              <a:rPr lang="ru-RU" sz="1400" b="0" strike="noStrike" spc="-1" dirty="0" err="1">
                <a:solidFill>
                  <a:srgbClr val="00B050"/>
                </a:solidFill>
                <a:uFill>
                  <a:solidFill>
                    <a:srgbClr val="FFFFFF"/>
                  </a:solidFill>
                </a:uFill>
                <a:latin typeface="Open Sans"/>
                <a:ea typeface="DejaVu Sans"/>
              </a:rPr>
              <a:t>should</a:t>
            </a:r>
            <a:r>
              <a:rPr lang="ru-RU" sz="1400" b="0" strike="noStrike" spc="-1" dirty="0">
                <a:solidFill>
                  <a:srgbClr val="00B050"/>
                </a:solidFill>
                <a:uFill>
                  <a:solidFill>
                    <a:srgbClr val="FFFFFF"/>
                  </a:solidFill>
                </a:uFill>
                <a:latin typeface="Open Sans"/>
                <a:ea typeface="DejaVu Sans"/>
              </a:rPr>
              <a:t> </a:t>
            </a:r>
            <a:r>
              <a:rPr lang="ru-RU" sz="1400" b="0" strike="noStrike" spc="-1" dirty="0" err="1">
                <a:solidFill>
                  <a:srgbClr val="00B050"/>
                </a:solidFill>
                <a:uFill>
                  <a:solidFill>
                    <a:srgbClr val="FFFFFF"/>
                  </a:solidFill>
                </a:uFill>
                <a:latin typeface="Open Sans"/>
                <a:ea typeface="DejaVu Sans"/>
              </a:rPr>
              <a:t>be</a:t>
            </a:r>
            <a:r>
              <a:rPr lang="ru-RU" sz="1400" b="0" strike="noStrike" spc="-1" dirty="0">
                <a:solidFill>
                  <a:srgbClr val="00B050"/>
                </a:solidFill>
                <a:uFill>
                  <a:solidFill>
                    <a:srgbClr val="FFFFFF"/>
                  </a:solidFill>
                </a:uFill>
                <a:latin typeface="Open Sans"/>
                <a:ea typeface="DejaVu Sans"/>
              </a:rPr>
              <a:t> </a:t>
            </a:r>
            <a:r>
              <a:rPr lang="ru-RU" sz="1400" b="0" strike="noStrike" spc="-1" dirty="0" err="1">
                <a:solidFill>
                  <a:srgbClr val="00B050"/>
                </a:solidFill>
                <a:uFill>
                  <a:solidFill>
                    <a:srgbClr val="FFFFFF"/>
                  </a:solidFill>
                </a:uFill>
                <a:latin typeface="Open Sans"/>
                <a:ea typeface="DejaVu Sans"/>
              </a:rPr>
              <a:t>easy</a:t>
            </a:r>
            <a:r>
              <a:rPr lang="ru-RU" sz="1400" b="0" strike="noStrike" spc="-1" dirty="0">
                <a:solidFill>
                  <a:srgbClr val="00B050"/>
                </a:solidFill>
                <a:uFill>
                  <a:solidFill>
                    <a:srgbClr val="FFFFFF"/>
                  </a:solidFill>
                </a:uFill>
                <a:latin typeface="Open Sans"/>
                <a:ea typeface="DejaVu Sans"/>
              </a:rPr>
              <a:t> </a:t>
            </a:r>
            <a:r>
              <a:rPr lang="ru-RU" sz="1400" b="0" strike="noStrike" spc="-1" dirty="0" err="1">
                <a:solidFill>
                  <a:srgbClr val="00B050"/>
                </a:solidFill>
                <a:uFill>
                  <a:solidFill>
                    <a:srgbClr val="FFFFFF"/>
                  </a:solidFill>
                </a:uFill>
                <a:latin typeface="Open Sans"/>
                <a:ea typeface="DejaVu Sans"/>
              </a:rPr>
              <a:t>to</a:t>
            </a:r>
            <a:r>
              <a:rPr lang="ru-RU" sz="1400" b="0" strike="noStrike" spc="-1" dirty="0">
                <a:solidFill>
                  <a:srgbClr val="00B050"/>
                </a:solidFill>
                <a:uFill>
                  <a:solidFill>
                    <a:srgbClr val="FFFFFF"/>
                  </a:solidFill>
                </a:uFill>
                <a:latin typeface="Open Sans"/>
                <a:ea typeface="DejaVu Sans"/>
              </a:rPr>
              <a:t> </a:t>
            </a:r>
            <a:r>
              <a:rPr lang="ru-RU" sz="1400" b="0" strike="noStrike" spc="-1" dirty="0" err="1">
                <a:solidFill>
                  <a:srgbClr val="00B050"/>
                </a:solidFill>
                <a:uFill>
                  <a:solidFill>
                    <a:srgbClr val="FFFFFF"/>
                  </a:solidFill>
                </a:uFill>
                <a:latin typeface="Open Sans"/>
                <a:ea typeface="DejaVu Sans"/>
              </a:rPr>
              <a:t>read</a:t>
            </a:r>
            <a:r>
              <a:rPr lang="ru-RU" sz="1400" b="0" strike="noStrike" spc="-1" dirty="0">
                <a:solidFill>
                  <a:srgbClr val="00B05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anim calcmode="lin" valueType="str">
                                      <p:cBhvr additive="repl">
                                        <p:cTn id="7" dur="500" fill="hold"/>
                                        <p:tgtEl>
                                          <p:spTgt spid="731"/>
                                        </p:tgtEl>
                                      </p:cBhvr>
                                      <p:tavLst>
                                        <p:tav tm="100000">
                                          <p:val>
                                            <p:strVal val="width"/>
                                          </p:val>
                                        </p:tav>
                                      </p:tavLst>
                                    </p:anim>
                                    <p:anim calcmode="lin" valueType="str">
                                      <p:cBhvr additive="repl">
                                        <p:cTn id="8" dur="500" fill="hold"/>
                                        <p:tgtEl>
                                          <p:spTgt spid="731"/>
                                        </p:tgtEl>
                                      </p:cBhvr>
                                      <p:tavLst>
                                        <p:tav tm="100000">
                                          <p:val>
                                            <p:strVal val="height"/>
                                          </p:val>
                                        </p:tav>
                                      </p:tavLst>
                                    </p:anim>
                                    <p:animEffect transition="in" filter="fade">
                                      <p:cBhvr additive="repl">
                                        <p:cTn id="9" dur="500"/>
                                        <p:tgtEl>
                                          <p:spTgt spid="731"/>
                                        </p:tgtEl>
                                      </p:cBhvr>
                                    </p:animEffect>
                                  </p:childTnLst>
                                </p:cTn>
                              </p:par>
                            </p:childTnLst>
                          </p:cTn>
                        </p:par>
                      </p:childTnLst>
                    </p:cTn>
                  </p:par>
                  <p:par>
                    <p:cTn id="10" fill="hold">
                      <p:stCondLst>
                        <p:cond delay="indefinite"/>
                      </p:stCondLst>
                      <p:childTnLst>
                        <p:par>
                          <p:cTn id="11" fill="hold">
                            <p:stCondLst>
                              <p:cond delay="0"/>
                            </p:stCondLst>
                            <p:childTnLst>
                              <p:par>
                                <p:cTn id="12" presetID="51" presetClass="entr" fill="hold" nodeType="clickEffect">
                                  <p:stCondLst>
                                    <p:cond delay="0"/>
                                  </p:stCondLst>
                                  <p:childTnLst>
                                    <p:set>
                                      <p:cBhvr>
                                        <p:cTn id="13" dur="1" fill="hold">
                                          <p:stCondLst>
                                            <p:cond delay="0"/>
                                          </p:stCondLst>
                                        </p:cTn>
                                        <p:tgtEl>
                                          <p:spTgt spid="732"/>
                                        </p:tgtEl>
                                        <p:attrNameLst>
                                          <p:attrName>style.visibility</p:attrName>
                                        </p:attrNameLst>
                                      </p:cBhvr>
                                      <p:to>
                                        <p:strVal val="visible"/>
                                      </p:to>
                                    </p:set>
                                    <p:animEffect transition="in" filter="fade">
                                      <p:cBhvr additive="repl">
                                        <p:cTn id="14" dur="770"/>
                                        <p:tgtEl>
                                          <p:spTgt spid="732"/>
                                        </p:tgtEl>
                                      </p:cBhvr>
                                    </p:animEffect>
                                    <p:set>
                                      <p:cBhvr>
                                        <p:cTn id="15" dur="770" fill="hold"/>
                                        <p:tgtEl>
                                          <p:spTgt spid="732"/>
                                        </p:tgtEl>
                                        <p:attrNameLst>
                                          <p:attrName>ppt_x</p:attrName>
                                        </p:attrNameLst>
                                      </p:cBhvr>
                                    </p:set>
                                    <p:anim calcmode="lin" valueType="num">
                                      <p:cBhvr additive="repl">
                                        <p:cTn id="16" dur="1230" fill="hold">
                                          <p:stCondLst>
                                            <p:cond delay="770"/>
                                          </p:stCondLst>
                                        </p:cTn>
                                        <p:tgtEl>
                                          <p:spTgt spid="732"/>
                                        </p:tgtEl>
                                        <p:attrNameLst>
                                          <p:attrName>ppt_x</p:attrName>
                                        </p:attrNameLst>
                                      </p:cBhvr>
                                    </p:anim>
                                    <p:set>
                                      <p:cBhvr>
                                        <p:cTn id="17" dur="770" fill="hold"/>
                                        <p:tgtEl>
                                          <p:spTgt spid="732"/>
                                        </p:tgtEl>
                                        <p:attrNameLst>
                                          <p:attrName>ppt_y</p:attrName>
                                        </p:attrNameLst>
                                      </p:cBhvr>
                                    </p:set>
                                    <p:anim calcmode="lin" valueType="num">
                                      <p:cBhvr additive="repl">
                                        <p:cTn id="18" dur="1230" fill="hold">
                                          <p:stCondLst>
                                            <p:cond delay="770"/>
                                          </p:stCondLst>
                                        </p:cTn>
                                        <p:tgtEl>
                                          <p:spTgt spid="73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CustomShape 1"/>
          <p:cNvSpPr/>
          <p:nvPr/>
        </p:nvSpPr>
        <p:spPr>
          <a:xfrm>
            <a:off x="428760" y="107280"/>
            <a:ext cx="8225640" cy="706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Importance of variable names</a:t>
            </a:r>
            <a:endParaRPr lang="ru-RU" sz="1800" b="0" strike="noStrike" spc="-1">
              <a:solidFill>
                <a:srgbClr val="000000"/>
              </a:solidFill>
              <a:uFill>
                <a:solidFill>
                  <a:srgbClr val="FFFFFF"/>
                </a:solidFill>
              </a:uFill>
              <a:latin typeface="Arial"/>
            </a:endParaRPr>
          </a:p>
        </p:txBody>
      </p:sp>
      <p:sp>
        <p:nvSpPr>
          <p:cNvPr id="734" name="CustomShape 2"/>
          <p:cNvSpPr/>
          <p:nvPr/>
        </p:nvSpPr>
        <p:spPr>
          <a:xfrm>
            <a:off x="193680" y="857160"/>
            <a:ext cx="877500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1900" spc="-1" dirty="0">
                <a:solidFill>
                  <a:srgbClr val="000000"/>
                </a:solidFill>
                <a:uFill>
                  <a:solidFill>
                    <a:srgbClr val="FFFFFF"/>
                  </a:solidFill>
                </a:uFill>
                <a:latin typeface="Open Sans"/>
              </a:rPr>
              <a:t>Meaningful choice of variable names are very important in writing legible, understandable and maintainable code.</a:t>
            </a:r>
            <a:r>
              <a:rPr lang="ru-RU" sz="1900" b="0" strike="noStrike" spc="-1" dirty="0">
                <a:solidFill>
                  <a:srgbClr val="000000"/>
                </a:solidFill>
                <a:uFill>
                  <a:solidFill>
                    <a:srgbClr val="FFFFFF"/>
                  </a:solidFill>
                </a:uFill>
                <a:latin typeface="Open Sans"/>
                <a:ea typeface="DejaVu Sans"/>
              </a:rPr>
              <a:t> </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900" b="0" strike="noStrike" spc="-1" dirty="0">
                <a:solidFill>
                  <a:srgbClr val="000000"/>
                </a:solidFill>
                <a:uFill>
                  <a:solidFill>
                    <a:srgbClr val="FFFFFF"/>
                  </a:solidFill>
                </a:uFill>
                <a:latin typeface="Open Sans"/>
                <a:ea typeface="DejaVu Sans"/>
              </a:rPr>
              <a:t>The </a:t>
            </a:r>
            <a:r>
              <a:rPr lang="ru-RU" sz="1900" b="0" strike="noStrike" spc="-1" dirty="0" err="1">
                <a:solidFill>
                  <a:srgbClr val="000000"/>
                </a:solidFill>
                <a:uFill>
                  <a:solidFill>
                    <a:srgbClr val="FFFFFF"/>
                  </a:solidFill>
                </a:uFill>
                <a:latin typeface="Open Sans"/>
                <a:ea typeface="DejaVu Sans"/>
              </a:rPr>
              <a:t>variable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name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must</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clearly</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describe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its</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purpose</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1900" spc="-1" dirty="0">
                <a:solidFill>
                  <a:srgbClr val="000000"/>
                </a:solidFill>
                <a:uFill>
                  <a:solidFill>
                    <a:srgbClr val="FFFFFF"/>
                  </a:solidFill>
                </a:uFill>
                <a:latin typeface="Open Sans"/>
              </a:rPr>
              <a:t>Generally recommended length of a variable name is from 8 to 16 characters</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1900" spc="-1" dirty="0">
                <a:solidFill>
                  <a:srgbClr val="000000"/>
                </a:solidFill>
                <a:uFill>
                  <a:solidFill>
                    <a:srgbClr val="FFFFFF"/>
                  </a:solidFill>
                </a:uFill>
                <a:latin typeface="Open Sans"/>
              </a:rPr>
              <a:t>Loop-counters are usually simplistically named as </a:t>
            </a:r>
            <a:r>
              <a:rPr lang="en-US" sz="1900" b="1" spc="-1" dirty="0" err="1">
                <a:solidFill>
                  <a:srgbClr val="000000"/>
                </a:solidFill>
                <a:uFill>
                  <a:solidFill>
                    <a:srgbClr val="FFFFFF"/>
                  </a:solidFill>
                </a:uFill>
                <a:latin typeface="Open Sans"/>
              </a:rPr>
              <a:t>i</a:t>
            </a:r>
            <a:r>
              <a:rPr lang="en-US" sz="1900" b="1" spc="-1" dirty="0">
                <a:solidFill>
                  <a:srgbClr val="000000"/>
                </a:solidFill>
                <a:uFill>
                  <a:solidFill>
                    <a:srgbClr val="FFFFFF"/>
                  </a:solidFill>
                </a:uFill>
                <a:latin typeface="Open Sans"/>
              </a:rPr>
              <a:t>, j, k, n, index</a:t>
            </a:r>
            <a:r>
              <a:rPr lang="en-US" sz="1900" spc="-1" dirty="0">
                <a:solidFill>
                  <a:srgbClr val="000000"/>
                </a:solidFill>
                <a:uFill>
                  <a:solidFill>
                    <a:srgbClr val="FFFFFF"/>
                  </a:solidFill>
                </a:uFill>
                <a:latin typeface="Open Sans"/>
              </a:rPr>
              <a:t> and so on...</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900" b="0" strike="noStrike" spc="-1" dirty="0" err="1">
                <a:solidFill>
                  <a:srgbClr val="000000"/>
                </a:solidFill>
                <a:uFill>
                  <a:solidFill>
                    <a:srgbClr val="FFFFFF"/>
                  </a:solidFill>
                </a:uFill>
                <a:latin typeface="Open Sans"/>
                <a:ea typeface="DejaVu Sans"/>
              </a:rPr>
              <a:t>Variables</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reflecting</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the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state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of</a:t>
            </a:r>
            <a:r>
              <a:rPr lang="ru-RU" sz="1900" b="0" strike="noStrike" spc="-1" dirty="0">
                <a:solidFill>
                  <a:srgbClr val="000000"/>
                </a:solidFill>
                <a:uFill>
                  <a:solidFill>
                    <a:srgbClr val="FFFFFF"/>
                  </a:solidFill>
                </a:uFill>
                <a:latin typeface="Open Sans"/>
                <a:ea typeface="DejaVu Sans"/>
              </a:rPr>
              <a:t> a </a:t>
            </a:r>
            <a:r>
              <a:rPr lang="ru-RU" sz="1900" b="0" strike="noStrike" spc="-1" dirty="0" err="1">
                <a:solidFill>
                  <a:srgbClr val="000000"/>
                </a:solidFill>
                <a:uFill>
                  <a:solidFill>
                    <a:srgbClr val="FFFFFF"/>
                  </a:solidFill>
                </a:uFill>
                <a:latin typeface="Open Sans"/>
                <a:ea typeface="DejaVu Sans"/>
              </a:rPr>
              <a:t>transaction</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must</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have</a:t>
            </a:r>
            <a:r>
              <a:rPr lang="ru-RU" sz="1900" b="0" strike="noStrike" spc="-1" dirty="0">
                <a:solidFill>
                  <a:srgbClr val="000000"/>
                </a:solidFill>
                <a:uFill>
                  <a:solidFill>
                    <a:srgbClr val="FFFFFF"/>
                  </a:solidFill>
                </a:uFill>
                <a:latin typeface="Open Sans"/>
                <a:ea typeface="DejaVu Sans"/>
              </a:rPr>
              <a:t> a </a:t>
            </a:r>
            <a:r>
              <a:rPr lang="ru-RU" sz="1900" b="0" strike="noStrike" spc="-1" dirty="0" err="1">
                <a:solidFill>
                  <a:srgbClr val="000000"/>
                </a:solidFill>
                <a:uFill>
                  <a:solidFill>
                    <a:srgbClr val="FFFFFF"/>
                  </a:solidFill>
                </a:uFill>
                <a:latin typeface="Open Sans"/>
                <a:ea typeface="DejaVu Sans"/>
              </a:rPr>
              <a:t>name</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that</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clearly</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describes</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this</a:t>
            </a:r>
            <a:r>
              <a:rPr lang="ru-RU" sz="1900" b="0" strike="noStrike" spc="-1" dirty="0">
                <a:solidFill>
                  <a:srgbClr val="000000"/>
                </a:solidFill>
                <a:uFill>
                  <a:solidFill>
                    <a:srgbClr val="FFFFFF"/>
                  </a:solidFill>
                </a:uFill>
                <a:latin typeface="Open Sans"/>
                <a:ea typeface="DejaVu Sans"/>
              </a:rPr>
              <a:t> </a:t>
            </a:r>
            <a:r>
              <a:rPr lang="ru-RU" sz="1900" b="0" strike="noStrike" spc="-1" dirty="0" err="1">
                <a:solidFill>
                  <a:srgbClr val="000000"/>
                </a:solidFill>
                <a:uFill>
                  <a:solidFill>
                    <a:srgbClr val="FFFFFF"/>
                  </a:solidFill>
                </a:uFill>
                <a:latin typeface="Open Sans"/>
                <a:ea typeface="DejaVu Sans"/>
              </a:rPr>
              <a:t>state</a:t>
            </a:r>
            <a:endParaRPr lang="ru-RU" sz="1900" b="0" strike="noStrike" spc="-1" dirty="0">
              <a:solidFill>
                <a:srgbClr val="000000"/>
              </a:solidFill>
              <a:uFill>
                <a:solidFill>
                  <a:srgbClr val="FFFFFF"/>
                </a:solidFill>
              </a:uFill>
              <a:latin typeface="Arial"/>
            </a:endParaRPr>
          </a:p>
          <a:p>
            <a:pPr>
              <a:lnSpc>
                <a:spcPct val="130000"/>
              </a:lnSpc>
            </a:pPr>
            <a:endParaRPr lang="ru-RU" sz="1900" b="0" strike="noStrike" spc="-1" dirty="0">
              <a:solidFill>
                <a:srgbClr val="000000"/>
              </a:solidFill>
              <a:uFill>
                <a:solidFill>
                  <a:srgbClr val="FFFFFF"/>
                </a:solidFill>
              </a:uFill>
              <a:latin typeface="Arial"/>
            </a:endParaRPr>
          </a:p>
        </p:txBody>
      </p:sp>
      <p:sp>
        <p:nvSpPr>
          <p:cNvPr id="735" name="CustomShape 3"/>
          <p:cNvSpPr/>
          <p:nvPr/>
        </p:nvSpPr>
        <p:spPr>
          <a:xfrm>
            <a:off x="2339752" y="4293109"/>
            <a:ext cx="30488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dirty="0" err="1">
                <a:solidFill>
                  <a:srgbClr val="FF0000"/>
                </a:solidFill>
                <a:uFill>
                  <a:solidFill>
                    <a:srgbClr val="FFFFFF"/>
                  </a:solidFill>
                </a:uFill>
                <a:latin typeface="Open Sans"/>
                <a:ea typeface="DejaVu Sans"/>
              </a:rPr>
              <a:t>Flag</a:t>
            </a:r>
            <a:r>
              <a:rPr lang="ru-RU" sz="1400" b="1" strike="noStrike" spc="-1" dirty="0">
                <a:solidFill>
                  <a:srgbClr val="FF0000"/>
                </a:solidFill>
                <a:uFill>
                  <a:solidFill>
                    <a:srgbClr val="FFFFFF"/>
                  </a:solidFill>
                </a:uFill>
                <a:latin typeface="Open Sans"/>
                <a:ea typeface="DejaVu Sans"/>
              </a:rPr>
              <a:t> = </a:t>
            </a:r>
            <a:r>
              <a:rPr lang="ru-RU" sz="1400" b="1" strike="noStrike" spc="-1" dirty="0" err="1">
                <a:solidFill>
                  <a:srgbClr val="FF0000"/>
                </a:solidFill>
                <a:uFill>
                  <a:solidFill>
                    <a:srgbClr val="FFFFFF"/>
                  </a:solidFill>
                </a:uFill>
                <a:latin typeface="Open Sans"/>
                <a:ea typeface="DejaVu Sans"/>
              </a:rPr>
              <a:t>read_from_file</a:t>
            </a:r>
            <a:r>
              <a:rPr lang="ru-RU" sz="1400" b="1" strike="noStrike" spc="-1" dirty="0">
                <a:solidFill>
                  <a:srgbClr val="FF0000"/>
                </a:solidFill>
                <a:uFill>
                  <a:solidFill>
                    <a:srgbClr val="FFFFFF"/>
                  </a:solidFill>
                </a:uFill>
                <a:latin typeface="Open Sans"/>
                <a:ea typeface="DejaVu Sans"/>
              </a:rPr>
              <a:t>(“9600.txt”);</a:t>
            </a:r>
            <a:endParaRPr lang="ru-RU" sz="1800" b="0" strike="noStrike" spc="-1" dirty="0">
              <a:solidFill>
                <a:srgbClr val="000000"/>
              </a:solidFill>
              <a:uFill>
                <a:solidFill>
                  <a:srgbClr val="FFFFFF"/>
                </a:solidFill>
              </a:uFill>
              <a:latin typeface="Arial"/>
            </a:endParaRPr>
          </a:p>
        </p:txBody>
      </p:sp>
      <p:sp>
        <p:nvSpPr>
          <p:cNvPr id="736" name="CustomShape 4"/>
          <p:cNvSpPr/>
          <p:nvPr/>
        </p:nvSpPr>
        <p:spPr>
          <a:xfrm>
            <a:off x="2195736" y="4676088"/>
            <a:ext cx="36399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dirty="0" err="1">
                <a:solidFill>
                  <a:srgbClr val="00B050"/>
                </a:solidFill>
                <a:uFill>
                  <a:solidFill>
                    <a:srgbClr val="FFFFFF"/>
                  </a:solidFill>
                </a:uFill>
                <a:latin typeface="Open Sans"/>
                <a:ea typeface="DejaVu Sans"/>
              </a:rPr>
              <a:t>dataReady</a:t>
            </a:r>
            <a:r>
              <a:rPr lang="ru-RU" sz="1400" b="1" strike="noStrike" spc="-1" dirty="0">
                <a:solidFill>
                  <a:srgbClr val="00B050"/>
                </a:solidFill>
                <a:uFill>
                  <a:solidFill>
                    <a:srgbClr val="FFFFFF"/>
                  </a:solidFill>
                </a:uFill>
                <a:latin typeface="Open Sans"/>
                <a:ea typeface="DejaVu Sans"/>
              </a:rPr>
              <a:t> = </a:t>
            </a:r>
            <a:r>
              <a:rPr lang="ru-RU" sz="1400" b="1" strike="noStrike" spc="-1" dirty="0" err="1">
                <a:solidFill>
                  <a:srgbClr val="00B050"/>
                </a:solidFill>
                <a:uFill>
                  <a:solidFill>
                    <a:srgbClr val="FFFFFF"/>
                  </a:solidFill>
                </a:uFill>
                <a:latin typeface="Open Sans"/>
                <a:ea typeface="DejaVu Sans"/>
              </a:rPr>
              <a:t>read_from_file</a:t>
            </a:r>
            <a:r>
              <a:rPr lang="ru-RU" sz="1400" b="1" strike="noStrike" spc="-1" dirty="0">
                <a:solidFill>
                  <a:srgbClr val="00B050"/>
                </a:solidFill>
                <a:uFill>
                  <a:solidFill>
                    <a:srgbClr val="FFFFFF"/>
                  </a:solidFill>
                </a:uFill>
                <a:latin typeface="Open Sans"/>
                <a:ea typeface="DejaVu Sans"/>
              </a:rPr>
              <a:t>(“9600.txt”);</a:t>
            </a:r>
            <a:endParaRPr lang="ru-RU" sz="1800" b="0" strike="noStrike" spc="-1" dirty="0">
              <a:solidFill>
                <a:srgbClr val="000000"/>
              </a:solidFill>
              <a:uFill>
                <a:solidFill>
                  <a:srgbClr val="FFFFFF"/>
                </a:solidFill>
              </a:uFill>
              <a:latin typeface="Arial"/>
            </a:endParaRPr>
          </a:p>
        </p:txBody>
      </p:sp>
      <p:sp>
        <p:nvSpPr>
          <p:cNvPr id="737" name="Line 5"/>
          <p:cNvSpPr/>
          <p:nvPr/>
        </p:nvSpPr>
        <p:spPr>
          <a:xfrm>
            <a:off x="1857240" y="4286160"/>
            <a:ext cx="4572000" cy="375120"/>
          </a:xfrm>
          <a:prstGeom prst="line">
            <a:avLst/>
          </a:prstGeom>
          <a:ln>
            <a:round/>
          </a:ln>
        </p:spPr>
        <p:style>
          <a:lnRef idx="3">
            <a:schemeClr val="accent6"/>
          </a:lnRef>
          <a:fillRef idx="0">
            <a:schemeClr val="accent6"/>
          </a:fillRef>
          <a:effectRef idx="2">
            <a:schemeClr val="accent6"/>
          </a:effectRef>
          <a:fontRef idx="minor"/>
        </p:style>
      </p:sp>
      <p:sp>
        <p:nvSpPr>
          <p:cNvPr id="738" name="Line 6"/>
          <p:cNvSpPr/>
          <p:nvPr/>
        </p:nvSpPr>
        <p:spPr>
          <a:xfrm flipV="1">
            <a:off x="1928520" y="4232520"/>
            <a:ext cx="4500720" cy="428760"/>
          </a:xfrm>
          <a:prstGeom prst="line">
            <a:avLst/>
          </a:prstGeom>
          <a:ln>
            <a:round/>
          </a:ln>
        </p:spPr>
        <p:style>
          <a:lnRef idx="3">
            <a:schemeClr val="accent6"/>
          </a:lnRef>
          <a:fillRef idx="0">
            <a:schemeClr val="accent6"/>
          </a:fillRef>
          <a:effectRef idx="2">
            <a:schemeClr val="accent6"/>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Effect transition="in" filter="fade">
                                      <p:cBhvr>
                                        <p:cTn id="7" dur="500"/>
                                        <p:tgtEl>
                                          <p:spTgt spid="737"/>
                                        </p:tgtEl>
                                      </p:cBhvr>
                                    </p:animEffect>
                                  </p:childTnLst>
                                </p:cTn>
                              </p:par>
                              <p:par>
                                <p:cTn id="8" presetID="10" presetClass="entr" presetSubtype="0" fill="hold" nodeType="withEffect">
                                  <p:stCondLst>
                                    <p:cond delay="0"/>
                                  </p:stCondLst>
                                  <p:childTnLst>
                                    <p:set>
                                      <p:cBhvr>
                                        <p:cTn id="9" dur="1" fill="hold">
                                          <p:stCondLst>
                                            <p:cond delay="0"/>
                                          </p:stCondLst>
                                        </p:cTn>
                                        <p:tgtEl>
                                          <p:spTgt spid="738"/>
                                        </p:tgtEl>
                                        <p:attrNameLst>
                                          <p:attrName>style.visibility</p:attrName>
                                        </p:attrNameLst>
                                      </p:cBhvr>
                                      <p:to>
                                        <p:strVal val="visible"/>
                                      </p:to>
                                    </p:set>
                                    <p:animEffect transition="in" filter="fade">
                                      <p:cBhvr>
                                        <p:cTn id="10" dur="500"/>
                                        <p:tgtEl>
                                          <p:spTgt spid="738"/>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36"/>
                                        </p:tgtEl>
                                        <p:attrNameLst>
                                          <p:attrName>style.visibility</p:attrName>
                                        </p:attrNameLst>
                                      </p:cBhvr>
                                      <p:to>
                                        <p:strVal val="visible"/>
                                      </p:to>
                                    </p:set>
                                    <p:animEffect transition="in" filter="fade">
                                      <p:cBhvr>
                                        <p:cTn id="14" dur="1000"/>
                                        <p:tgtEl>
                                          <p:spTgt spid="736"/>
                                        </p:tgtEl>
                                      </p:cBhvr>
                                    </p:animEffect>
                                    <p:anim calcmode="lin" valueType="num">
                                      <p:cBhvr>
                                        <p:cTn id="15" dur="1000" fill="hold"/>
                                        <p:tgtEl>
                                          <p:spTgt spid="736"/>
                                        </p:tgtEl>
                                        <p:attrNameLst>
                                          <p:attrName>ppt_x</p:attrName>
                                        </p:attrNameLst>
                                      </p:cBhvr>
                                      <p:tavLst>
                                        <p:tav tm="0">
                                          <p:val>
                                            <p:strVal val="#ppt_x"/>
                                          </p:val>
                                        </p:tav>
                                        <p:tav tm="100000">
                                          <p:val>
                                            <p:strVal val="#ppt_x"/>
                                          </p:val>
                                        </p:tav>
                                      </p:tavLst>
                                    </p:anim>
                                    <p:anim calcmode="lin" valueType="num">
                                      <p:cBhvr>
                                        <p:cTn id="16" dur="1000" fill="hold"/>
                                        <p:tgtEl>
                                          <p:spTgt spid="7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CustomShape 1"/>
          <p:cNvSpPr/>
          <p:nvPr/>
        </p:nvSpPr>
        <p:spPr>
          <a:xfrm>
            <a:off x="207000" y="34200"/>
            <a:ext cx="8933040" cy="779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Simple </a:t>
            </a:r>
            <a:r>
              <a:rPr lang="ru-RU" sz="2300" b="1" strike="noStrike" spc="-1" dirty="0" err="1">
                <a:solidFill>
                  <a:srgbClr val="EB571C"/>
                </a:solidFill>
                <a:uFill>
                  <a:solidFill>
                    <a:srgbClr val="FFFFFF"/>
                  </a:solidFill>
                </a:uFill>
                <a:latin typeface="Open Sans"/>
                <a:ea typeface="Open Sans"/>
              </a:rPr>
              <a:t>data</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types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and</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variables</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Common </a:t>
            </a:r>
            <a:r>
              <a:rPr lang="ru-RU" sz="2300" b="1" strike="noStrike" spc="-1" dirty="0" err="1">
                <a:solidFill>
                  <a:srgbClr val="4E5761"/>
                </a:solidFill>
                <a:uFill>
                  <a:solidFill>
                    <a:srgbClr val="FFFFFF"/>
                  </a:solidFill>
                </a:uFill>
                <a:latin typeface="Open Sans"/>
                <a:ea typeface="Open Sans"/>
              </a:rPr>
              <a:t>naming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conventions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for</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boolean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true</a:t>
            </a:r>
            <a:r>
              <a:rPr lang="ru-RU" sz="2300" b="1" strike="noStrike" spc="-1" dirty="0">
                <a:solidFill>
                  <a:srgbClr val="4E5761"/>
                </a:solidFill>
                <a:uFill>
                  <a:solidFill>
                    <a:srgbClr val="FFFFFF"/>
                  </a:solidFill>
                </a:uFill>
                <a:latin typeface="Open Sans"/>
                <a:ea typeface="Open Sans"/>
              </a:rPr>
              <a:t>/</a:t>
            </a:r>
            <a:r>
              <a:rPr lang="ru-RU" sz="2300" b="1" strike="noStrike" spc="-1" dirty="0" err="1">
                <a:solidFill>
                  <a:srgbClr val="4E5761"/>
                </a:solidFill>
                <a:uFill>
                  <a:solidFill>
                    <a:srgbClr val="FFFFFF"/>
                  </a:solidFill>
                </a:uFill>
                <a:latin typeface="Open Sans"/>
                <a:ea typeface="Open Sans"/>
              </a:rPr>
              <a:t>false</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variables</a:t>
            </a:r>
            <a:endParaRPr lang="ru-RU" sz="1800" b="0" strike="noStrike" spc="-1" dirty="0">
              <a:solidFill>
                <a:srgbClr val="000000"/>
              </a:solidFill>
              <a:uFill>
                <a:solidFill>
                  <a:srgbClr val="FFFFFF"/>
                </a:solidFill>
              </a:uFill>
              <a:latin typeface="Arial"/>
            </a:endParaRPr>
          </a:p>
        </p:txBody>
      </p:sp>
      <p:sp>
        <p:nvSpPr>
          <p:cNvPr id="740" name="CustomShape 2"/>
          <p:cNvSpPr/>
          <p:nvPr/>
        </p:nvSpPr>
        <p:spPr>
          <a:xfrm>
            <a:off x="457200" y="915566"/>
            <a:ext cx="8225640" cy="3121834"/>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1900" b="1" u="sng" strike="noStrike" spc="-1" dirty="0" err="1">
                <a:solidFill>
                  <a:srgbClr val="000000"/>
                </a:solidFill>
                <a:uFill>
                  <a:solidFill>
                    <a:srgbClr val="FFFFFF"/>
                  </a:solidFill>
                </a:uFill>
                <a:latin typeface="Open Sans"/>
                <a:ea typeface="DejaVu Sans"/>
              </a:rPr>
              <a:t>done</a:t>
            </a:r>
            <a:r>
              <a:rPr lang="ru-RU" sz="1900" b="0" strike="noStrike" spc="-1" dirty="0">
                <a:solidFill>
                  <a:srgbClr val="000000"/>
                </a:solidFill>
                <a:uFill>
                  <a:solidFill>
                    <a:srgbClr val="FFFFFF"/>
                  </a:solidFill>
                </a:uFill>
                <a:latin typeface="Open Sans"/>
                <a:ea typeface="DejaVu Sans"/>
              </a:rPr>
              <a:t> –</a:t>
            </a:r>
            <a:r>
              <a:rPr lang="en-US" sz="1900" b="0" strike="noStrike" spc="-1" dirty="0">
                <a:solidFill>
                  <a:srgbClr val="000000"/>
                </a:solidFill>
                <a:uFill>
                  <a:solidFill>
                    <a:srgbClr val="FFFFFF"/>
                  </a:solidFill>
                </a:uFill>
                <a:latin typeface="Open Sans"/>
                <a:ea typeface="DejaVu Sans"/>
              </a:rPr>
              <a:t> </a:t>
            </a:r>
            <a:r>
              <a:rPr lang="en-US" sz="1900" spc="-1" dirty="0">
                <a:solidFill>
                  <a:srgbClr val="000000"/>
                </a:solidFill>
                <a:uFill>
                  <a:solidFill>
                    <a:srgbClr val="FFFFFF"/>
                  </a:solidFill>
                </a:uFill>
                <a:latin typeface="Open Sans"/>
              </a:rPr>
              <a:t>A flag/variable that signifies the end of a process/procedure/function/algorithm</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900" b="1" u="sng" strike="noStrike" spc="-1" dirty="0" err="1">
                <a:solidFill>
                  <a:srgbClr val="000000"/>
                </a:solidFill>
                <a:uFill>
                  <a:solidFill>
                    <a:srgbClr val="FFFFFF"/>
                  </a:solidFill>
                </a:uFill>
                <a:latin typeface="Open Sans"/>
                <a:ea typeface="DejaVu Sans"/>
              </a:rPr>
              <a:t>error</a:t>
            </a:r>
            <a:r>
              <a:rPr lang="ru-RU" sz="1900" b="0" strike="noStrike" spc="-1" dirty="0">
                <a:solidFill>
                  <a:srgbClr val="000000"/>
                </a:solidFill>
                <a:uFill>
                  <a:solidFill>
                    <a:srgbClr val="FFFFFF"/>
                  </a:solidFill>
                </a:uFill>
                <a:latin typeface="Open Sans"/>
                <a:ea typeface="DejaVu Sans"/>
              </a:rPr>
              <a:t> – </a:t>
            </a:r>
            <a:r>
              <a:rPr lang="en-US" sz="1900" spc="-1" dirty="0">
                <a:solidFill>
                  <a:srgbClr val="000000"/>
                </a:solidFill>
                <a:uFill>
                  <a:solidFill>
                    <a:srgbClr val="FFFFFF"/>
                  </a:solidFill>
                </a:uFill>
                <a:latin typeface="Open Sans"/>
              </a:rPr>
              <a:t>A variable used to indicates </a:t>
            </a:r>
            <a:r>
              <a:rPr lang="en-US" sz="1900" spc="-1" dirty="0" err="1">
                <a:solidFill>
                  <a:srgbClr val="000000"/>
                </a:solidFill>
                <a:uFill>
                  <a:solidFill>
                    <a:srgbClr val="FFFFFF"/>
                  </a:solidFill>
                </a:uFill>
                <a:latin typeface="Open Sans"/>
              </a:rPr>
              <a:t>errorneous</a:t>
            </a:r>
            <a:r>
              <a:rPr lang="en-US" sz="1900" spc="-1" dirty="0">
                <a:solidFill>
                  <a:srgbClr val="000000"/>
                </a:solidFill>
                <a:uFill>
                  <a:solidFill>
                    <a:srgbClr val="FFFFFF"/>
                  </a:solidFill>
                </a:uFill>
                <a:latin typeface="Open Sans"/>
              </a:rPr>
              <a:t> conditions that arise</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900" b="1" u="sng" strike="noStrike" spc="-1" dirty="0" err="1">
                <a:solidFill>
                  <a:srgbClr val="000000"/>
                </a:solidFill>
                <a:uFill>
                  <a:solidFill>
                    <a:srgbClr val="FFFFFF"/>
                  </a:solidFill>
                </a:uFill>
                <a:latin typeface="Open Sans"/>
                <a:ea typeface="DejaVu Sans"/>
              </a:rPr>
              <a:t>found</a:t>
            </a:r>
            <a:r>
              <a:rPr lang="ru-RU" sz="1900" b="0" strike="noStrike" spc="-1" dirty="0">
                <a:solidFill>
                  <a:srgbClr val="000000"/>
                </a:solidFill>
                <a:uFill>
                  <a:solidFill>
                    <a:srgbClr val="FFFFFF"/>
                  </a:solidFill>
                </a:uFill>
                <a:latin typeface="Open Sans"/>
                <a:ea typeface="DejaVu Sans"/>
              </a:rPr>
              <a:t> – </a:t>
            </a:r>
            <a:r>
              <a:rPr lang="en-US" sz="1900" spc="-1" dirty="0">
                <a:solidFill>
                  <a:srgbClr val="000000"/>
                </a:solidFill>
                <a:uFill>
                  <a:solidFill>
                    <a:srgbClr val="FFFFFF"/>
                  </a:solidFill>
                </a:uFill>
                <a:latin typeface="Open Sans"/>
              </a:rPr>
              <a:t>A bool variable that indicates that a search function/logic succeeded</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1900" b="1" u="sng" strike="noStrike" spc="-1" dirty="0" err="1">
                <a:solidFill>
                  <a:srgbClr val="000000"/>
                </a:solidFill>
                <a:uFill>
                  <a:solidFill>
                    <a:srgbClr val="FFFFFF"/>
                  </a:solidFill>
                </a:uFill>
                <a:latin typeface="Open Sans"/>
                <a:ea typeface="DejaVu Sans"/>
              </a:rPr>
              <a:t>success</a:t>
            </a:r>
            <a:r>
              <a:rPr lang="ru-RU" sz="1900" b="0" strike="noStrike" spc="-1" dirty="0">
                <a:solidFill>
                  <a:srgbClr val="000000"/>
                </a:solidFill>
                <a:uFill>
                  <a:solidFill>
                    <a:srgbClr val="FFFFFF"/>
                  </a:solidFill>
                </a:uFill>
                <a:latin typeface="Open Sans"/>
                <a:ea typeface="DejaVu Sans"/>
              </a:rPr>
              <a:t> – </a:t>
            </a:r>
            <a:r>
              <a:rPr lang="en-US" sz="1900" b="0" strike="noStrike" spc="-1" dirty="0">
                <a:solidFill>
                  <a:srgbClr val="000000"/>
                </a:solidFill>
                <a:uFill>
                  <a:solidFill>
                    <a:srgbClr val="FFFFFF"/>
                  </a:solidFill>
                </a:uFill>
                <a:latin typeface="Open Sans"/>
                <a:ea typeface="DejaVu Sans"/>
              </a:rPr>
              <a:t>A </a:t>
            </a:r>
            <a:r>
              <a:rPr lang="en-US" sz="1900" spc="-1" dirty="0">
                <a:solidFill>
                  <a:srgbClr val="000000"/>
                </a:solidFill>
                <a:uFill>
                  <a:solidFill>
                    <a:srgbClr val="FFFFFF"/>
                  </a:solidFill>
                </a:uFill>
                <a:latin typeface="Open Sans"/>
              </a:rPr>
              <a:t>variable that signifies successful completion of an operation</a:t>
            </a:r>
            <a:endParaRPr lang="ru-RU" sz="19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1900" spc="-1" dirty="0">
                <a:solidFill>
                  <a:srgbClr val="000000"/>
                </a:solidFill>
                <a:uFill>
                  <a:solidFill>
                    <a:srgbClr val="FFFFFF"/>
                  </a:solidFill>
                </a:uFill>
                <a:latin typeface="Open Sans"/>
              </a:rPr>
              <a:t>Use affirmative and clear variable names</a:t>
            </a:r>
            <a:endParaRPr lang="ru-RU" sz="1900" b="0" strike="noStrike" spc="-1" dirty="0">
              <a:solidFill>
                <a:srgbClr val="000000"/>
              </a:solidFill>
              <a:uFill>
                <a:solidFill>
                  <a:srgbClr val="FFFFFF"/>
                </a:solidFill>
              </a:uFill>
              <a:latin typeface="Arial"/>
            </a:endParaRPr>
          </a:p>
        </p:txBody>
      </p:sp>
      <p:sp>
        <p:nvSpPr>
          <p:cNvPr id="741" name="CustomShape 3"/>
          <p:cNvSpPr/>
          <p:nvPr/>
        </p:nvSpPr>
        <p:spPr>
          <a:xfrm>
            <a:off x="3034800" y="4335120"/>
            <a:ext cx="155520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a:solidFill>
                  <a:srgbClr val="FF0000"/>
                </a:solidFill>
                <a:uFill>
                  <a:solidFill>
                    <a:srgbClr val="FFFFFF"/>
                  </a:solidFill>
                </a:uFill>
                <a:latin typeface="Open Sans"/>
                <a:ea typeface="DejaVu Sans"/>
              </a:rPr>
              <a:t>if not notFound</a:t>
            </a:r>
            <a:endParaRPr lang="ru-RU" sz="1800" b="0" strike="noStrike" spc="-1">
              <a:solidFill>
                <a:srgbClr val="000000"/>
              </a:solidFill>
              <a:uFill>
                <a:solidFill>
                  <a:srgbClr val="FFFFFF"/>
                </a:solidFill>
              </a:uFill>
              <a:latin typeface="Arial"/>
            </a:endParaRPr>
          </a:p>
        </p:txBody>
      </p:sp>
      <p:sp>
        <p:nvSpPr>
          <p:cNvPr id="742" name="Line 4"/>
          <p:cNvSpPr/>
          <p:nvPr/>
        </p:nvSpPr>
        <p:spPr>
          <a:xfrm>
            <a:off x="1857240" y="4286160"/>
            <a:ext cx="4572000" cy="375120"/>
          </a:xfrm>
          <a:prstGeom prst="line">
            <a:avLst/>
          </a:prstGeom>
          <a:ln>
            <a:round/>
          </a:ln>
        </p:spPr>
        <p:style>
          <a:lnRef idx="3">
            <a:schemeClr val="accent6"/>
          </a:lnRef>
          <a:fillRef idx="0">
            <a:schemeClr val="accent6"/>
          </a:fillRef>
          <a:effectRef idx="2">
            <a:schemeClr val="accent6"/>
          </a:effectRef>
          <a:fontRef idx="minor"/>
        </p:style>
      </p:sp>
      <p:sp>
        <p:nvSpPr>
          <p:cNvPr id="743" name="Line 5"/>
          <p:cNvSpPr/>
          <p:nvPr/>
        </p:nvSpPr>
        <p:spPr>
          <a:xfrm flipV="1">
            <a:off x="1928520" y="4232520"/>
            <a:ext cx="4500720" cy="428760"/>
          </a:xfrm>
          <a:prstGeom prst="line">
            <a:avLst/>
          </a:prstGeom>
          <a:ln>
            <a:round/>
          </a:ln>
        </p:spPr>
        <p:style>
          <a:lnRef idx="3">
            <a:schemeClr val="accent6"/>
          </a:lnRef>
          <a:fillRef idx="0">
            <a:schemeClr val="accent6"/>
          </a:fillRef>
          <a:effectRef idx="2">
            <a:schemeClr val="accent6"/>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314280" y="157680"/>
            <a:ext cx="8225640" cy="914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Common naming conventions for constants</a:t>
            </a:r>
            <a:endParaRPr lang="ru-RU" sz="1800" b="0" strike="noStrike" spc="-1">
              <a:solidFill>
                <a:srgbClr val="000000"/>
              </a:solidFill>
              <a:uFill>
                <a:solidFill>
                  <a:srgbClr val="FFFFFF"/>
                </a:solidFill>
              </a:uFill>
              <a:latin typeface="Arial"/>
            </a:endParaRPr>
          </a:p>
        </p:txBody>
      </p:sp>
      <p:sp>
        <p:nvSpPr>
          <p:cNvPr id="745"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Constant names should describe their purpose, rather than a specific value</a:t>
            </a:r>
            <a:endParaRPr lang="ru-RU" sz="1800" b="0" strike="noStrike" spc="-1" dirty="0">
              <a:solidFill>
                <a:srgbClr val="000000"/>
              </a:solidFill>
              <a:uFill>
                <a:solidFill>
                  <a:srgbClr val="FFFFFF"/>
                </a:solidFill>
              </a:uFill>
              <a:latin typeface="Arial"/>
            </a:endParaRPr>
          </a:p>
        </p:txBody>
      </p:sp>
      <p:sp>
        <p:nvSpPr>
          <p:cNvPr id="746" name="CustomShape 3"/>
          <p:cNvSpPr/>
          <p:nvPr/>
        </p:nvSpPr>
        <p:spPr>
          <a:xfrm>
            <a:off x="3104280" y="2839680"/>
            <a:ext cx="157968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a:solidFill>
                  <a:srgbClr val="FF0000"/>
                </a:solidFill>
                <a:uFill>
                  <a:solidFill>
                    <a:srgbClr val="FFFFFF"/>
                  </a:solidFill>
                </a:uFill>
                <a:latin typeface="Open Sans"/>
                <a:ea typeface="DejaVu Sans"/>
              </a:rPr>
              <a:t>const int FIVE=5</a:t>
            </a:r>
            <a:endParaRPr lang="ru-RU" sz="1800" b="0" strike="noStrike" spc="-1">
              <a:solidFill>
                <a:srgbClr val="000000"/>
              </a:solidFill>
              <a:uFill>
                <a:solidFill>
                  <a:srgbClr val="FFFFFF"/>
                </a:solidFill>
              </a:uFill>
              <a:latin typeface="Arial"/>
            </a:endParaRPr>
          </a:p>
        </p:txBody>
      </p:sp>
      <p:sp>
        <p:nvSpPr>
          <p:cNvPr id="747" name="Line 4"/>
          <p:cNvSpPr/>
          <p:nvPr/>
        </p:nvSpPr>
        <p:spPr>
          <a:xfrm>
            <a:off x="2143080" y="2839320"/>
            <a:ext cx="4572000" cy="375120"/>
          </a:xfrm>
          <a:prstGeom prst="line">
            <a:avLst/>
          </a:prstGeom>
          <a:ln>
            <a:round/>
          </a:ln>
        </p:spPr>
        <p:style>
          <a:lnRef idx="3">
            <a:schemeClr val="accent6"/>
          </a:lnRef>
          <a:fillRef idx="0">
            <a:schemeClr val="accent6"/>
          </a:fillRef>
          <a:effectRef idx="2">
            <a:schemeClr val="accent6"/>
          </a:effectRef>
          <a:fontRef idx="minor"/>
        </p:style>
      </p:sp>
      <p:sp>
        <p:nvSpPr>
          <p:cNvPr id="748" name="Line 5"/>
          <p:cNvSpPr/>
          <p:nvPr/>
        </p:nvSpPr>
        <p:spPr>
          <a:xfrm flipV="1">
            <a:off x="2214360" y="2786040"/>
            <a:ext cx="4500720" cy="428400"/>
          </a:xfrm>
          <a:prstGeom prst="line">
            <a:avLst/>
          </a:prstGeom>
          <a:ln>
            <a:round/>
          </a:ln>
        </p:spPr>
        <p:style>
          <a:lnRef idx="3">
            <a:schemeClr val="accent6"/>
          </a:lnRef>
          <a:fillRef idx="0">
            <a:schemeClr val="accent6"/>
          </a:fillRef>
          <a:effectRef idx="2">
            <a:schemeClr val="accent6"/>
          </a:effectRef>
          <a:fontRef idx="minor"/>
        </p:style>
      </p:sp>
      <p:sp>
        <p:nvSpPr>
          <p:cNvPr id="749" name="CustomShape 6"/>
          <p:cNvSpPr/>
          <p:nvPr/>
        </p:nvSpPr>
        <p:spPr>
          <a:xfrm>
            <a:off x="2568600" y="3321720"/>
            <a:ext cx="26510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1" strike="noStrike" spc="-1" dirty="0" err="1">
                <a:solidFill>
                  <a:srgbClr val="00B050"/>
                </a:solidFill>
                <a:uFill>
                  <a:solidFill>
                    <a:srgbClr val="FFFFFF"/>
                  </a:solidFill>
                </a:uFill>
                <a:latin typeface="Open Sans"/>
                <a:ea typeface="DejaVu Sans"/>
              </a:rPr>
              <a:t>const</a:t>
            </a:r>
            <a:r>
              <a:rPr lang="ru-RU" sz="1400" b="1" strike="noStrike" spc="-1" dirty="0">
                <a:solidFill>
                  <a:srgbClr val="00B050"/>
                </a:solidFill>
                <a:uFill>
                  <a:solidFill>
                    <a:srgbClr val="FFFFFF"/>
                  </a:solidFill>
                </a:uFill>
                <a:latin typeface="Open Sans"/>
                <a:ea typeface="DejaVu Sans"/>
              </a:rPr>
              <a:t> </a:t>
            </a:r>
            <a:r>
              <a:rPr lang="ru-RU" sz="1400" b="1" strike="noStrike" spc="-1" dirty="0" err="1">
                <a:solidFill>
                  <a:srgbClr val="00B050"/>
                </a:solidFill>
                <a:uFill>
                  <a:solidFill>
                    <a:srgbClr val="FFFFFF"/>
                  </a:solidFill>
                </a:uFill>
                <a:latin typeface="Open Sans"/>
                <a:ea typeface="DejaVu Sans"/>
              </a:rPr>
              <a:t>int</a:t>
            </a:r>
            <a:r>
              <a:rPr lang="ru-RU" sz="1400" b="1" strike="noStrike" spc="-1" dirty="0">
                <a:solidFill>
                  <a:srgbClr val="00B050"/>
                </a:solidFill>
                <a:uFill>
                  <a:solidFill>
                    <a:srgbClr val="FFFFFF"/>
                  </a:solidFill>
                </a:uFill>
                <a:latin typeface="Open Sans"/>
                <a:ea typeface="DejaVu Sans"/>
              </a:rPr>
              <a:t> MAX_ELEMENT = 5;</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8"/>
                                        </p:tgtEl>
                                        <p:attrNameLst>
                                          <p:attrName>style.visibility</p:attrName>
                                        </p:attrNameLst>
                                      </p:cBhvr>
                                      <p:to>
                                        <p:strVal val="visible"/>
                                      </p:to>
                                    </p:set>
                                    <p:animEffect transition="in" filter="fade">
                                      <p:cBhvr>
                                        <p:cTn id="7" dur="500"/>
                                        <p:tgtEl>
                                          <p:spTgt spid="748"/>
                                        </p:tgtEl>
                                      </p:cBhvr>
                                    </p:animEffect>
                                  </p:childTnLst>
                                </p:cTn>
                              </p:par>
                              <p:par>
                                <p:cTn id="8" presetID="10" presetClass="entr" presetSubtype="0" fill="hold" nodeType="withEffect">
                                  <p:stCondLst>
                                    <p:cond delay="0"/>
                                  </p:stCondLst>
                                  <p:childTnLst>
                                    <p:set>
                                      <p:cBhvr>
                                        <p:cTn id="9" dur="1" fill="hold">
                                          <p:stCondLst>
                                            <p:cond delay="0"/>
                                          </p:stCondLst>
                                        </p:cTn>
                                        <p:tgtEl>
                                          <p:spTgt spid="747"/>
                                        </p:tgtEl>
                                        <p:attrNameLst>
                                          <p:attrName>style.visibility</p:attrName>
                                        </p:attrNameLst>
                                      </p:cBhvr>
                                      <p:to>
                                        <p:strVal val="visible"/>
                                      </p:to>
                                    </p:set>
                                    <p:animEffect transition="in" filter="fade">
                                      <p:cBhvr>
                                        <p:cTn id="10" dur="500"/>
                                        <p:tgtEl>
                                          <p:spTgt spid="74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749"/>
                                        </p:tgtEl>
                                        <p:attrNameLst>
                                          <p:attrName>style.visibility</p:attrName>
                                        </p:attrNameLst>
                                      </p:cBhvr>
                                      <p:to>
                                        <p:strVal val="visible"/>
                                      </p:to>
                                    </p:set>
                                    <p:anim calcmode="lin" valueType="num">
                                      <p:cBhvr additive="base">
                                        <p:cTn id="14" dur="500" fill="hold"/>
                                        <p:tgtEl>
                                          <p:spTgt spid="749"/>
                                        </p:tgtEl>
                                        <p:attrNameLst>
                                          <p:attrName>ppt_x</p:attrName>
                                        </p:attrNameLst>
                                      </p:cBhvr>
                                      <p:tavLst>
                                        <p:tav tm="0">
                                          <p:val>
                                            <p:strVal val="#ppt_x"/>
                                          </p:val>
                                        </p:tav>
                                        <p:tav tm="100000">
                                          <p:val>
                                            <p:strVal val="#ppt_x"/>
                                          </p:val>
                                        </p:tav>
                                      </p:tavLst>
                                    </p:anim>
                                    <p:anim calcmode="lin" valueType="num">
                                      <p:cBhvr additive="base">
                                        <p:cTn id="15" dur="500" fill="hold"/>
                                        <p:tgtEl>
                                          <p:spTgt spid="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Simple data types and variables: </a:t>
            </a:r>
            <a:r>
              <a:rPr lang="ru-RU" sz="23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sp>
        <p:nvSpPr>
          <p:cNvPr id="751" name="CustomShape 2"/>
          <p:cNvSpPr/>
          <p:nvPr/>
        </p:nvSpPr>
        <p:spPr>
          <a:xfrm>
            <a:off x="323528" y="113159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Concept</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of</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the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Simple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data</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types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Variable</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definition</a:t>
            </a:r>
            <a:endParaRPr lang="ru-RU" sz="2100" spc="-1" dirty="0">
              <a:solidFill>
                <a:srgbClr val="000000"/>
              </a:solidFill>
              <a:uFill>
                <a:solidFill>
                  <a:srgbClr val="FFFFFF"/>
                </a:solidFill>
              </a:uFill>
              <a:latin typeface="Open Sans"/>
            </a:endParaRPr>
          </a:p>
        </p:txBody>
      </p:sp>
      <p:pic>
        <p:nvPicPr>
          <p:cNvPr id="752"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CustomShape 1"/>
          <p:cNvSpPr/>
          <p:nvPr/>
        </p:nvSpPr>
        <p:spPr>
          <a:xfrm>
            <a:off x="83376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3:</a:t>
            </a:r>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Expressions</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in</a:t>
            </a:r>
            <a:r>
              <a:rPr lang="ru-RU" sz="2800" b="0"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p:txBody>
      </p:sp>
      <p:pic>
        <p:nvPicPr>
          <p:cNvPr id="754" name="Picture 2"/>
          <p:cNvPicPr/>
          <p:nvPr/>
        </p:nvPicPr>
        <p:blipFill>
          <a:blip r:embed="rId2"/>
          <a:stretch/>
        </p:blipFill>
        <p:spPr>
          <a:xfrm>
            <a:off x="5174280" y="1089360"/>
            <a:ext cx="3732840" cy="1553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ea typeface="DejaVu Sans"/>
              </a:rPr>
              <a:t>T</a:t>
            </a:r>
            <a:r>
              <a:rPr lang="ru-RU" sz="2100" b="0" strike="noStrike" spc="-1" dirty="0" err="1">
                <a:solidFill>
                  <a:srgbClr val="000000"/>
                </a:solidFill>
                <a:uFill>
                  <a:solidFill>
                    <a:srgbClr val="FFFFFF"/>
                  </a:solidFill>
                </a:uFill>
                <a:latin typeface="Open Sans"/>
                <a:ea typeface="DejaVu Sans"/>
              </a:rPr>
              <a:t>he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Programming </a:t>
            </a:r>
            <a:r>
              <a:rPr lang="ru-RU" sz="2100" b="0" strike="noStrike" spc="-1" dirty="0">
                <a:solidFill>
                  <a:srgbClr val="000000"/>
                </a:solidFill>
                <a:uFill>
                  <a:solidFill>
                    <a:srgbClr val="FFFFFF"/>
                  </a:solidFill>
                </a:uFill>
                <a:latin typeface="Open Sans"/>
                <a:ea typeface="DejaVu Sans"/>
              </a:rPr>
              <a:t>C++ </a:t>
            </a:r>
            <a:r>
              <a:rPr lang="en-US" sz="2100" spc="-1" dirty="0" err="1">
                <a:solidFill>
                  <a:srgbClr val="000000"/>
                </a:solidFill>
                <a:uFill>
                  <a:solidFill>
                    <a:srgbClr val="FFFFFF"/>
                  </a:solidFill>
                </a:uFill>
                <a:latin typeface="Open Sans"/>
                <a:ea typeface="DejaVu Sans"/>
              </a:rPr>
              <a:t>L</a:t>
            </a:r>
            <a:r>
              <a:rPr lang="ru-RU" sz="2100" b="0" strike="noStrike" spc="-1" dirty="0" err="1">
                <a:solidFill>
                  <a:srgbClr val="000000"/>
                </a:solidFill>
                <a:uFill>
                  <a:solidFill>
                    <a:srgbClr val="FFFFFF"/>
                  </a:solidFill>
                </a:uFill>
                <a:latin typeface="Open Sans"/>
                <a:ea typeface="DejaVu Sans"/>
              </a:rPr>
              <a:t>anguage</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Components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С++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C++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building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process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Preprocessor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directives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559"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Expressions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756"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Unary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Binary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Ternary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Constexpr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endParaRPr lang="ru-RU" sz="2100" spc="-1" dirty="0">
              <a:solidFill>
                <a:srgbClr val="000000"/>
              </a:solidFill>
              <a:uFill>
                <a:solidFill>
                  <a:srgbClr val="FFFFFF"/>
                </a:solidFill>
              </a:uFill>
              <a:latin typeface="Open Sans"/>
            </a:endParaRPr>
          </a:p>
        </p:txBody>
      </p:sp>
      <p:pic>
        <p:nvPicPr>
          <p:cNvPr id="757" name="Picture 2"/>
          <p:cNvPicPr/>
          <p:nvPr/>
        </p:nvPicPr>
        <p:blipFill>
          <a:blip r:embed="rId2"/>
          <a:stretch/>
        </p:blipFill>
        <p:spPr>
          <a:xfrm>
            <a:off x="5824800" y="2383560"/>
            <a:ext cx="2053440" cy="221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Expressions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756"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Unary</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operations</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Binary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Ternary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Constexpr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endParaRPr lang="ru-RU" sz="2100" spc="-1" dirty="0">
              <a:solidFill>
                <a:srgbClr val="000000"/>
              </a:solidFill>
              <a:uFill>
                <a:solidFill>
                  <a:srgbClr val="FFFFFF"/>
                </a:solidFill>
              </a:uFill>
              <a:latin typeface="Open Sans"/>
            </a:endParaRPr>
          </a:p>
        </p:txBody>
      </p:sp>
      <p:pic>
        <p:nvPicPr>
          <p:cNvPr id="75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884739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CustomShape 1"/>
          <p:cNvSpPr/>
          <p:nvPr/>
        </p:nvSpPr>
        <p:spPr>
          <a:xfrm>
            <a:off x="596880" y="134640"/>
            <a:ext cx="7768440" cy="45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Unary operations</a:t>
            </a:r>
            <a:endParaRPr lang="ru-RU" sz="1800" b="0" strike="noStrike" spc="-1">
              <a:solidFill>
                <a:srgbClr val="000000"/>
              </a:solidFill>
              <a:uFill>
                <a:solidFill>
                  <a:srgbClr val="FFFFFF"/>
                </a:solidFill>
              </a:uFill>
              <a:latin typeface="Arial"/>
            </a:endParaRPr>
          </a:p>
        </p:txBody>
      </p:sp>
      <p:sp>
        <p:nvSpPr>
          <p:cNvPr id="759" name="CustomShape 2"/>
          <p:cNvSpPr/>
          <p:nvPr/>
        </p:nvSpPr>
        <p:spPr>
          <a:xfrm>
            <a:off x="506520" y="730440"/>
            <a:ext cx="8338320" cy="3082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Unary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minus</a:t>
            </a:r>
            <a:r>
              <a:rPr lang="ru-RU" sz="2100" b="0" strike="noStrike" spc="-1" dirty="0">
                <a:solidFill>
                  <a:srgbClr val="000000"/>
                </a:solidFill>
                <a:uFill>
                  <a:solidFill>
                    <a:srgbClr val="FFFFFF"/>
                  </a:solidFill>
                </a:uFill>
                <a:latin typeface="Open Sans"/>
                <a:ea typeface="DejaVu Sans"/>
              </a:rPr>
              <a:t> </a:t>
            </a:r>
            <a:r>
              <a:rPr lang="ru-RU" sz="48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 </a:t>
            </a:r>
            <a:r>
              <a:rPr lang="ru-RU" sz="2100" b="0" strike="noStrike" spc="-1" dirty="0">
                <a:solidFill>
                  <a:srgbClr val="00B050"/>
                </a:solidFill>
                <a:uFill>
                  <a:solidFill>
                    <a:srgbClr val="FFFFFF"/>
                  </a:solidFill>
                </a:uFill>
                <a:latin typeface="Open Sans"/>
                <a:ea typeface="DejaVu Sans"/>
              </a:rPr>
              <a:t>A</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Unary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plus</a:t>
            </a:r>
            <a:r>
              <a:rPr lang="ru-RU" sz="2100" b="0" strike="noStrike" spc="-1" dirty="0">
                <a:solidFill>
                  <a:srgbClr val="000000"/>
                </a:solidFill>
                <a:uFill>
                  <a:solidFill>
                    <a:srgbClr val="FFFFFF"/>
                  </a:solidFill>
                </a:uFill>
                <a:latin typeface="Open Sans"/>
                <a:ea typeface="DejaVu Sans"/>
              </a:rPr>
              <a:t>  </a:t>
            </a:r>
            <a:r>
              <a:rPr lang="ru-RU" sz="48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 </a:t>
            </a:r>
            <a:r>
              <a:rPr lang="ru-RU" sz="2100" b="0" strike="noStrike" spc="-1" dirty="0">
                <a:solidFill>
                  <a:srgbClr val="00B050"/>
                </a:solidFill>
                <a:uFill>
                  <a:solidFill>
                    <a:srgbClr val="FFFFFF"/>
                  </a:solidFill>
                </a:uFill>
                <a:latin typeface="Open Sans"/>
                <a:ea typeface="DejaVu Sans"/>
              </a:rPr>
              <a:t>F = A</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 +(B</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C)</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Bitwise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inversion</a:t>
            </a:r>
            <a:r>
              <a:rPr lang="ru-RU" sz="2100" b="0" strike="noStrike" spc="-1" dirty="0">
                <a:solidFill>
                  <a:srgbClr val="000000"/>
                </a:solidFill>
                <a:uFill>
                  <a:solidFill>
                    <a:srgbClr val="FFFFFF"/>
                  </a:solidFill>
                </a:uFill>
                <a:latin typeface="Open Sans"/>
                <a:ea typeface="DejaVu Sans"/>
              </a:rPr>
              <a:t> </a:t>
            </a:r>
            <a:r>
              <a:rPr lang="ru-RU" sz="48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 </a:t>
            </a:r>
            <a:r>
              <a:rPr lang="ru-RU" sz="2100" b="0" strike="noStrike" spc="-1" dirty="0">
                <a:solidFill>
                  <a:srgbClr val="00B050"/>
                </a:solidFill>
                <a:uFill>
                  <a:solidFill>
                    <a:srgbClr val="FFFFFF"/>
                  </a:solidFill>
                </a:uFill>
                <a:latin typeface="Open Sans"/>
                <a:ea typeface="DejaVu Sans"/>
              </a:rPr>
              <a:t>F </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 ~F</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Logical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negation</a:t>
            </a:r>
            <a:r>
              <a:rPr lang="ru-RU" sz="2100" b="0" strike="noStrike" spc="-1" dirty="0">
                <a:solidFill>
                  <a:srgbClr val="000000"/>
                </a:solidFill>
                <a:uFill>
                  <a:solidFill>
                    <a:srgbClr val="FFFFFF"/>
                  </a:solidFill>
                </a:uFill>
                <a:latin typeface="Open Sans"/>
                <a:ea typeface="DejaVu Sans"/>
              </a:rPr>
              <a:t> </a:t>
            </a:r>
            <a:r>
              <a:rPr lang="ru-RU" sz="48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  </a:t>
            </a:r>
            <a:r>
              <a:rPr lang="ru-RU" sz="2100" b="0" strike="noStrike" spc="-1" dirty="0">
                <a:solidFill>
                  <a:srgbClr val="00B050"/>
                </a:solidFill>
                <a:uFill>
                  <a:solidFill>
                    <a:srgbClr val="FFFFFF"/>
                  </a:solidFill>
                </a:uFill>
                <a:latin typeface="Open Sans"/>
                <a:ea typeface="DejaVu Sans"/>
              </a:rPr>
              <a:t>N</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a:t>
            </a:r>
            <a:r>
              <a:rPr lang="en-US" sz="2100" b="0" strike="noStrike" spc="-1" dirty="0">
                <a:solidFill>
                  <a:srgbClr val="00B050"/>
                </a:solidFill>
                <a:uFill>
                  <a:solidFill>
                    <a:srgbClr val="FFFFFF"/>
                  </a:solidFill>
                </a:uFill>
                <a:latin typeface="Open Sans"/>
                <a:ea typeface="DejaVu Sans"/>
              </a:rPr>
              <a:t> </a:t>
            </a:r>
            <a:r>
              <a:rPr lang="ru-RU" sz="2100" b="0" strike="noStrike" spc="-1" dirty="0">
                <a:solidFill>
                  <a:srgbClr val="00B050"/>
                </a:solidFill>
                <a:uFill>
                  <a:solidFill>
                    <a:srgbClr val="FFFFFF"/>
                  </a:solidFill>
                </a:uFill>
                <a:latin typeface="Open Sans"/>
                <a:ea typeface="DejaVu Sans"/>
              </a:rPr>
              <a:t>!N</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CustomShape 1"/>
          <p:cNvSpPr/>
          <p:nvPr/>
        </p:nvSpPr>
        <p:spPr>
          <a:xfrm>
            <a:off x="971640" y="130320"/>
            <a:ext cx="675072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Expressions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C</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Unary</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operations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Taking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an</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address</a:t>
            </a:r>
            <a:endParaRPr lang="ru-RU" sz="1800" b="0" strike="noStrike" spc="-1" dirty="0">
              <a:solidFill>
                <a:srgbClr val="000000"/>
              </a:solidFill>
              <a:uFill>
                <a:solidFill>
                  <a:srgbClr val="FFFFFF"/>
                </a:solidFill>
              </a:uFill>
              <a:latin typeface="Arial"/>
            </a:endParaRPr>
          </a:p>
        </p:txBody>
      </p:sp>
      <p:sp>
        <p:nvSpPr>
          <p:cNvPr id="761" name="CustomShape 2"/>
          <p:cNvSpPr/>
          <p:nvPr/>
        </p:nvSpPr>
        <p:spPr>
          <a:xfrm>
            <a:off x="1276200" y="1122840"/>
            <a:ext cx="1443960" cy="371088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sp>
      <p:sp>
        <p:nvSpPr>
          <p:cNvPr id="762" name="CustomShape 3"/>
          <p:cNvSpPr/>
          <p:nvPr/>
        </p:nvSpPr>
        <p:spPr>
          <a:xfrm>
            <a:off x="1276200" y="2265840"/>
            <a:ext cx="1443960" cy="510480"/>
          </a:xfrm>
          <a:prstGeom prst="rect">
            <a:avLst/>
          </a:prstGeom>
          <a:solidFill>
            <a:srgbClr val="FFC000"/>
          </a:solidFill>
          <a:ln>
            <a:round/>
          </a:ln>
          <a:effectLst>
            <a:outerShdw blurRad="40000" dist="23000" dir="5400000" rotWithShape="0">
              <a:srgbClr val="000000">
                <a:alpha val="35000"/>
              </a:srgbClr>
            </a:outerShdw>
          </a:effectLst>
        </p:spPr>
        <p:style>
          <a:lnRef idx="1">
            <a:schemeClr val="dk1"/>
          </a:lnRef>
          <a:fillRef idx="3">
            <a:schemeClr val="dk1"/>
          </a:fillRef>
          <a:effectRef idx="2">
            <a:schemeClr val="dk1"/>
          </a:effectRef>
          <a:fontRef idx="minor"/>
        </p:style>
        <p:txBody>
          <a:bodyPr wrap="none" lIns="90000" tIns="45000" rIns="90000" bIns="45000" anchor="ctr"/>
          <a:lstStyle/>
          <a:p>
            <a:pPr algn="ctr">
              <a:lnSpc>
                <a:spcPct val="100000"/>
              </a:lnSpc>
            </a:pPr>
            <a:r>
              <a:rPr lang="ru-RU" sz="2800" b="0" strike="noStrike" spc="-1">
                <a:uFill>
                  <a:solidFill>
                    <a:srgbClr val="FFFFFF"/>
                  </a:solidFill>
                </a:uFill>
                <a:latin typeface="Open Sans"/>
                <a:ea typeface="DejaVu Sans"/>
              </a:rPr>
              <a:t>int A</a:t>
            </a:r>
            <a:endParaRPr lang="ru-RU" sz="1800" b="0" strike="noStrike" spc="-1">
              <a:uFill>
                <a:solidFill>
                  <a:srgbClr val="FFFFFF"/>
                </a:solidFill>
              </a:uFill>
              <a:latin typeface="Arial"/>
            </a:endParaRPr>
          </a:p>
        </p:txBody>
      </p:sp>
      <p:sp>
        <p:nvSpPr>
          <p:cNvPr id="763" name="CustomShape 4"/>
          <p:cNvSpPr/>
          <p:nvPr/>
        </p:nvSpPr>
        <p:spPr>
          <a:xfrm>
            <a:off x="2743200" y="2057400"/>
            <a:ext cx="3653640" cy="453240"/>
          </a:xfrm>
          <a:prstGeom prst="rightArrow">
            <a:avLst>
              <a:gd name="adj1" fmla="val 50000"/>
              <a:gd name="adj2" fmla="val 150000"/>
            </a:avLst>
          </a:prstGeom>
          <a:solidFill>
            <a:srgbClr val="C0000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
        <p:nvSpPr>
          <p:cNvPr id="764" name="CustomShape 5"/>
          <p:cNvSpPr/>
          <p:nvPr/>
        </p:nvSpPr>
        <p:spPr>
          <a:xfrm>
            <a:off x="5110920" y="1455120"/>
            <a:ext cx="1008000" cy="8179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4800" b="0" strike="noStrike" spc="-1" dirty="0">
                <a:solidFill>
                  <a:srgbClr val="000000"/>
                </a:solidFill>
                <a:uFill>
                  <a:solidFill>
                    <a:srgbClr val="FFFFFF"/>
                  </a:solidFill>
                </a:uFill>
                <a:latin typeface="Open Sans"/>
                <a:ea typeface="DejaVu Sans"/>
              </a:rPr>
              <a:t>&amp;</a:t>
            </a:r>
            <a:r>
              <a:rPr lang="ru-RU" sz="4800" b="0" strike="noStrike" spc="-1" dirty="0" err="1">
                <a:solidFill>
                  <a:srgbClr val="000000"/>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96BA7532-5182-8DE5-08F6-993212C05862}"/>
              </a:ext>
            </a:extLst>
          </p:cNvPr>
          <p:cNvSpPr txBox="1"/>
          <p:nvPr/>
        </p:nvSpPr>
        <p:spPr>
          <a:xfrm>
            <a:off x="3131840" y="4371950"/>
            <a:ext cx="5519460" cy="369332"/>
          </a:xfrm>
          <a:prstGeom prst="rect">
            <a:avLst/>
          </a:prstGeom>
          <a:noFill/>
        </p:spPr>
        <p:txBody>
          <a:bodyPr wrap="none" rtlCol="0">
            <a:spAutoFit/>
          </a:bodyPr>
          <a:lstStyle/>
          <a:p>
            <a:r>
              <a:rPr lang="en-GB" dirty="0">
                <a:hlinkClick r:id="rId2"/>
              </a:rPr>
              <a:t>https://godbolt.org/</a:t>
            </a:r>
            <a:r>
              <a:rPr lang="en-GB" dirty="0"/>
              <a:t> for exploring how compiler works</a:t>
            </a:r>
            <a:endParaRPr lang="en-U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CustomShape 1"/>
          <p:cNvSpPr/>
          <p:nvPr/>
        </p:nvSpPr>
        <p:spPr>
          <a:xfrm>
            <a:off x="666720" y="1072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Unary operations. Dereferencing a pointer (indirection)</a:t>
            </a:r>
            <a:endParaRPr lang="ru-RU" sz="1800" b="0" strike="noStrike" spc="-1">
              <a:solidFill>
                <a:srgbClr val="000000"/>
              </a:solidFill>
              <a:uFill>
                <a:solidFill>
                  <a:srgbClr val="FFFFFF"/>
                </a:solidFill>
              </a:uFill>
              <a:latin typeface="Arial"/>
            </a:endParaRPr>
          </a:p>
        </p:txBody>
      </p:sp>
      <p:sp>
        <p:nvSpPr>
          <p:cNvPr id="766" name="CustomShape 2"/>
          <p:cNvSpPr/>
          <p:nvPr/>
        </p:nvSpPr>
        <p:spPr>
          <a:xfrm>
            <a:off x="3124080" y="1277054"/>
            <a:ext cx="1443960" cy="3310920"/>
          </a:xfrm>
          <a:prstGeom prst="rect">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sp>
      <p:sp>
        <p:nvSpPr>
          <p:cNvPr id="767" name="CustomShape 3"/>
          <p:cNvSpPr/>
          <p:nvPr/>
        </p:nvSpPr>
        <p:spPr>
          <a:xfrm>
            <a:off x="3124080" y="1505654"/>
            <a:ext cx="1443960" cy="510480"/>
          </a:xfrm>
          <a:prstGeom prst="rect">
            <a:avLst/>
          </a:prstGeom>
          <a:solidFill>
            <a:srgbClr val="FFC000"/>
          </a:solidFill>
          <a:ln>
            <a:noFill/>
          </a:ln>
          <a:effectLst>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p:style>
        <p:txBody>
          <a:bodyPr wrap="none" lIns="90000" tIns="45000" rIns="90000" bIns="45000" anchor="ctr"/>
          <a:lstStyle/>
          <a:p>
            <a:pPr algn="ctr">
              <a:lnSpc>
                <a:spcPct val="100000"/>
              </a:lnSpc>
            </a:pPr>
            <a:r>
              <a:rPr lang="ru-RU" sz="3200" b="1" strike="noStrike" spc="-1" dirty="0">
                <a:uFill>
                  <a:solidFill>
                    <a:srgbClr val="FFFFFF"/>
                  </a:solidFill>
                </a:uFill>
                <a:latin typeface="Open Sans"/>
                <a:ea typeface="DejaVu Sans"/>
              </a:rPr>
              <a:t>0xFFFE</a:t>
            </a:r>
            <a:endParaRPr lang="ru-RU" sz="1800" b="0" strike="noStrike" spc="-1" dirty="0">
              <a:uFill>
                <a:solidFill>
                  <a:srgbClr val="FFFFFF"/>
                </a:solidFill>
              </a:uFill>
              <a:latin typeface="Arial"/>
            </a:endParaRPr>
          </a:p>
        </p:txBody>
      </p:sp>
      <p:sp>
        <p:nvSpPr>
          <p:cNvPr id="768" name="CustomShape 4"/>
          <p:cNvSpPr/>
          <p:nvPr/>
        </p:nvSpPr>
        <p:spPr>
          <a:xfrm>
            <a:off x="3124080" y="2934494"/>
            <a:ext cx="1443960" cy="510480"/>
          </a:xfrm>
          <a:prstGeom prst="rect">
            <a:avLst/>
          </a:prstGeom>
          <a:solidFill>
            <a:srgbClr val="00B050"/>
          </a:solidFill>
          <a:ln>
            <a:noFill/>
          </a:ln>
          <a:effectLst>
            <a:outerShdw blurRad="57150" dist="19050" dir="5400000" algn="ctr"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tIns="45000" rIns="90000" bIns="45000" anchor="ctr"/>
          <a:lstStyle/>
          <a:p>
            <a:pPr algn="ctr">
              <a:lnSpc>
                <a:spcPct val="100000"/>
              </a:lnSpc>
            </a:pPr>
            <a:r>
              <a:rPr lang="ru-RU" sz="3200" b="1" strike="noStrike" spc="-1">
                <a:solidFill>
                  <a:srgbClr val="FFFFFF"/>
                </a:solidFill>
                <a:uFill>
                  <a:solidFill>
                    <a:srgbClr val="FFFFFF"/>
                  </a:solidFill>
                </a:uFill>
                <a:latin typeface="Open Sans"/>
                <a:ea typeface="DejaVu Sans"/>
              </a:rPr>
              <a:t>10</a:t>
            </a:r>
            <a:endParaRPr lang="ru-RU" sz="1800" b="0" strike="noStrike" spc="-1">
              <a:solidFill>
                <a:srgbClr val="000000"/>
              </a:solidFill>
              <a:uFill>
                <a:solidFill>
                  <a:srgbClr val="FFFFFF"/>
                </a:solidFill>
              </a:uFill>
              <a:latin typeface="Arial"/>
            </a:endParaRPr>
          </a:p>
        </p:txBody>
      </p:sp>
      <p:sp>
        <p:nvSpPr>
          <p:cNvPr id="769" name="CustomShape 5"/>
          <p:cNvSpPr/>
          <p:nvPr/>
        </p:nvSpPr>
        <p:spPr>
          <a:xfrm>
            <a:off x="1424160" y="3371760"/>
            <a:ext cx="1542960" cy="574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3200" b="1" strike="noStrike" spc="-1">
                <a:solidFill>
                  <a:srgbClr val="FFFFFF"/>
                </a:solidFill>
                <a:uFill>
                  <a:solidFill>
                    <a:srgbClr val="FFFFFF"/>
                  </a:solidFill>
                </a:uFill>
                <a:latin typeface="Open Sans"/>
                <a:ea typeface="DejaVu Sans"/>
              </a:rPr>
              <a:t>0xFFFE</a:t>
            </a:r>
            <a:endParaRPr lang="ru-RU" sz="1800" b="0" strike="noStrike" spc="-1">
              <a:solidFill>
                <a:srgbClr val="000000"/>
              </a:solidFill>
              <a:uFill>
                <a:solidFill>
                  <a:srgbClr val="FFFFFF"/>
                </a:solidFill>
              </a:uFill>
              <a:latin typeface="Arial"/>
            </a:endParaRPr>
          </a:p>
        </p:txBody>
      </p:sp>
      <p:sp>
        <p:nvSpPr>
          <p:cNvPr id="770" name="CustomShape 6"/>
          <p:cNvSpPr/>
          <p:nvPr/>
        </p:nvSpPr>
        <p:spPr>
          <a:xfrm>
            <a:off x="3124080" y="2020094"/>
            <a:ext cx="1443960" cy="967680"/>
          </a:xfrm>
          <a:prstGeom prst="downArrow">
            <a:avLst>
              <a:gd name="adj1" fmla="val 50000"/>
              <a:gd name="adj2" fmla="val 35417"/>
            </a:avLst>
          </a:prstGeom>
          <a:solidFill>
            <a:srgbClr val="C0000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sp>
        <p:nvSpPr>
          <p:cNvPr id="771" name="CustomShape 7"/>
          <p:cNvSpPr/>
          <p:nvPr/>
        </p:nvSpPr>
        <p:spPr>
          <a:xfrm>
            <a:off x="4792680" y="1505654"/>
            <a:ext cx="456480" cy="574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3200" b="1" strike="noStrike" spc="-1" dirty="0">
                <a:solidFill>
                  <a:srgbClr val="FFFFFF"/>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p:txBody>
      </p:sp>
      <p:sp>
        <p:nvSpPr>
          <p:cNvPr id="772" name="CustomShape 8"/>
          <p:cNvSpPr/>
          <p:nvPr/>
        </p:nvSpPr>
        <p:spPr>
          <a:xfrm>
            <a:off x="3467880" y="2217734"/>
            <a:ext cx="677520" cy="574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3200" b="1" strike="noStrike" spc="-1" dirty="0">
                <a:solidFill>
                  <a:srgbClr val="FFFFFF"/>
                </a:solidFill>
                <a:uFill>
                  <a:solidFill>
                    <a:srgbClr val="FFFFFF"/>
                  </a:solidFill>
                </a:uFill>
                <a:latin typeface="Open Sans"/>
                <a:ea typeface="DejaVu Sans"/>
              </a:rPr>
              <a:t>*A</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Indirect addressing demo</a:t>
            </a:r>
            <a:endParaRPr lang="ru-RU" sz="1800" b="0" strike="noStrike" spc="-1">
              <a:solidFill>
                <a:srgbClr val="000000"/>
              </a:solidFill>
              <a:uFill>
                <a:solidFill>
                  <a:srgbClr val="FFFFFF"/>
                </a:solidFill>
              </a:uFill>
              <a:latin typeface="Arial"/>
            </a:endParaRPr>
          </a:p>
        </p:txBody>
      </p:sp>
      <p:sp>
        <p:nvSpPr>
          <p:cNvPr id="774" name="CustomShape 2"/>
          <p:cNvSpPr/>
          <p:nvPr/>
        </p:nvSpPr>
        <p:spPr>
          <a:xfrm>
            <a:off x="1404000" y="1454400"/>
            <a:ext cx="5595480" cy="179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ru-RU" sz="2000" b="0" strike="noStrike" spc="-1" dirty="0">
                <a:solidFill>
                  <a:srgbClr val="000000"/>
                </a:solidFill>
                <a:uFill>
                  <a:solidFill>
                    <a:srgbClr val="FFFFFF"/>
                  </a:solidFill>
                </a:uFill>
                <a:latin typeface="Consolas"/>
                <a:ea typeface="Calibri"/>
              </a:rPr>
              <a:t>TEST(Module3, </a:t>
            </a:r>
            <a:r>
              <a:rPr lang="ru-RU" sz="2000" b="0" strike="noStrike" spc="-1" dirty="0" err="1">
                <a:solidFill>
                  <a:srgbClr val="000000"/>
                </a:solidFill>
                <a:uFill>
                  <a:solidFill>
                    <a:srgbClr val="FFFFFF"/>
                  </a:solidFill>
                </a:uFill>
                <a:latin typeface="Consolas"/>
                <a:ea typeface="Calibri"/>
              </a:rPr>
              <a:t>AddressDemo</a:t>
            </a: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	</a:t>
            </a:r>
            <a:r>
              <a:rPr lang="ru-RU" sz="2000" b="1" strike="noStrike" spc="-1" dirty="0" err="1">
                <a:solidFill>
                  <a:srgbClr val="7F0055"/>
                </a:solidFill>
                <a:uFill>
                  <a:solidFill>
                    <a:srgbClr val="FFFFFF"/>
                  </a:solidFill>
                </a:uFill>
                <a:latin typeface="Consolas"/>
                <a:ea typeface="Calibri"/>
              </a:rPr>
              <a:t>int</a:t>
            </a:r>
            <a:r>
              <a:rPr lang="ru-RU" sz="2000" b="0" strike="noStrike" spc="-1" dirty="0">
                <a:solidFill>
                  <a:srgbClr val="000000"/>
                </a:solidFill>
                <a:uFill>
                  <a:solidFill>
                    <a:srgbClr val="FFFFFF"/>
                  </a:solidFill>
                </a:uFill>
                <a:latin typeface="Consolas"/>
                <a:ea typeface="Calibri"/>
              </a:rPr>
              <a:t> </a:t>
            </a:r>
            <a:r>
              <a:rPr lang="ru-RU" sz="2000" b="0" strike="noStrike" spc="-1" dirty="0" err="1">
                <a:solidFill>
                  <a:srgbClr val="000000"/>
                </a:solidFill>
                <a:uFill>
                  <a:solidFill>
                    <a:srgbClr val="FFFFFF"/>
                  </a:solidFill>
                </a:uFill>
                <a:latin typeface="Consolas"/>
                <a:ea typeface="Calibri"/>
              </a:rPr>
              <a:t>SomeVar</a:t>
            </a:r>
            <a:r>
              <a:rPr lang="ru-RU" sz="2000" b="0" strike="noStrike" spc="-1" dirty="0">
                <a:solidFill>
                  <a:srgbClr val="000000"/>
                </a:solidFill>
                <a:uFill>
                  <a:solidFill>
                    <a:srgbClr val="FFFFFF"/>
                  </a:solidFill>
                </a:uFill>
                <a:latin typeface="Consolas"/>
                <a:ea typeface="Calibri"/>
              </a:rPr>
              <a:t> = 5;</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	ASSERT_EQ(*&amp;</a:t>
            </a:r>
            <a:r>
              <a:rPr lang="ru-RU" sz="2000" b="0" strike="noStrike" spc="-1" dirty="0" err="1">
                <a:solidFill>
                  <a:srgbClr val="000000"/>
                </a:solidFill>
                <a:uFill>
                  <a:solidFill>
                    <a:srgbClr val="FFFFFF"/>
                  </a:solidFill>
                </a:uFill>
                <a:latin typeface="Consolas"/>
                <a:ea typeface="Calibri"/>
              </a:rPr>
              <a:t>SomeVar</a:t>
            </a:r>
            <a:r>
              <a:rPr lang="ru-RU" sz="2000" b="0" strike="noStrike" spc="-1" dirty="0">
                <a:solidFill>
                  <a:srgbClr val="000000"/>
                </a:solidFill>
                <a:uFill>
                  <a:solidFill>
                    <a:srgbClr val="FFFFFF"/>
                  </a:solidFill>
                </a:uFill>
                <a:latin typeface="Consolas"/>
                <a:ea typeface="Calibri"/>
              </a:rPr>
              <a:t>,</a:t>
            </a:r>
            <a:r>
              <a:rPr lang="en-US" sz="2000" b="0" strike="noStrike" spc="-1" dirty="0">
                <a:solidFill>
                  <a:srgbClr val="000000"/>
                </a:solidFill>
                <a:uFill>
                  <a:solidFill>
                    <a:srgbClr val="FFFFFF"/>
                  </a:solidFill>
                </a:uFill>
                <a:latin typeface="Consolas"/>
                <a:ea typeface="Calibri"/>
              </a:rPr>
              <a:t> </a:t>
            </a:r>
            <a:r>
              <a:rPr lang="ru-RU" sz="2000" b="0" strike="noStrike" spc="-1" dirty="0" err="1">
                <a:solidFill>
                  <a:srgbClr val="000000"/>
                </a:solidFill>
                <a:uFill>
                  <a:solidFill>
                    <a:srgbClr val="FFFFFF"/>
                  </a:solidFill>
                </a:uFill>
                <a:latin typeface="Consolas"/>
                <a:ea typeface="Calibri"/>
              </a:rPr>
              <a:t>SomeVar</a:t>
            </a: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a:p>
            <a:pPr>
              <a:lnSpc>
                <a:spcPct val="115000"/>
              </a:lnSpc>
            </a:pPr>
            <a:r>
              <a:rPr lang="ru-RU" sz="2000" b="0" strike="noStrike" spc="-1" dirty="0">
                <a:solidFill>
                  <a:srgbClr val="000000"/>
                </a:solidFill>
                <a:uFill>
                  <a:solidFill>
                    <a:srgbClr val="FFFFFF"/>
                  </a:solidFill>
                </a:uFill>
                <a:latin typeface="Consolas"/>
                <a:ea typeface="Calibri"/>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533520" y="171360"/>
            <a:ext cx="7920720" cy="396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Unary operations. Increment &amp; Decrement</a:t>
            </a:r>
            <a:endParaRPr lang="ru-RU" sz="1800" b="0" strike="noStrike" spc="-1">
              <a:solidFill>
                <a:srgbClr val="000000"/>
              </a:solidFill>
              <a:uFill>
                <a:solidFill>
                  <a:srgbClr val="FFFFFF"/>
                </a:solidFill>
              </a:uFill>
              <a:latin typeface="Arial"/>
            </a:endParaRPr>
          </a:p>
        </p:txBody>
      </p:sp>
      <p:sp>
        <p:nvSpPr>
          <p:cNvPr id="776" name="CustomShape 2"/>
          <p:cNvSpPr/>
          <p:nvPr/>
        </p:nvSpPr>
        <p:spPr>
          <a:xfrm>
            <a:off x="323640" y="715680"/>
            <a:ext cx="8314560" cy="1623960"/>
          </a:xfrm>
          <a:prstGeom prst="roundRect">
            <a:avLst>
              <a:gd name="adj" fmla="val 16667"/>
            </a:avLst>
          </a:prstGeom>
          <a:solidFill>
            <a:schemeClr val="accent3">
              <a:lumMod val="50000"/>
            </a:schemeClr>
          </a:solidFill>
          <a:ln>
            <a:noFill/>
          </a:ln>
          <a:effectLst>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tIns="45000" rIns="90000" bIns="45000" anchor="ctr"/>
          <a:lstStyle/>
          <a:p>
            <a:pPr algn="ctr">
              <a:lnSpc>
                <a:spcPct val="100000"/>
              </a:lnSpc>
            </a:pPr>
            <a:r>
              <a:rPr lang="ru-RU" sz="1800" b="0" strike="noStrike" spc="-1" dirty="0">
                <a:solidFill>
                  <a:srgbClr val="FFFF00"/>
                </a:solidFill>
                <a:uFill>
                  <a:solidFill>
                    <a:srgbClr val="FFFFFF"/>
                  </a:solidFill>
                </a:uFill>
                <a:latin typeface="Open Sans"/>
                <a:ea typeface="DejaVu Sans"/>
              </a:rPr>
              <a:t>EXPRESSION</a:t>
            </a:r>
            <a:r>
              <a:rPr lang="ru-RU" sz="18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algn="ctr">
              <a:lnSpc>
                <a:spcPct val="100000"/>
              </a:lnSpc>
            </a:pPr>
            <a:r>
              <a:rPr lang="ru-RU" sz="1800" b="0" strike="noStrike" spc="-1" dirty="0">
                <a:solidFill>
                  <a:srgbClr val="FFFFFF"/>
                </a:solidFill>
                <a:uFill>
                  <a:solidFill>
                    <a:srgbClr val="FFFFFF"/>
                  </a:solidFill>
                </a:uFill>
                <a:latin typeface="Open Sans"/>
                <a:ea typeface="DejaVu Sans"/>
              </a:rPr>
              <a:t>++</a:t>
            </a:r>
            <a:r>
              <a:rPr lang="ru-RU" sz="1800" b="0" strike="noStrike" spc="-1" dirty="0">
                <a:solidFill>
                  <a:srgbClr val="000000"/>
                </a:solidFill>
                <a:uFill>
                  <a:solidFill>
                    <a:srgbClr val="FFFFFF"/>
                  </a:solidFill>
                </a:uFill>
                <a:latin typeface="Open Sans"/>
                <a:ea typeface="DejaVu Sans"/>
              </a:rPr>
              <a:t> </a:t>
            </a:r>
            <a:r>
              <a:rPr lang="ru-RU" sz="1800" b="0" strike="noStrike" spc="-1" dirty="0">
                <a:solidFill>
                  <a:srgbClr val="FFFF00"/>
                </a:solidFill>
                <a:uFill>
                  <a:solidFill>
                    <a:srgbClr val="FFFFFF"/>
                  </a:solidFill>
                </a:uFill>
                <a:latin typeface="Open Sans"/>
                <a:ea typeface="DejaVu Sans"/>
              </a:rPr>
              <a:t>EXPRESSION</a:t>
            </a:r>
            <a:endParaRPr lang="ru-RU" sz="1800" b="0" strike="noStrike" spc="-1" dirty="0">
              <a:solidFill>
                <a:srgbClr val="000000"/>
              </a:solidFill>
              <a:uFill>
                <a:solidFill>
                  <a:srgbClr val="FFFFFF"/>
                </a:solidFill>
              </a:uFill>
              <a:latin typeface="Arial"/>
            </a:endParaRPr>
          </a:p>
          <a:p>
            <a:pPr algn="ctr">
              <a:lnSpc>
                <a:spcPct val="100000"/>
              </a:lnSpc>
            </a:pPr>
            <a:endParaRPr lang="ru-RU" sz="1800" b="0" strike="noStrike" spc="-1" dirty="0">
              <a:solidFill>
                <a:srgbClr val="000000"/>
              </a:solidFill>
              <a:uFill>
                <a:solidFill>
                  <a:srgbClr val="FFFFFF"/>
                </a:solidFill>
              </a:uFill>
              <a:latin typeface="Arial"/>
            </a:endParaRPr>
          </a:p>
          <a:p>
            <a:pPr algn="ctr">
              <a:lnSpc>
                <a:spcPct val="100000"/>
              </a:lnSpc>
            </a:pPr>
            <a:r>
              <a:rPr lang="ru-RU" sz="1800" b="0" strike="noStrike" spc="-1" dirty="0">
                <a:solidFill>
                  <a:srgbClr val="FFFF00"/>
                </a:solidFill>
                <a:uFill>
                  <a:solidFill>
                    <a:srgbClr val="FFFFFF"/>
                  </a:solidFill>
                </a:uFill>
                <a:latin typeface="Open Sans"/>
                <a:ea typeface="DejaVu Sans"/>
              </a:rPr>
              <a:t>EXPRESSION</a:t>
            </a:r>
            <a:r>
              <a:rPr lang="ru-RU" sz="18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algn="ctr">
              <a:lnSpc>
                <a:spcPct val="100000"/>
              </a:lnSpc>
            </a:pPr>
            <a:r>
              <a:rPr lang="ru-RU" sz="1800" b="0" strike="noStrike" spc="-1" dirty="0">
                <a:solidFill>
                  <a:srgbClr val="FFFFFF"/>
                </a:solidFill>
                <a:uFill>
                  <a:solidFill>
                    <a:srgbClr val="FFFFFF"/>
                  </a:solidFill>
                </a:uFill>
                <a:latin typeface="Open Sans"/>
                <a:ea typeface="DejaVu Sans"/>
              </a:rPr>
              <a:t>- -</a:t>
            </a:r>
            <a:r>
              <a:rPr lang="ru-RU" sz="1800" b="0" strike="noStrike" spc="-1" dirty="0">
                <a:solidFill>
                  <a:srgbClr val="000000"/>
                </a:solidFill>
                <a:uFill>
                  <a:solidFill>
                    <a:srgbClr val="FFFFFF"/>
                  </a:solidFill>
                </a:uFill>
                <a:latin typeface="Open Sans"/>
                <a:ea typeface="DejaVu Sans"/>
              </a:rPr>
              <a:t> </a:t>
            </a:r>
            <a:r>
              <a:rPr lang="ru-RU" sz="1800" b="0" strike="noStrike" spc="-1" dirty="0">
                <a:solidFill>
                  <a:srgbClr val="FFFF00"/>
                </a:solidFill>
                <a:uFill>
                  <a:solidFill>
                    <a:srgbClr val="FFFFFF"/>
                  </a:solidFill>
                </a:uFill>
                <a:latin typeface="Open Sans"/>
                <a:ea typeface="DejaVu Sans"/>
              </a:rPr>
              <a:t>EXPRESSION</a:t>
            </a:r>
            <a:endParaRPr lang="ru-RU" sz="1800" b="0" strike="noStrike" spc="-1" dirty="0">
              <a:solidFill>
                <a:srgbClr val="000000"/>
              </a:solidFill>
              <a:uFill>
                <a:solidFill>
                  <a:srgbClr val="FFFFFF"/>
                </a:solidFill>
              </a:uFill>
              <a:latin typeface="Arial"/>
            </a:endParaRPr>
          </a:p>
        </p:txBody>
      </p:sp>
      <p:sp>
        <p:nvSpPr>
          <p:cNvPr id="777" name="CustomShape 3"/>
          <p:cNvSpPr/>
          <p:nvPr/>
        </p:nvSpPr>
        <p:spPr>
          <a:xfrm>
            <a:off x="3178800" y="3043080"/>
            <a:ext cx="3275280" cy="831240"/>
          </a:xfrm>
          <a:prstGeom prst="roundRect">
            <a:avLst>
              <a:gd name="adj" fmla="val 16667"/>
            </a:avLst>
          </a:prstGeom>
          <a:solidFill>
            <a:srgbClr val="426F04"/>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tIns="45000" rIns="90000" bIns="45000"/>
          <a:lstStyle/>
          <a:p>
            <a:pPr>
              <a:lnSpc>
                <a:spcPct val="100000"/>
              </a:lnSpc>
            </a:pPr>
            <a:r>
              <a:rPr lang="ru-RU" sz="1800" b="0" strike="noStrike" spc="-1" dirty="0">
                <a:solidFill>
                  <a:srgbClr val="E7E6E6"/>
                </a:solidFill>
                <a:uFill>
                  <a:solidFill>
                    <a:srgbClr val="FFFFFF"/>
                  </a:solidFill>
                </a:uFill>
                <a:latin typeface="Open Sans"/>
                <a:ea typeface="DejaVu Sans"/>
              </a:rPr>
              <a:t>B = A+ + ;  // B = A; A = A + 1</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E7E6E6"/>
                </a:solidFill>
                <a:uFill>
                  <a:solidFill>
                    <a:srgbClr val="FFFFFF"/>
                  </a:solidFill>
                </a:uFill>
                <a:latin typeface="Open Sans"/>
                <a:ea typeface="DejaVu Sans"/>
              </a:rPr>
              <a:t>B</a:t>
            </a:r>
            <a:r>
              <a:rPr lang="en-US" sz="1800" b="0" strike="noStrike" spc="-1" dirty="0">
                <a:solidFill>
                  <a:srgbClr val="E7E6E6"/>
                </a:solidFill>
                <a:uFill>
                  <a:solidFill>
                    <a:srgbClr val="FFFFFF"/>
                  </a:solidFill>
                </a:uFill>
                <a:latin typeface="Open Sans"/>
                <a:ea typeface="DejaVu Sans"/>
              </a:rPr>
              <a:t> </a:t>
            </a:r>
            <a:r>
              <a:rPr lang="ru-RU" sz="1800" b="0" strike="noStrike" spc="-1" dirty="0">
                <a:solidFill>
                  <a:srgbClr val="E7E6E6"/>
                </a:solidFill>
                <a:uFill>
                  <a:solidFill>
                    <a:srgbClr val="FFFFFF"/>
                  </a:solidFill>
                </a:uFill>
                <a:latin typeface="Open Sans"/>
                <a:ea typeface="DejaVu Sans"/>
              </a:rPr>
              <a:t>= A--   ;   // B = A; A = A - 1</a:t>
            </a:r>
            <a:endParaRPr lang="ru-RU" sz="1800" b="0" strike="noStrike" spc="-1" dirty="0">
              <a:solidFill>
                <a:srgbClr val="000000"/>
              </a:solidFill>
              <a:uFill>
                <a:solidFill>
                  <a:srgbClr val="FFFFFF"/>
                </a:solidFill>
              </a:uFill>
              <a:latin typeface="Arial"/>
            </a:endParaRPr>
          </a:p>
        </p:txBody>
      </p:sp>
      <p:sp>
        <p:nvSpPr>
          <p:cNvPr id="778" name="CustomShape 4"/>
          <p:cNvSpPr/>
          <p:nvPr/>
        </p:nvSpPr>
        <p:spPr>
          <a:xfrm>
            <a:off x="3178800" y="4042080"/>
            <a:ext cx="3275280" cy="831240"/>
          </a:xfrm>
          <a:prstGeom prst="roundRect">
            <a:avLst>
              <a:gd name="adj" fmla="val 16667"/>
            </a:avLst>
          </a:prstGeom>
          <a:solidFill>
            <a:srgbClr val="426F04"/>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tIns="45000" rIns="90000" bIns="45000"/>
          <a:lstStyle/>
          <a:p>
            <a:pPr>
              <a:lnSpc>
                <a:spcPct val="100000"/>
              </a:lnSpc>
            </a:pPr>
            <a:r>
              <a:rPr lang="ru-RU" sz="1800" b="0" strike="noStrike" spc="-1" dirty="0">
                <a:solidFill>
                  <a:srgbClr val="E7E6E6"/>
                </a:solidFill>
                <a:uFill>
                  <a:solidFill>
                    <a:srgbClr val="FFFFFF"/>
                  </a:solidFill>
                </a:uFill>
                <a:latin typeface="Open Sans"/>
                <a:ea typeface="DejaVu Sans"/>
              </a:rPr>
              <a:t>B = ++A ;  // A = A + 1; B = A</a:t>
            </a:r>
            <a:endParaRPr lang="ru-RU" sz="1800" b="0" strike="noStrike" spc="-1" dirty="0">
              <a:solidFill>
                <a:srgbClr val="000000"/>
              </a:solidFill>
              <a:uFill>
                <a:solidFill>
                  <a:srgbClr val="FFFFFF"/>
                </a:solidFill>
              </a:uFill>
              <a:latin typeface="Arial"/>
            </a:endParaRPr>
          </a:p>
          <a:p>
            <a:pPr>
              <a:lnSpc>
                <a:spcPct val="100000"/>
              </a:lnSpc>
            </a:pPr>
            <a:r>
              <a:rPr lang="ru-RU" sz="1800" b="0" strike="noStrike" spc="-1" dirty="0">
                <a:solidFill>
                  <a:srgbClr val="E7E6E6"/>
                </a:solidFill>
                <a:uFill>
                  <a:solidFill>
                    <a:srgbClr val="FFFFFF"/>
                  </a:solidFill>
                </a:uFill>
                <a:latin typeface="Open Sans"/>
                <a:ea typeface="DejaVu Sans"/>
              </a:rPr>
              <a:t>B</a:t>
            </a:r>
            <a:r>
              <a:rPr lang="en-US" sz="1800" b="0" strike="noStrike" spc="-1" dirty="0">
                <a:solidFill>
                  <a:srgbClr val="E7E6E6"/>
                </a:solidFill>
                <a:uFill>
                  <a:solidFill>
                    <a:srgbClr val="FFFFFF"/>
                  </a:solidFill>
                </a:uFill>
                <a:latin typeface="Open Sans"/>
                <a:ea typeface="DejaVu Sans"/>
              </a:rPr>
              <a:t>  </a:t>
            </a:r>
            <a:r>
              <a:rPr lang="ru-RU" sz="1800" b="0" strike="noStrike" spc="-1" dirty="0">
                <a:solidFill>
                  <a:srgbClr val="E7E6E6"/>
                </a:solidFill>
                <a:uFill>
                  <a:solidFill>
                    <a:srgbClr val="FFFFFF"/>
                  </a:solidFill>
                </a:uFill>
                <a:latin typeface="Open Sans"/>
                <a:ea typeface="DejaVu Sans"/>
              </a:rPr>
              <a:t>= --A   ;   // A = A - 1; B = A</a:t>
            </a:r>
            <a:endParaRPr lang="ru-RU" sz="1800" b="0" strike="noStrike" spc="-1" dirty="0">
              <a:solidFill>
                <a:srgbClr val="000000"/>
              </a:solidFill>
              <a:uFill>
                <a:solidFill>
                  <a:srgbClr val="FFFFFF"/>
                </a:solidFill>
              </a:uFill>
              <a:latin typeface="Arial"/>
            </a:endParaRPr>
          </a:p>
        </p:txBody>
      </p:sp>
      <p:sp>
        <p:nvSpPr>
          <p:cNvPr id="779" name="CustomShape 5"/>
          <p:cNvSpPr/>
          <p:nvPr/>
        </p:nvSpPr>
        <p:spPr>
          <a:xfrm>
            <a:off x="194400" y="3444120"/>
            <a:ext cx="2217360" cy="1191600"/>
          </a:xfrm>
          <a:prstGeom prst="roundRect">
            <a:avLst>
              <a:gd name="adj" fmla="val 16667"/>
            </a:avLst>
          </a:prstGeom>
          <a:solidFill>
            <a:srgbClr val="C0000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txBody>
          <a:bodyPr wrap="none" lIns="90000" tIns="45000" rIns="90000" bIns="45000" anchor="ctr"/>
          <a:lstStyle/>
          <a:p>
            <a:r>
              <a:rPr lang="ru-RU" sz="1400" b="0" strike="noStrike" spc="-1" dirty="0" err="1">
                <a:solidFill>
                  <a:srgbClr val="FFFFFF"/>
                </a:solidFill>
                <a:uFill>
                  <a:solidFill>
                    <a:srgbClr val="FFFFFF"/>
                  </a:solidFill>
                </a:uFill>
                <a:latin typeface="Open Sans"/>
                <a:ea typeface="DejaVu Sans"/>
              </a:rPr>
              <a:t>Operand</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must</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be</a:t>
            </a:r>
            <a:r>
              <a:rPr lang="ru-RU" sz="1400" b="0" strike="noStrike" spc="-1" dirty="0">
                <a:solidFill>
                  <a:srgbClr val="FFFFFF"/>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r>
              <a:rPr lang="ru-RU" sz="1400" b="0" strike="noStrike" spc="-1" dirty="0" err="1">
                <a:solidFill>
                  <a:srgbClr val="FFFFFF"/>
                </a:solidFill>
                <a:uFill>
                  <a:solidFill>
                    <a:srgbClr val="FFFFFF"/>
                  </a:solidFill>
                </a:uFill>
                <a:latin typeface="Open Sans"/>
                <a:ea typeface="DejaVu Sans"/>
              </a:rPr>
              <a:t>modifiable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i.e</a:t>
            </a:r>
            <a:r>
              <a:rPr lang="ru-RU" sz="1400" b="0" strike="noStrike" spc="-1" dirty="0">
                <a:solidFill>
                  <a:srgbClr val="FFFFFF"/>
                </a:solidFill>
                <a:uFill>
                  <a:solidFill>
                    <a:srgbClr val="FFFFFF"/>
                  </a:solidFill>
                </a:uFill>
                <a:latin typeface="Open Sans"/>
                <a:ea typeface="DejaVu Sans"/>
              </a:rPr>
              <a:t>. </a:t>
            </a:r>
            <a:r>
              <a:rPr lang="ru-RU" sz="1400" b="0" strike="noStrike" spc="-1" dirty="0" err="1">
                <a:solidFill>
                  <a:srgbClr val="FFFFFF"/>
                </a:solidFill>
                <a:uFill>
                  <a:solidFill>
                    <a:srgbClr val="FFFFFF"/>
                  </a:solidFill>
                </a:uFill>
                <a:latin typeface="Open Sans"/>
                <a:ea typeface="DejaVu Sans"/>
              </a:rPr>
              <a:t>variable</a:t>
            </a:r>
            <a:r>
              <a:rPr lang="ru-RU" sz="1400" b="0" strike="noStrike" spc="-1" dirty="0">
                <a:solidFill>
                  <a:srgbClr val="FFFFFF"/>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780" name="CustomShape 6"/>
          <p:cNvSpPr/>
          <p:nvPr/>
        </p:nvSpPr>
        <p:spPr>
          <a:xfrm>
            <a:off x="3990960" y="2377440"/>
            <a:ext cx="1211760" cy="512280"/>
          </a:xfrm>
          <a:prstGeom prst="downArrow">
            <a:avLst>
              <a:gd name="adj1" fmla="val 50000"/>
              <a:gd name="adj2" fmla="val 50000"/>
            </a:avLst>
          </a:prstGeom>
          <a:ln>
            <a:round/>
          </a:ln>
        </p:spPr>
        <p:style>
          <a:lnRef idx="2">
            <a:schemeClr val="accent2">
              <a:shade val="50000"/>
            </a:schemeClr>
          </a:lnRef>
          <a:fillRef idx="1">
            <a:schemeClr val="accent2"/>
          </a:fillRef>
          <a:effectRef idx="0">
            <a:schemeClr val="accent2"/>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0"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Increment &amp; decrement demo</a:t>
            </a:r>
            <a:endParaRPr lang="ru-RU" sz="1800" b="0" strike="noStrike" spc="-1">
              <a:solidFill>
                <a:srgbClr val="000000"/>
              </a:solidFill>
              <a:uFill>
                <a:solidFill>
                  <a:srgbClr val="FFFFFF"/>
                </a:solidFill>
              </a:uFill>
              <a:latin typeface="Arial"/>
            </a:endParaRPr>
          </a:p>
        </p:txBody>
      </p:sp>
      <p:sp>
        <p:nvSpPr>
          <p:cNvPr id="782" name="CustomShape 2"/>
          <p:cNvSpPr/>
          <p:nvPr/>
        </p:nvSpPr>
        <p:spPr>
          <a:xfrm>
            <a:off x="1907704" y="875661"/>
            <a:ext cx="5886400" cy="40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TEST(Module3, </a:t>
            </a:r>
            <a:r>
              <a:rPr lang="ru-RU" sz="2000" b="0" strike="noStrike" spc="-1" dirty="0" err="1">
                <a:solidFill>
                  <a:srgbClr val="000000"/>
                </a:solidFill>
                <a:uFill>
                  <a:solidFill>
                    <a:srgbClr val="FFFFFF"/>
                  </a:solidFill>
                </a:uFill>
                <a:latin typeface="Consolas"/>
                <a:ea typeface="DejaVu Sans"/>
              </a:rPr>
              <a:t>IncrementDecrementDemo</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 = 2;</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3);</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2);</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Unary operations. sizeof( )</a:t>
            </a:r>
            <a:endParaRPr lang="ru-RU" sz="1800" b="0" strike="noStrike" spc="-1">
              <a:solidFill>
                <a:srgbClr val="000000"/>
              </a:solidFill>
              <a:uFill>
                <a:solidFill>
                  <a:srgbClr val="FFFFFF"/>
                </a:solidFill>
              </a:uFill>
              <a:latin typeface="Arial"/>
            </a:endParaRPr>
          </a:p>
        </p:txBody>
      </p:sp>
      <p:sp>
        <p:nvSpPr>
          <p:cNvPr id="784" name="CustomShape 2"/>
          <p:cNvSpPr/>
          <p:nvPr/>
        </p:nvSpPr>
        <p:spPr>
          <a:xfrm>
            <a:off x="685800" y="1486080"/>
            <a:ext cx="7768440" cy="1196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9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Returns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size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bytes</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9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Evaluated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compile-time</a:t>
            </a:r>
            <a:endParaRPr lang="ru-RU" sz="1800" b="0" strike="noStrike" spc="-1" dirty="0">
              <a:solidFill>
                <a:srgbClr val="000000"/>
              </a:solidFill>
              <a:uFill>
                <a:solidFill>
                  <a:srgbClr val="FFFFFF"/>
                </a:solidFill>
              </a:uFill>
              <a:latin typeface="Arial"/>
            </a:endParaRPr>
          </a:p>
        </p:txBody>
      </p:sp>
      <p:sp>
        <p:nvSpPr>
          <p:cNvPr id="785" name="CustomShape 3"/>
          <p:cNvSpPr/>
          <p:nvPr/>
        </p:nvSpPr>
        <p:spPr>
          <a:xfrm>
            <a:off x="2755440" y="2857680"/>
            <a:ext cx="2874960" cy="1424880"/>
          </a:xfrm>
          <a:prstGeom prst="roundRect">
            <a:avLst>
              <a:gd name="adj" fmla="val 16667"/>
            </a:avLst>
          </a:prstGeom>
          <a:solidFill>
            <a:schemeClr val="accent3">
              <a:lumMod val="50000"/>
            </a:schemeClr>
          </a:solidFill>
          <a:ln>
            <a:solidFill>
              <a:srgbClr val="7D5FA0"/>
            </a:solidFill>
            <a:roun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p:style>
        <p:txBody>
          <a:bodyPr wrap="none" lIns="90000" tIns="45000" rIns="90000" bIns="45000" anchor="ctr"/>
          <a:lstStyle/>
          <a:p>
            <a:pPr>
              <a:lnSpc>
                <a:spcPct val="100000"/>
              </a:lnSpc>
            </a:pPr>
            <a:r>
              <a:rPr lang="ru-RU" sz="2400" b="0" strike="noStrike" spc="-1">
                <a:solidFill>
                  <a:srgbClr val="FFFFFF"/>
                </a:solidFill>
                <a:uFill>
                  <a:solidFill>
                    <a:srgbClr val="FFFFFF"/>
                  </a:solidFill>
                </a:uFill>
                <a:latin typeface="Open Sans"/>
                <a:ea typeface="DejaVu Sans"/>
              </a:rPr>
              <a:t>sizeof(               )</a:t>
            </a:r>
            <a:endParaRPr lang="ru-RU" sz="1800" b="0" strike="noStrike" spc="-1">
              <a:solidFill>
                <a:srgbClr val="000000"/>
              </a:solidFill>
              <a:uFill>
                <a:solidFill>
                  <a:srgbClr val="FFFFFF"/>
                </a:solidFill>
              </a:uFill>
              <a:latin typeface="Arial"/>
            </a:endParaRPr>
          </a:p>
          <a:p>
            <a:pPr>
              <a:lnSpc>
                <a:spcPct val="100000"/>
              </a:lnSpc>
            </a:pPr>
            <a:endParaRPr lang="ru-RU" sz="1800" b="0" strike="noStrike" spc="-1">
              <a:solidFill>
                <a:srgbClr val="000000"/>
              </a:solidFill>
              <a:uFill>
                <a:solidFill>
                  <a:srgbClr val="FFFFFF"/>
                </a:solidFill>
              </a:uFill>
              <a:latin typeface="Arial"/>
            </a:endParaRPr>
          </a:p>
          <a:p>
            <a:pPr>
              <a:lnSpc>
                <a:spcPct val="100000"/>
              </a:lnSpc>
            </a:pPr>
            <a:r>
              <a:rPr lang="ru-RU" sz="2400" b="0" strike="noStrike" spc="-1">
                <a:solidFill>
                  <a:srgbClr val="FFFFFF"/>
                </a:solidFill>
                <a:uFill>
                  <a:solidFill>
                    <a:srgbClr val="FFFFFF"/>
                  </a:solidFill>
                </a:uFill>
                <a:latin typeface="Open Sans"/>
                <a:ea typeface="DejaVu Sans"/>
              </a:rPr>
              <a:t>sizeof(               )</a:t>
            </a:r>
            <a:endParaRPr lang="ru-RU" sz="1800" b="0" strike="noStrike" spc="-1">
              <a:solidFill>
                <a:srgbClr val="000000"/>
              </a:solidFill>
              <a:uFill>
                <a:solidFill>
                  <a:srgbClr val="FFFFFF"/>
                </a:solidFill>
              </a:uFill>
              <a:latin typeface="Arial"/>
            </a:endParaRPr>
          </a:p>
        </p:txBody>
      </p:sp>
      <p:sp>
        <p:nvSpPr>
          <p:cNvPr id="786" name="CustomShape 4"/>
          <p:cNvSpPr/>
          <p:nvPr/>
        </p:nvSpPr>
        <p:spPr>
          <a:xfrm>
            <a:off x="3888720" y="3068280"/>
            <a:ext cx="1076040" cy="266040"/>
          </a:xfrm>
          <a:prstGeom prst="roundRect">
            <a:avLst>
              <a:gd name="adj" fmla="val 16667"/>
            </a:avLst>
          </a:prstGeom>
          <a:solidFill>
            <a:srgbClr val="C0000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tIns="45000" rIns="90000" bIns="45000" anchor="ctr"/>
          <a:lstStyle/>
          <a:p>
            <a:pPr algn="ctr">
              <a:lnSpc>
                <a:spcPct val="100000"/>
              </a:lnSpc>
            </a:pPr>
            <a:r>
              <a:rPr lang="ru-RU" sz="1400" b="0" strike="noStrike" spc="-1" dirty="0">
                <a:solidFill>
                  <a:srgbClr val="FFFFFF"/>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p:txBody>
      </p:sp>
      <p:sp>
        <p:nvSpPr>
          <p:cNvPr id="787" name="CustomShape 5"/>
          <p:cNvSpPr/>
          <p:nvPr/>
        </p:nvSpPr>
        <p:spPr>
          <a:xfrm>
            <a:off x="3888720" y="3840840"/>
            <a:ext cx="1076040" cy="266040"/>
          </a:xfrm>
          <a:prstGeom prst="roundRect">
            <a:avLst>
              <a:gd name="adj" fmla="val 16667"/>
            </a:avLst>
          </a:prstGeom>
          <a:solidFill>
            <a:srgbClr val="00B050"/>
          </a:solidFill>
          <a:ln>
            <a:noFill/>
          </a:ln>
          <a:effectLst>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tIns="45000" rIns="90000" bIns="45000" anchor="ctr"/>
          <a:lstStyle/>
          <a:p>
            <a:pPr algn="ctr">
              <a:lnSpc>
                <a:spcPct val="100000"/>
              </a:lnSpc>
            </a:pPr>
            <a:r>
              <a:rPr lang="ru-RU" sz="1400" b="0" strike="noStrike" spc="-1" dirty="0">
                <a:solidFill>
                  <a:srgbClr val="FFFFFF"/>
                </a:solidFill>
                <a:uFill>
                  <a:solidFill>
                    <a:srgbClr val="FFFFFF"/>
                  </a:solidFill>
                </a:uFill>
                <a:latin typeface="Open Sans"/>
                <a:ea typeface="DejaVu Sans"/>
              </a:rPr>
              <a:t>NAME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sizeof demo</a:t>
            </a:r>
            <a:endParaRPr lang="ru-RU" sz="1800" b="0" strike="noStrike" spc="-1">
              <a:solidFill>
                <a:srgbClr val="000000"/>
              </a:solidFill>
              <a:uFill>
                <a:solidFill>
                  <a:srgbClr val="FFFFFF"/>
                </a:solidFill>
              </a:uFill>
              <a:latin typeface="Arial"/>
            </a:endParaRPr>
          </a:p>
        </p:txBody>
      </p:sp>
      <p:sp>
        <p:nvSpPr>
          <p:cNvPr id="789" name="CustomShape 2"/>
          <p:cNvSpPr/>
          <p:nvPr/>
        </p:nvSpPr>
        <p:spPr>
          <a:xfrm>
            <a:off x="1043608" y="996480"/>
            <a:ext cx="7272808"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TEST(Module3, </a:t>
            </a:r>
            <a:r>
              <a:rPr lang="ru-RU" sz="2000" b="0" strike="noStrike" spc="-1" dirty="0" err="1">
                <a:solidFill>
                  <a:srgbClr val="000000"/>
                </a:solidFill>
                <a:uFill>
                  <a:solidFill>
                    <a:srgbClr val="FFFFFF"/>
                  </a:solidFill>
                </a:uFill>
                <a:latin typeface="Consolas"/>
                <a:ea typeface="DejaVu Sans"/>
              </a:rPr>
              <a:t>SizeofDemo</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char</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float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double</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8);</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SomeArray</a:t>
            </a:r>
            <a:r>
              <a:rPr lang="ru-RU" sz="2000" b="1" strike="noStrike" spc="-1" dirty="0">
                <a:solidFill>
                  <a:srgbClr val="000000"/>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000000"/>
                </a:solidFill>
                <a:uFill>
                  <a:solidFill>
                    <a:srgbClr val="FFFFFF"/>
                  </a:solidFill>
                </a:uFill>
                <a:latin typeface="Consolas"/>
                <a:ea typeface="DejaVu Sans"/>
              </a:rPr>
              <a:t>SomeArray</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82600" y="869040"/>
            <a:ext cx="8225640" cy="2367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b="0" strike="noStrike" spc="-1" dirty="0">
                <a:solidFill>
                  <a:schemeClr val="accent6">
                    <a:lumMod val="75000"/>
                  </a:schemeClr>
                </a:solidFill>
                <a:uFill>
                  <a:solidFill>
                    <a:srgbClr val="FFFFFF"/>
                  </a:solidFill>
                </a:uFill>
                <a:latin typeface="Open Sans"/>
                <a:ea typeface="DejaVu Sans"/>
              </a:rPr>
              <a:t>T</a:t>
            </a:r>
            <a:r>
              <a:rPr lang="ru-RU" sz="2100" b="0" strike="noStrike" spc="-1" dirty="0" err="1">
                <a:solidFill>
                  <a:schemeClr val="accent6">
                    <a:lumMod val="75000"/>
                  </a:schemeClr>
                </a:solidFill>
                <a:uFill>
                  <a:solidFill>
                    <a:srgbClr val="FFFFFF"/>
                  </a:solidFill>
                </a:uFill>
                <a:latin typeface="Open Sans"/>
                <a:ea typeface="DejaVu Sans"/>
              </a:rPr>
              <a:t>he</a:t>
            </a:r>
            <a:r>
              <a:rPr lang="ru-RU" sz="2100" b="0" strike="noStrike" spc="-1" dirty="0">
                <a:solidFill>
                  <a:schemeClr val="accent6">
                    <a:lumMod val="75000"/>
                  </a:schemeClr>
                </a:solidFill>
                <a:uFill>
                  <a:solidFill>
                    <a:srgbClr val="FFFFFF"/>
                  </a:solidFill>
                </a:uFill>
                <a:latin typeface="Open Sans"/>
                <a:ea typeface="DejaVu Sans"/>
              </a:rPr>
              <a:t> </a:t>
            </a:r>
            <a:r>
              <a:rPr lang="en-US" sz="2100" b="0" strike="noStrike" spc="-1" dirty="0">
                <a:solidFill>
                  <a:schemeClr val="accent6">
                    <a:lumMod val="75000"/>
                  </a:schemeClr>
                </a:solidFill>
                <a:uFill>
                  <a:solidFill>
                    <a:srgbClr val="FFFFFF"/>
                  </a:solidFill>
                </a:uFill>
                <a:latin typeface="Open Sans"/>
                <a:ea typeface="DejaVu Sans"/>
              </a:rPr>
              <a:t>Programming </a:t>
            </a:r>
            <a:r>
              <a:rPr lang="ru-RU" sz="2100" b="0" strike="noStrike" spc="-1" dirty="0">
                <a:solidFill>
                  <a:schemeClr val="accent6">
                    <a:lumMod val="75000"/>
                  </a:schemeClr>
                </a:solidFill>
                <a:uFill>
                  <a:solidFill>
                    <a:srgbClr val="FFFFFF"/>
                  </a:solidFill>
                </a:uFill>
                <a:latin typeface="Open Sans"/>
                <a:ea typeface="DejaVu Sans"/>
              </a:rPr>
              <a:t>C++ </a:t>
            </a:r>
            <a:r>
              <a:rPr lang="en-US" sz="2100" spc="-1" dirty="0" err="1">
                <a:solidFill>
                  <a:schemeClr val="accent6">
                    <a:lumMod val="75000"/>
                  </a:schemeClr>
                </a:solidFill>
                <a:uFill>
                  <a:solidFill>
                    <a:srgbClr val="FFFFFF"/>
                  </a:solidFill>
                </a:uFill>
                <a:latin typeface="Open Sans"/>
                <a:ea typeface="DejaVu Sans"/>
              </a:rPr>
              <a:t>L</a:t>
            </a:r>
            <a:r>
              <a:rPr lang="ru-RU" sz="2100" b="0" strike="noStrike" spc="-1" dirty="0" err="1">
                <a:solidFill>
                  <a:schemeClr val="accent6">
                    <a:lumMod val="75000"/>
                  </a:schemeClr>
                </a:solidFill>
                <a:uFill>
                  <a:solidFill>
                    <a:srgbClr val="FFFFFF"/>
                  </a:solidFill>
                </a:uFill>
                <a:latin typeface="Open Sans"/>
                <a:ea typeface="DejaVu Sans"/>
              </a:rPr>
              <a:t>anguage</a:t>
            </a:r>
            <a:endParaRPr lang="ru-RU" sz="1800" b="0" strike="noStrike" spc="-1" dirty="0">
              <a:solidFill>
                <a:schemeClr val="accent6">
                  <a:lumMod val="75000"/>
                </a:schemeClr>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Components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С++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C++ </a:t>
            </a:r>
            <a:r>
              <a:rPr lang="ru-RU" sz="2100" b="0" strike="noStrike" spc="-1" dirty="0" err="1">
                <a:solidFill>
                  <a:srgbClr val="000000"/>
                </a:solidFill>
                <a:uFill>
                  <a:solidFill>
                    <a:srgbClr val="FFFFFF"/>
                  </a:solidFill>
                </a:uFill>
                <a:latin typeface="Open Sans"/>
                <a:ea typeface="DejaVu Sans"/>
              </a:rPr>
              <a:t>program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building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process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Preprocessor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directives</a:t>
            </a:r>
            <a:endParaRPr lang="ru-RU" sz="1800" b="0" strike="noStrike" spc="-1" dirty="0">
              <a:solidFill>
                <a:srgbClr val="000000"/>
              </a:solidFill>
              <a:uFill>
                <a:solidFill>
                  <a:srgbClr val="FFFFFF"/>
                </a:solidFill>
              </a:uFill>
              <a:latin typeface="Arial"/>
            </a:endParaRPr>
          </a:p>
          <a:p>
            <a:pPr>
              <a:lnSpc>
                <a:spcPct val="130000"/>
              </a:lnSpc>
            </a:pPr>
            <a:endParaRPr lang="ru-RU" sz="1800" b="0" strike="noStrike" spc="-1" dirty="0">
              <a:solidFill>
                <a:srgbClr val="000000"/>
              </a:solidFill>
              <a:uFill>
                <a:solidFill>
                  <a:srgbClr val="FFFFFF"/>
                </a:solidFill>
              </a:uFill>
              <a:latin typeface="Arial"/>
            </a:endParaRPr>
          </a:p>
        </p:txBody>
      </p:sp>
      <p:sp>
        <p:nvSpPr>
          <p:cNvPr id="558" name="CustomShape 2"/>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C++ Introduction: </a:t>
            </a:r>
            <a:r>
              <a:rPr lang="ru-RU" sz="23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pic>
        <p:nvPicPr>
          <p:cNvPr id="559"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3694016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Expressions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756"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Unary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Binary</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operations</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Ternary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Constexpr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endParaRPr lang="ru-RU" sz="2100" spc="-1" dirty="0">
              <a:solidFill>
                <a:srgbClr val="000000"/>
              </a:solidFill>
              <a:uFill>
                <a:solidFill>
                  <a:srgbClr val="FFFFFF"/>
                </a:solidFill>
              </a:uFill>
              <a:latin typeface="Open Sans"/>
            </a:endParaRPr>
          </a:p>
        </p:txBody>
      </p:sp>
      <p:pic>
        <p:nvPicPr>
          <p:cNvPr id="75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884739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Binary operations</a:t>
            </a:r>
            <a:endParaRPr lang="ru-RU" sz="1800" b="0" strike="noStrike" spc="-1">
              <a:solidFill>
                <a:srgbClr val="000000"/>
              </a:solidFill>
              <a:uFill>
                <a:solidFill>
                  <a:srgbClr val="FFFFFF"/>
                </a:solidFill>
              </a:uFill>
              <a:latin typeface="Arial"/>
            </a:endParaRPr>
          </a:p>
        </p:txBody>
      </p:sp>
      <p:sp>
        <p:nvSpPr>
          <p:cNvPr id="791" name="CustomShape 2"/>
          <p:cNvSpPr/>
          <p:nvPr/>
        </p:nvSpPr>
        <p:spPr>
          <a:xfrm>
            <a:off x="283320" y="65088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Additive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Multiplicative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Shifts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Bitwise</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Conditional</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Logical</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Assignment</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Comma</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endParaRPr lang="ru-RU" sz="2100" spc="-1" dirty="0">
              <a:solidFill>
                <a:srgbClr val="000000"/>
              </a:solidFill>
              <a:uFill>
                <a:solidFill>
                  <a:srgbClr val="FFFFFF"/>
                </a:solidFill>
              </a:uFill>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352440" y="298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Additive operations</a:t>
            </a:r>
            <a:endParaRPr lang="ru-RU" sz="1800" b="0" strike="noStrike" spc="-1">
              <a:solidFill>
                <a:srgbClr val="000000"/>
              </a:solidFill>
              <a:uFill>
                <a:solidFill>
                  <a:srgbClr val="FFFFFF"/>
                </a:solidFill>
              </a:uFill>
              <a:latin typeface="Arial"/>
            </a:endParaRPr>
          </a:p>
        </p:txBody>
      </p:sp>
      <p:sp>
        <p:nvSpPr>
          <p:cNvPr id="793" name="CustomShape 2"/>
          <p:cNvSpPr/>
          <p:nvPr/>
        </p:nvSpPr>
        <p:spPr>
          <a:xfrm>
            <a:off x="685800" y="1486080"/>
            <a:ext cx="8073360" cy="3080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Addition</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a:t>
            </a:r>
            <a:r>
              <a:rPr lang="ru-RU" sz="2100" b="0" strike="noStrike" spc="-1" dirty="0">
                <a:solidFill>
                  <a:srgbClr val="FFFF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subtraction</a:t>
            </a:r>
            <a:r>
              <a:rPr lang="ru-RU" sz="2100" b="0" strike="noStrike" spc="-1" dirty="0">
                <a:solidFill>
                  <a:srgbClr val="000000"/>
                </a:solidFill>
                <a:uFill>
                  <a:solidFill>
                    <a:srgbClr val="FFFFFF"/>
                  </a:solidFill>
                </a:uFill>
                <a:latin typeface="Open Sans"/>
                <a:ea typeface="DejaVu Sans"/>
              </a:rPr>
              <a:t> ( </a:t>
            </a:r>
            <a:r>
              <a:rPr lang="ru-RU" sz="21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Uncontrolled overflow and underflow</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Warning: If the result of an arithmetic addition operation can not be represented in the left-hand-side(LHS) operand after conversion, the information is lost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1"/>
          <p:cNvSpPr/>
          <p:nvPr/>
        </p:nvSpPr>
        <p:spPr>
          <a:xfrm>
            <a:off x="287280" y="8640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 in C++: </a:t>
            </a:r>
            <a:r>
              <a:rPr lang="ru-RU" sz="2300" b="1" strike="noStrike" spc="-1">
                <a:solidFill>
                  <a:srgbClr val="4E5761"/>
                </a:solidFill>
                <a:uFill>
                  <a:solidFill>
                    <a:srgbClr val="FFFFFF"/>
                  </a:solidFill>
                </a:uFill>
                <a:latin typeface="Open Sans"/>
                <a:ea typeface="Open Sans"/>
              </a:rPr>
              <a:t>Arithmetic operation Demo</a:t>
            </a:r>
            <a:endParaRPr lang="ru-RU" sz="1800" b="0" strike="noStrike" spc="-1">
              <a:solidFill>
                <a:srgbClr val="000000"/>
              </a:solidFill>
              <a:uFill>
                <a:solidFill>
                  <a:srgbClr val="FFFFFF"/>
                </a:solidFill>
              </a:uFill>
              <a:latin typeface="Arial"/>
            </a:endParaRPr>
          </a:p>
        </p:txBody>
      </p:sp>
      <p:sp>
        <p:nvSpPr>
          <p:cNvPr id="795" name="CustomShape 2"/>
          <p:cNvSpPr/>
          <p:nvPr/>
        </p:nvSpPr>
        <p:spPr>
          <a:xfrm>
            <a:off x="1995480" y="650880"/>
            <a:ext cx="4568040" cy="34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TEST(Module3, </a:t>
            </a:r>
            <a:r>
              <a:rPr lang="ru-RU" sz="2000" b="0" strike="noStrike" spc="-1" dirty="0" err="1">
                <a:solidFill>
                  <a:srgbClr val="000000"/>
                </a:solidFill>
                <a:uFill>
                  <a:solidFill>
                    <a:srgbClr val="FFFFFF"/>
                  </a:solidFill>
                </a:uFill>
                <a:latin typeface="Consolas"/>
                <a:ea typeface="DejaVu Sans"/>
              </a:rPr>
              <a:t>ArithmeticDemo</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min</a:t>
            </a:r>
            <a:r>
              <a:rPr lang="ru-RU" sz="2000" b="1" strike="noStrike" spc="-1" dirty="0">
                <a:solidFill>
                  <a:srgbClr val="000000"/>
                </a:solidFill>
                <a:uFill>
                  <a:solidFill>
                    <a:srgbClr val="FFFFFF"/>
                  </a:solidFill>
                </a:uFill>
                <a:latin typeface="Consolas"/>
                <a:ea typeface="DejaVu Sans"/>
              </a:rPr>
              <a:t> = -2147483647 - 1;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max</a:t>
            </a:r>
            <a:r>
              <a:rPr lang="ru-RU" sz="2000" b="1" strike="noStrike" spc="-1" dirty="0">
                <a:solidFill>
                  <a:srgbClr val="000000"/>
                </a:solidFill>
                <a:uFill>
                  <a:solidFill>
                    <a:srgbClr val="FFFFFF"/>
                  </a:solidFill>
                </a:uFill>
                <a:latin typeface="Consolas"/>
                <a:ea typeface="DejaVu Sans"/>
              </a:rPr>
              <a:t> = 2147483647;</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result1 = </a:t>
            </a:r>
            <a:r>
              <a:rPr lang="ru-RU" sz="2000" b="1" strike="noStrike" spc="-1" dirty="0" err="1">
                <a:solidFill>
                  <a:srgbClr val="000000"/>
                </a:solidFill>
                <a:uFill>
                  <a:solidFill>
                    <a:srgbClr val="FFFFFF"/>
                  </a:solidFill>
                </a:uFill>
                <a:latin typeface="Consolas"/>
                <a:ea typeface="DejaVu Sans"/>
              </a:rPr>
              <a:t>min</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result2 = </a:t>
            </a:r>
            <a:r>
              <a:rPr lang="ru-RU" sz="2000" b="1" strike="noStrike" spc="-1" dirty="0" err="1">
                <a:solidFill>
                  <a:srgbClr val="000000"/>
                </a:solidFill>
                <a:uFill>
                  <a:solidFill>
                    <a:srgbClr val="FFFFFF"/>
                  </a:solidFill>
                </a:uFill>
                <a:latin typeface="Consolas"/>
                <a:ea typeface="DejaVu Sans"/>
              </a:rPr>
              <a:t>max</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ASSERT_EQ(result1,</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max</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  ASSERT_EQ(result2,</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min</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681120" y="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 in C++: </a:t>
            </a:r>
            <a:r>
              <a:rPr lang="ru-RU" sz="2300" b="1" strike="noStrike" spc="-1">
                <a:solidFill>
                  <a:srgbClr val="4E5761"/>
                </a:solidFill>
                <a:uFill>
                  <a:solidFill>
                    <a:srgbClr val="FFFFFF"/>
                  </a:solidFill>
                </a:uFill>
                <a:latin typeface="Open Sans"/>
                <a:ea typeface="Open Sans"/>
              </a:rPr>
              <a:t>Shifts</a:t>
            </a:r>
            <a:endParaRPr lang="ru-RU" sz="1800" b="0" strike="noStrike" spc="-1">
              <a:solidFill>
                <a:srgbClr val="000000"/>
              </a:solidFill>
              <a:uFill>
                <a:solidFill>
                  <a:srgbClr val="FFFFFF"/>
                </a:solidFill>
              </a:uFill>
              <a:latin typeface="Arial"/>
            </a:endParaRPr>
          </a:p>
        </p:txBody>
      </p:sp>
      <p:sp>
        <p:nvSpPr>
          <p:cNvPr id="797" name="CustomShape 2"/>
          <p:cNvSpPr/>
          <p:nvPr/>
        </p:nvSpPr>
        <p:spPr>
          <a:xfrm>
            <a:off x="683640" y="681480"/>
            <a:ext cx="8170200" cy="4321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Left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shift</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&lt;&lt;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Right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shit</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&gt;&gt;</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second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specifies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digits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shift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shift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left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rightmost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filled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zero</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you</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slide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left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right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filled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with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leftmost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sign</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zero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number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unsigned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second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&lt;0 -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undefined</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CustomShape 1"/>
          <p:cNvSpPr/>
          <p:nvPr/>
        </p:nvSpPr>
        <p:spPr>
          <a:xfrm>
            <a:off x="239760" y="0"/>
            <a:ext cx="7768440" cy="695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Multiplicative operations</a:t>
            </a:r>
            <a:endParaRPr lang="ru-RU" sz="1800" b="0" strike="noStrike" spc="-1">
              <a:solidFill>
                <a:srgbClr val="000000"/>
              </a:solidFill>
              <a:uFill>
                <a:solidFill>
                  <a:srgbClr val="FFFFFF"/>
                </a:solidFill>
              </a:uFill>
              <a:latin typeface="Arial"/>
            </a:endParaRPr>
          </a:p>
        </p:txBody>
      </p:sp>
      <p:sp>
        <p:nvSpPr>
          <p:cNvPr id="799" name="CustomShape 2"/>
          <p:cNvSpPr/>
          <p:nvPr/>
        </p:nvSpPr>
        <p:spPr>
          <a:xfrm>
            <a:off x="239760" y="803520"/>
            <a:ext cx="8727120" cy="4142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Multiplication</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 </a:t>
            </a:r>
            <a:r>
              <a:rPr lang="ru-RU" sz="2100" b="0" strike="noStrike" spc="-1" dirty="0" err="1">
                <a:solidFill>
                  <a:srgbClr val="000000"/>
                </a:solidFill>
                <a:uFill>
                  <a:solidFill>
                    <a:srgbClr val="FFFFFF"/>
                  </a:solidFill>
                </a:uFill>
                <a:latin typeface="Open Sans"/>
                <a:ea typeface="DejaVu Sans"/>
              </a:rPr>
              <a:t>division</a:t>
            </a:r>
            <a:r>
              <a:rPr lang="ru-RU" sz="2100" b="0" strike="noStrike" spc="-1" dirty="0">
                <a:solidFill>
                  <a:srgbClr val="000000"/>
                </a:solidFill>
                <a:uFill>
                  <a:solidFill>
                    <a:srgbClr val="FFFFFF"/>
                  </a:solidFill>
                </a:uFill>
                <a:latin typeface="Open Sans"/>
                <a:ea typeface="DejaVu Sans"/>
              </a:rPr>
              <a:t> ( </a:t>
            </a:r>
            <a:r>
              <a:rPr lang="ru-RU" sz="2100" b="1" strike="noStrike" spc="-1" dirty="0">
                <a:solidFill>
                  <a:srgbClr val="FF0000"/>
                </a:solidFill>
                <a:uFill>
                  <a:solidFill>
                    <a:srgbClr val="FFFFFF"/>
                  </a:solidFill>
                </a:uFill>
                <a:latin typeface="Open Sans"/>
                <a:ea typeface="DejaVu Sans"/>
              </a:rPr>
              <a:t>/</a:t>
            </a:r>
            <a:r>
              <a:rPr lang="ru-RU" sz="2100" b="0" strike="noStrike" spc="-1" dirty="0">
                <a:solidFill>
                  <a:srgbClr val="FFFF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modulo</a:t>
            </a:r>
            <a:r>
              <a:rPr lang="ru-RU" sz="2100" b="0" strike="noStrike" spc="-1" dirty="0">
                <a:solidFill>
                  <a:srgbClr val="000000"/>
                </a:solidFill>
                <a:uFill>
                  <a:solidFill>
                    <a:srgbClr val="FFFFFF"/>
                  </a:solidFill>
                </a:uFill>
                <a:latin typeface="Open Sans"/>
                <a:ea typeface="DejaVu Sans"/>
              </a:rPr>
              <a:t> ( </a:t>
            </a:r>
            <a:r>
              <a:rPr lang="ru-RU" sz="2100" b="1" strike="noStrike" spc="-1" dirty="0">
                <a:solidFill>
                  <a:srgbClr val="FF0000"/>
                </a:solidFill>
                <a:uFill>
                  <a:solidFill>
                    <a:srgbClr val="FFFFFF"/>
                  </a:solidFill>
                </a:uFill>
                <a:latin typeface="Open Sans"/>
                <a:ea typeface="DejaVu Sans"/>
              </a:rPr>
              <a:t>%</a:t>
            </a:r>
            <a:r>
              <a:rPr lang="ru-RU" sz="2100" b="1" strike="noStrike" spc="-1" dirty="0">
                <a:solidFill>
                  <a:srgbClr val="00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b="0" strike="noStrike" spc="-1" dirty="0">
                <a:solidFill>
                  <a:srgbClr val="000000"/>
                </a:solidFill>
                <a:uFill>
                  <a:solidFill>
                    <a:srgbClr val="FFFFFF"/>
                  </a:solidFill>
                </a:uFill>
                <a:latin typeface="Open Sans"/>
                <a:ea typeface="DejaVu Sans"/>
              </a:rPr>
              <a:t>Uncontrollable o</a:t>
            </a:r>
            <a:r>
              <a:rPr lang="ru-RU" sz="2100" b="0" strike="noStrike" spc="-1" dirty="0" err="1">
                <a:solidFill>
                  <a:srgbClr val="000000"/>
                </a:solidFill>
                <a:uFill>
                  <a:solidFill>
                    <a:srgbClr val="FFFFFF"/>
                  </a:solidFill>
                </a:uFill>
                <a:latin typeface="Open Sans"/>
                <a:ea typeface="DejaVu Sans"/>
              </a:rPr>
              <a:t>verflow</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underflow</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Warning: If the computed division of two integers is inexact, then the fractional component is discarded</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modulus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sign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implementation-defined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Microsoft</a:t>
            </a:r>
            <a:r>
              <a:rPr lang="ru-RU" sz="2100" b="0" strike="noStrike" spc="-1" dirty="0">
                <a:solidFill>
                  <a:srgbClr val="000000"/>
                </a:solidFill>
                <a:uFill>
                  <a:solidFill>
                    <a:srgbClr val="FFFFFF"/>
                  </a:solidFill>
                </a:uFill>
                <a:latin typeface="Open Sans"/>
                <a:ea typeface="DejaVu Sans"/>
              </a:rPr>
              <a:t> C++,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modulus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always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same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sign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first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Shift demo</a:t>
            </a:r>
            <a:endParaRPr lang="ru-RU" sz="1800" b="0" strike="noStrike" spc="-1">
              <a:solidFill>
                <a:srgbClr val="000000"/>
              </a:solidFill>
              <a:uFill>
                <a:solidFill>
                  <a:srgbClr val="FFFFFF"/>
                </a:solidFill>
              </a:uFill>
              <a:latin typeface="Arial"/>
            </a:endParaRPr>
          </a:p>
        </p:txBody>
      </p:sp>
      <p:sp>
        <p:nvSpPr>
          <p:cNvPr id="801" name="CustomShape 2"/>
          <p:cNvSpPr/>
          <p:nvPr/>
        </p:nvSpPr>
        <p:spPr>
          <a:xfrm>
            <a:off x="2210760" y="1513440"/>
            <a:ext cx="4568040" cy="191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a:solidFill>
                  <a:srgbClr val="000000"/>
                </a:solidFill>
                <a:uFill>
                  <a:solidFill>
                    <a:srgbClr val="FFFFFF"/>
                  </a:solidFill>
                </a:uFill>
                <a:latin typeface="Consolas"/>
                <a:ea typeface="DejaVu Sans"/>
              </a:rPr>
              <a:t>TEST(Module3, ShiftDemo)</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ASSERT_EQ( 2 &gt;&gt; 2, 0);</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ASSERT_EQ(2 &lt;&lt; 2, 8);</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ASSERT_EQ (-1 &gt;&gt; 2, -1);</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000000"/>
                </a:solidFill>
                <a:uFill>
                  <a:solidFill>
                    <a:srgbClr val="FFFFFF"/>
                  </a:solidFill>
                </a:uFill>
                <a:latin typeface="Consolas"/>
                <a:ea typeface="DejaVu Sans"/>
              </a:rPr>
              <a:t>}</a:t>
            </a:r>
            <a:endParaRPr lang="ru-RU" sz="1800" b="0" strike="noStrike" spc="-1">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685800" y="298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Conditional operations</a:t>
            </a:r>
            <a:endParaRPr lang="ru-RU" sz="1800" b="0" strike="noStrike" spc="-1">
              <a:solidFill>
                <a:srgbClr val="000000"/>
              </a:solidFill>
              <a:uFill>
                <a:solidFill>
                  <a:srgbClr val="FFFFFF"/>
                </a:solidFill>
              </a:uFill>
              <a:latin typeface="Arial"/>
            </a:endParaRPr>
          </a:p>
        </p:txBody>
      </p:sp>
      <p:sp>
        <p:nvSpPr>
          <p:cNvPr id="803" name="CustomShape 2"/>
          <p:cNvSpPr/>
          <p:nvPr/>
        </p:nvSpPr>
        <p:spPr>
          <a:xfrm>
            <a:off x="685800" y="1486080"/>
            <a:ext cx="7768440" cy="30808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en-US" sz="2100" spc="-1" dirty="0">
                <a:solidFill>
                  <a:srgbClr val="000000"/>
                </a:solidFill>
                <a:uFill>
                  <a:solidFill>
                    <a:srgbClr val="FFFFFF"/>
                  </a:solidFill>
                </a:uFill>
                <a:latin typeface="Open Sans"/>
              </a:rPr>
              <a:t>A conditional or </a:t>
            </a:r>
            <a:r>
              <a:rPr lang="en-US" sz="2100" spc="-1" dirty="0" err="1">
                <a:solidFill>
                  <a:srgbClr val="000000"/>
                </a:solidFill>
                <a:uFill>
                  <a:solidFill>
                    <a:srgbClr val="FFFFFF"/>
                  </a:solidFill>
                </a:uFill>
                <a:latin typeface="Open Sans"/>
              </a:rPr>
              <a:t>boolean</a:t>
            </a:r>
            <a:r>
              <a:rPr lang="en-US" sz="2100" spc="-1" dirty="0">
                <a:solidFill>
                  <a:srgbClr val="000000"/>
                </a:solidFill>
                <a:uFill>
                  <a:solidFill>
                    <a:srgbClr val="FFFFFF"/>
                  </a:solidFill>
                </a:uFill>
                <a:latin typeface="Open Sans"/>
              </a:rPr>
              <a:t> operation determines whether some condition is satisfied </a:t>
            </a: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condition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satisfied</a:t>
            </a:r>
            <a:r>
              <a:rPr lang="en-US" sz="2100" spc="-1" dirty="0">
                <a:solidFill>
                  <a:srgbClr val="00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1, </a:t>
            </a:r>
            <a:r>
              <a:rPr lang="ru-RU" sz="2100" b="0" strike="noStrike" spc="-1" dirty="0" err="1">
                <a:solidFill>
                  <a:srgbClr val="000000"/>
                </a:solidFill>
                <a:uFill>
                  <a:solidFill>
                    <a:srgbClr val="FFFFFF"/>
                  </a:solidFill>
                </a:uFill>
                <a:latin typeface="Open Sans"/>
                <a:ea typeface="DejaVu Sans"/>
              </a:rPr>
              <a:t>otherwise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0</a:t>
            </a:r>
            <a:endParaRPr lang="ru-RU" sz="1800" b="0" strike="noStrike" spc="-1" dirty="0">
              <a:solidFill>
                <a:srgbClr val="000000"/>
              </a:solidFill>
              <a:uFill>
                <a:solidFill>
                  <a:srgbClr val="FFFFFF"/>
                </a:solidFill>
              </a:uFill>
              <a:latin typeface="Arial"/>
            </a:endParaRPr>
          </a:p>
          <a:p>
            <a:pPr marL="3960">
              <a:lnSpc>
                <a:spcPct val="130000"/>
              </a:lnSpc>
              <a:buClr>
                <a:srgbClr val="EB571C"/>
              </a:buClr>
            </a:pPr>
            <a:r>
              <a:rPr lang="en-US" sz="2100" b="1" strike="noStrike" spc="-1" dirty="0">
                <a:solidFill>
                  <a:srgbClr val="000000"/>
                </a:solidFill>
                <a:uFill>
                  <a:solidFill>
                    <a:srgbClr val="FFFFFF"/>
                  </a:solidFill>
                </a:uFill>
                <a:latin typeface="Open Sans"/>
                <a:ea typeface="DejaVu Sans"/>
              </a:rPr>
              <a:t>		</a:t>
            </a:r>
            <a:r>
              <a:rPr lang="ru-RU" sz="2100" b="1"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&gt;</a:t>
            </a:r>
            <a:r>
              <a:rPr lang="ru-RU" sz="2100" b="0" strike="noStrike" spc="-1" dirty="0">
                <a:solidFill>
                  <a:srgbClr val="000000"/>
                </a:solidFill>
                <a:uFill>
                  <a:solidFill>
                    <a:srgbClr val="FFFFFF"/>
                  </a:solidFill>
                </a:uFill>
                <a:latin typeface="Open Sans"/>
                <a:ea typeface="DejaVu Sans"/>
              </a:rPr>
              <a:t> , </a:t>
            </a:r>
            <a:r>
              <a:rPr lang="ru-RU" sz="2100" b="1" strike="noStrike" spc="-1" dirty="0">
                <a:solidFill>
                  <a:srgbClr val="FF0000"/>
                </a:solidFill>
                <a:uFill>
                  <a:solidFill>
                    <a:srgbClr val="FFFFFF"/>
                  </a:solidFill>
                </a:uFill>
                <a:latin typeface="Open Sans"/>
                <a:ea typeface="DejaVu Sans"/>
              </a:rPr>
              <a:t>&lt;</a:t>
            </a:r>
            <a:r>
              <a:rPr lang="ru-RU" sz="2100" b="0" strike="noStrike" spc="-1" dirty="0">
                <a:solidFill>
                  <a:srgbClr val="000000"/>
                </a:solidFill>
                <a:uFill>
                  <a:solidFill>
                    <a:srgbClr val="FFFFFF"/>
                  </a:solidFill>
                </a:uFill>
                <a:latin typeface="Open Sans"/>
                <a:ea typeface="DejaVu Sans"/>
              </a:rPr>
              <a:t> , </a:t>
            </a:r>
            <a:r>
              <a:rPr lang="ru-RU" sz="2100" b="1" strike="noStrike" spc="-1" dirty="0">
                <a:solidFill>
                  <a:srgbClr val="FF0000"/>
                </a:solidFill>
                <a:uFill>
                  <a:solidFill>
                    <a:srgbClr val="FFFFFF"/>
                  </a:solidFill>
                </a:uFill>
                <a:latin typeface="Open Sans"/>
                <a:ea typeface="DejaVu Sans"/>
              </a:rPr>
              <a:t>&lt;=</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&gt;=</a:t>
            </a:r>
            <a:r>
              <a:rPr lang="ru-RU" sz="2100" b="0" strike="noStrike" spc="-1" dirty="0">
                <a:solidFill>
                  <a:srgbClr val="000000"/>
                </a:solidFill>
                <a:uFill>
                  <a:solidFill>
                    <a:srgbClr val="FFFFFF"/>
                  </a:solidFill>
                </a:uFill>
                <a:latin typeface="Open Sans"/>
                <a:ea typeface="DejaVu Sans"/>
              </a:rPr>
              <a:t>,</a:t>
            </a:r>
            <a:r>
              <a:rPr lang="en-US"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 =</a:t>
            </a:r>
            <a:r>
              <a:rPr lang="ru-RU" sz="2100" b="0" strike="noStrike" spc="-1" dirty="0">
                <a:solidFill>
                  <a:srgbClr val="000000"/>
                </a:solidFill>
                <a:uFill>
                  <a:solidFill>
                    <a:srgbClr val="FFFFFF"/>
                  </a:solidFill>
                </a:uFill>
                <a:latin typeface="Open Sans"/>
                <a:ea typeface="DejaVu Sans"/>
              </a:rPr>
              <a:t>, </a:t>
            </a:r>
            <a:r>
              <a:rPr lang="ru-RU" sz="2100" b="1" strike="noStrike" spc="-1" dirty="0">
                <a:solidFill>
                  <a:srgbClr val="FF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36580" y="28503"/>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Expressions</a:t>
            </a:r>
            <a:r>
              <a:rPr lang="ru-RU" sz="2300" b="1" strike="noStrike" spc="-1" dirty="0">
                <a:solidFill>
                  <a:srgbClr val="EB571C"/>
                </a:solidFill>
                <a:uFill>
                  <a:solidFill>
                    <a:srgbClr val="FFFFFF"/>
                  </a:solidFill>
                </a:uFill>
                <a:latin typeface="Open Sans"/>
                <a:ea typeface="Open Sans"/>
              </a:rPr>
              <a:t> </a:t>
            </a:r>
            <a:r>
              <a:rPr lang="ru-RU" sz="2300" b="1" strike="noStrike" spc="-1" dirty="0" err="1">
                <a:solidFill>
                  <a:srgbClr val="EB571C"/>
                </a:solidFill>
                <a:uFill>
                  <a:solidFill>
                    <a:srgbClr val="FFFFFF"/>
                  </a:solidFill>
                </a:uFill>
                <a:latin typeface="Open Sans"/>
                <a:ea typeface="Open Sans"/>
              </a:rPr>
              <a:t>in</a:t>
            </a:r>
            <a:r>
              <a:rPr lang="ru-RU" sz="2300" b="1" strike="noStrike" spc="-1" dirty="0">
                <a:solidFill>
                  <a:srgbClr val="EB571C"/>
                </a:solidFill>
                <a:uFill>
                  <a:solidFill>
                    <a:srgbClr val="FFFFFF"/>
                  </a:solidFill>
                </a:uFill>
                <a:latin typeface="Open Sans"/>
                <a:ea typeface="Open Sans"/>
              </a:rPr>
              <a:t> C++: </a:t>
            </a:r>
            <a:r>
              <a:rPr lang="ru-RU" sz="2300" b="1" strike="noStrike" spc="-1" dirty="0" err="1">
                <a:solidFill>
                  <a:srgbClr val="4E5761"/>
                </a:solidFill>
                <a:uFill>
                  <a:solidFill>
                    <a:srgbClr val="FFFFFF"/>
                  </a:solidFill>
                </a:uFill>
                <a:latin typeface="Open Sans"/>
                <a:ea typeface="Open Sans"/>
              </a:rPr>
              <a:t>Logical</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operations</a:t>
            </a:r>
            <a:endParaRPr lang="ru-RU" sz="1800" b="0" strike="noStrike" spc="-1" dirty="0">
              <a:solidFill>
                <a:srgbClr val="000000"/>
              </a:solidFill>
              <a:uFill>
                <a:solidFill>
                  <a:srgbClr val="FFFFFF"/>
                </a:solidFill>
              </a:uFill>
              <a:latin typeface="Arial"/>
            </a:endParaRPr>
          </a:p>
        </p:txBody>
      </p:sp>
      <p:sp>
        <p:nvSpPr>
          <p:cNvPr id="805" name="CustomShape 2"/>
          <p:cNvSpPr/>
          <p:nvPr/>
        </p:nvSpPr>
        <p:spPr>
          <a:xfrm>
            <a:off x="392040" y="915566"/>
            <a:ext cx="8057520" cy="30823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logical</a:t>
            </a:r>
            <a:r>
              <a:rPr lang="ru-RU" sz="2100" b="0" strike="noStrike" spc="-1" dirty="0">
                <a:solidFill>
                  <a:srgbClr val="000000"/>
                </a:solidFill>
                <a:uFill>
                  <a:solidFill>
                    <a:srgbClr val="FFFFFF"/>
                  </a:solidFill>
                </a:uFill>
                <a:latin typeface="Open Sans"/>
                <a:ea typeface="DejaVu Sans"/>
              </a:rPr>
              <a:t> AND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&amp;&amp;</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returns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boolean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true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true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returns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false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otherwise</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logical</a:t>
            </a:r>
            <a:r>
              <a:rPr lang="ru-RU" sz="2100" b="0" strike="noStrike" spc="-1" dirty="0">
                <a:solidFill>
                  <a:srgbClr val="000000"/>
                </a:solidFill>
                <a:uFill>
                  <a:solidFill>
                    <a:srgbClr val="FFFFFF"/>
                  </a:solidFill>
                </a:uFill>
                <a:latin typeface="Open Sans"/>
                <a:ea typeface="DejaVu Sans"/>
              </a:rPr>
              <a:t> OR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a:solidFill>
                  <a:srgbClr val="FF0000"/>
                </a:solidFill>
                <a:uFill>
                  <a:solidFill>
                    <a:srgbClr val="FFFFFF"/>
                  </a:solidFill>
                </a:uFill>
                <a:latin typeface="Open Sans"/>
                <a:ea typeface="DejaVu Sans"/>
              </a:rPr>
              <a: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returns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boolean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true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either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both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true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returns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false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otherwise</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operands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implicitly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converted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bool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prior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evaluation</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first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sufficient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entire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second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not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evaluated</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Logical operations demo</a:t>
            </a:r>
            <a:endParaRPr lang="ru-RU" sz="1800" b="0" strike="noStrike" spc="-1">
              <a:solidFill>
                <a:srgbClr val="000000"/>
              </a:solidFill>
              <a:uFill>
                <a:solidFill>
                  <a:srgbClr val="FFFFFF"/>
                </a:solidFill>
              </a:uFill>
              <a:latin typeface="Arial"/>
            </a:endParaRPr>
          </a:p>
        </p:txBody>
      </p:sp>
      <p:sp>
        <p:nvSpPr>
          <p:cNvPr id="807" name="CustomShape 2"/>
          <p:cNvSpPr/>
          <p:nvPr/>
        </p:nvSpPr>
        <p:spPr>
          <a:xfrm>
            <a:off x="2286000" y="1373040"/>
            <a:ext cx="4568040" cy="28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TEST(Module3,</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ConditionDemo</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 = 2;</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b = 3;</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 &gt; b, 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 &lt; b, 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 &gt; b &amp;&amp; b != 0, 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 &lt; b &amp;&amp; b != 0, 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6084168" y="4258032"/>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С++ Introduction: </a:t>
            </a:r>
            <a:r>
              <a:rPr lang="ru-RU" sz="2300" b="1" strike="noStrike" spc="-1">
                <a:solidFill>
                  <a:srgbClr val="4E5761"/>
                </a:solidFill>
                <a:uFill>
                  <a:solidFill>
                    <a:srgbClr val="FFFFFF"/>
                  </a:solidFill>
                </a:uFill>
                <a:latin typeface="Open Sans"/>
                <a:ea typeface="Open Sans"/>
              </a:rPr>
              <a:t>Programming Language</a:t>
            </a:r>
            <a:endParaRPr lang="ru-RU" sz="1800" b="0" strike="noStrike" spc="-1">
              <a:solidFill>
                <a:srgbClr val="000000"/>
              </a:solidFill>
              <a:uFill>
                <a:solidFill>
                  <a:srgbClr val="FFFFFF"/>
                </a:solidFill>
              </a:uFill>
              <a:latin typeface="Arial"/>
            </a:endParaRPr>
          </a:p>
        </p:txBody>
      </p:sp>
      <p:sp>
        <p:nvSpPr>
          <p:cNvPr id="561"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A programming language is a formal language that specifies a set of instructions that can be used to produce various kinds of output</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Programming languages generally consist of instructions for a computer. Programming languages can be used to create programs that implement specific algorithms</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Practice exercise 1</a:t>
            </a:r>
            <a:endParaRPr lang="ru-RU" sz="1800" b="0" strike="noStrike" spc="-1">
              <a:solidFill>
                <a:srgbClr val="000000"/>
              </a:solidFill>
              <a:uFill>
                <a:solidFill>
                  <a:srgbClr val="FFFFFF"/>
                </a:solidFill>
              </a:uFill>
              <a:latin typeface="Arial"/>
            </a:endParaRPr>
          </a:p>
        </p:txBody>
      </p:sp>
      <p:sp>
        <p:nvSpPr>
          <p:cNvPr id="80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100" spc="-1" dirty="0">
                <a:solidFill>
                  <a:srgbClr val="000000"/>
                </a:solidFill>
                <a:uFill>
                  <a:solidFill>
                    <a:srgbClr val="FFFFFF"/>
                  </a:solidFill>
                </a:uFill>
                <a:latin typeface="Open Sans"/>
              </a:rPr>
              <a:t>Write a program that prints the binary representation of an integer</a:t>
            </a:r>
            <a:endParaRPr lang="ru-RU" sz="1800" b="0" strike="noStrike" spc="-1" dirty="0">
              <a:solidFill>
                <a:srgbClr val="000000"/>
              </a:solidFill>
              <a:uFill>
                <a:solidFill>
                  <a:srgbClr val="FFFFFF"/>
                </a:solidFill>
              </a:uFill>
              <a:latin typeface="Arial"/>
            </a:endParaRPr>
          </a:p>
        </p:txBody>
      </p:sp>
      <p:sp>
        <p:nvSpPr>
          <p:cNvPr id="810"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11"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12"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813" name="Picture 7"/>
          <p:cNvPicPr/>
          <p:nvPr/>
        </p:nvPicPr>
        <p:blipFill>
          <a:blip r:embed="rId2"/>
          <a:stretch/>
        </p:blipFill>
        <p:spPr>
          <a:xfrm>
            <a:off x="5976720" y="2138760"/>
            <a:ext cx="1920240" cy="2367720"/>
          </a:xfrm>
          <a:prstGeom prst="rect">
            <a:avLst/>
          </a:prstGeom>
          <a:ln>
            <a:noFill/>
          </a:ln>
        </p:spPr>
      </p:pic>
      <p:sp>
        <p:nvSpPr>
          <p:cNvPr id="814" name="CustomShape 6"/>
          <p:cNvSpPr/>
          <p:nvPr/>
        </p:nvSpPr>
        <p:spPr>
          <a:xfrm rot="10800000">
            <a:off x="21555360" y="20026080"/>
            <a:ext cx="1887840" cy="1577520"/>
          </a:xfrm>
          <a:prstGeom prst="pie">
            <a:avLst>
              <a:gd name="adj1" fmla="val 5340661"/>
              <a:gd name="adj2" fmla="val 18143"/>
            </a:avLst>
          </a:prstGeom>
          <a:ln>
            <a:round/>
          </a:ln>
        </p:spPr>
        <p:style>
          <a:lnRef idx="2">
            <a:schemeClr val="accent1">
              <a:shade val="50000"/>
            </a:schemeClr>
          </a:lnRef>
          <a:fillRef idx="1">
            <a:schemeClr val="accent1"/>
          </a:fillRef>
          <a:effectRef idx="0">
            <a:schemeClr val="accent1"/>
          </a:effectRef>
          <a:fontRef idx="minor"/>
        </p:style>
      </p:sp>
      <p:sp>
        <p:nvSpPr>
          <p:cNvPr id="815" name="CustomShape 7"/>
          <p:cNvSpPr/>
          <p:nvPr/>
        </p:nvSpPr>
        <p:spPr>
          <a:xfrm>
            <a:off x="122868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45min</a:t>
            </a:r>
            <a:endParaRPr lang="ru-RU" sz="1800" b="0" strike="noStrike" spc="-1" dirty="0">
              <a:solidFill>
                <a:srgbClr val="000000"/>
              </a:solidFill>
              <a:uFill>
                <a:solidFill>
                  <a:srgbClr val="FFFFFF"/>
                </a:solidFill>
              </a:uFill>
              <a:latin typeface="Arial"/>
            </a:endParaRPr>
          </a:p>
        </p:txBody>
      </p:sp>
      <p:sp>
        <p:nvSpPr>
          <p:cNvPr id="10" name="CustomShape 6"/>
          <p:cNvSpPr/>
          <p:nvPr/>
        </p:nvSpPr>
        <p:spPr>
          <a:xfrm>
            <a:off x="765000" y="2800440"/>
            <a:ext cx="1662120" cy="1547280"/>
          </a:xfrm>
          <a:prstGeom prst="pie">
            <a:avLst>
              <a:gd name="adj1" fmla="val 16275521"/>
              <a:gd name="adj2" fmla="val 10821486"/>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CustomShape 1"/>
          <p:cNvSpPr/>
          <p:nvPr/>
        </p:nvSpPr>
        <p:spPr>
          <a:xfrm>
            <a:off x="678240" y="298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Bitwise operations</a:t>
            </a:r>
            <a:endParaRPr lang="ru-RU" sz="1800" b="0" strike="noStrike" spc="-1">
              <a:solidFill>
                <a:srgbClr val="000000"/>
              </a:solidFill>
              <a:uFill>
                <a:solidFill>
                  <a:srgbClr val="FFFFFF"/>
                </a:solidFill>
              </a:uFill>
              <a:latin typeface="Arial"/>
            </a:endParaRPr>
          </a:p>
        </p:txBody>
      </p:sp>
      <p:sp>
        <p:nvSpPr>
          <p:cNvPr id="817" name="CustomShape 2"/>
          <p:cNvSpPr/>
          <p:nvPr/>
        </p:nvSpPr>
        <p:spPr>
          <a:xfrm>
            <a:off x="681120" y="1753920"/>
            <a:ext cx="7768440" cy="17830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Operands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must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integers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performed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a:t>
            </a:r>
            <a:r>
              <a:rPr lang="ru-RU" sz="2100" b="0" strike="noStrike" spc="-1" dirty="0">
                <a:solidFill>
                  <a:srgbClr val="000000"/>
                </a:solidFill>
                <a:uFill>
                  <a:solidFill>
                    <a:srgbClr val="FFFFFF"/>
                  </a:solidFill>
                </a:uFill>
                <a:latin typeface="Open Sans"/>
                <a:ea typeface="DejaVu Sans"/>
              </a:rPr>
              <a:t> </a:t>
            </a:r>
            <a:r>
              <a:rPr lang="ru-RU" sz="2100" b="0" u="sng" strike="noStrike" spc="-1" dirty="0" err="1">
                <a:solidFill>
                  <a:srgbClr val="000000"/>
                </a:solidFill>
                <a:uFill>
                  <a:solidFill>
                    <a:srgbClr val="FFFFFF"/>
                  </a:solidFill>
                </a:uFill>
                <a:latin typeface="Open Sans"/>
                <a:ea typeface="DejaVu Sans"/>
              </a:rPr>
              <a:t>bits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sign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involved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process</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Practice exercise 2</a:t>
            </a:r>
            <a:endParaRPr lang="ru-RU" sz="1800" b="0" strike="noStrike" spc="-1">
              <a:solidFill>
                <a:srgbClr val="000000"/>
              </a:solidFill>
              <a:uFill>
                <a:solidFill>
                  <a:srgbClr val="FFFFFF"/>
                </a:solidFill>
              </a:uFill>
              <a:latin typeface="Arial"/>
            </a:endParaRPr>
          </a:p>
        </p:txBody>
      </p:sp>
      <p:sp>
        <p:nvSpPr>
          <p:cNvPr id="821"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Write a program which inverts </a:t>
            </a:r>
            <a:r>
              <a:rPr lang="en-US" sz="2100" i="1" spc="-1" dirty="0">
                <a:solidFill>
                  <a:srgbClr val="000000"/>
                </a:solidFill>
                <a:uFill>
                  <a:solidFill>
                    <a:srgbClr val="FFFFFF"/>
                  </a:solidFill>
                </a:uFill>
                <a:latin typeface="Open Sans"/>
              </a:rPr>
              <a:t>n</a:t>
            </a:r>
            <a:r>
              <a:rPr lang="en-US" sz="2100" spc="-1" dirty="0">
                <a:solidFill>
                  <a:srgbClr val="000000"/>
                </a:solidFill>
                <a:uFill>
                  <a:solidFill>
                    <a:srgbClr val="FFFFFF"/>
                  </a:solidFill>
                </a:uFill>
                <a:latin typeface="Open Sans"/>
              </a:rPr>
              <a:t> bytes in an integer variable </a:t>
            </a:r>
            <a:r>
              <a:rPr lang="en-US" sz="2100" i="1" spc="-1" dirty="0">
                <a:solidFill>
                  <a:srgbClr val="000000"/>
                </a:solidFill>
                <a:uFill>
                  <a:solidFill>
                    <a:srgbClr val="FFFFFF"/>
                  </a:solidFill>
                </a:uFill>
                <a:latin typeface="Open Sans"/>
              </a:rPr>
              <a:t>x</a:t>
            </a:r>
            <a:r>
              <a:rPr lang="en-US" sz="2100" spc="-1" dirty="0">
                <a:solidFill>
                  <a:srgbClr val="000000"/>
                </a:solidFill>
                <a:uFill>
                  <a:solidFill>
                    <a:srgbClr val="FFFFFF"/>
                  </a:solidFill>
                </a:uFill>
                <a:latin typeface="Open Sans"/>
              </a:rPr>
              <a:t>, starting from position </a:t>
            </a:r>
            <a:r>
              <a:rPr lang="en-US" sz="2100" i="1" spc="-1" dirty="0">
                <a:solidFill>
                  <a:srgbClr val="000000"/>
                </a:solidFill>
                <a:uFill>
                  <a:solidFill>
                    <a:srgbClr val="FFFFFF"/>
                  </a:solidFill>
                </a:uFill>
                <a:latin typeface="Open Sans"/>
              </a:rPr>
              <a:t>p</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822"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23"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24"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825" name="Picture 7"/>
          <p:cNvPicPr/>
          <p:nvPr/>
        </p:nvPicPr>
        <p:blipFill>
          <a:blip r:embed="rId2"/>
          <a:stretch/>
        </p:blipFill>
        <p:spPr>
          <a:xfrm>
            <a:off x="5976720" y="2386440"/>
            <a:ext cx="1920240" cy="2367720"/>
          </a:xfrm>
          <a:prstGeom prst="rect">
            <a:avLst/>
          </a:prstGeom>
          <a:ln>
            <a:noFill/>
          </a:ln>
        </p:spPr>
      </p:pic>
      <p:sp>
        <p:nvSpPr>
          <p:cNvPr id="826" name="CustomShape 6"/>
          <p:cNvSpPr/>
          <p:nvPr/>
        </p:nvSpPr>
        <p:spPr>
          <a:xfrm>
            <a:off x="765000" y="2800440"/>
            <a:ext cx="1662120" cy="1547280"/>
          </a:xfrm>
          <a:prstGeom prst="pie">
            <a:avLst>
              <a:gd name="adj1" fmla="val 16275521"/>
              <a:gd name="adj2" fmla="val 10821486"/>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
        <p:nvSpPr>
          <p:cNvPr id="827" name="CustomShape 7"/>
          <p:cNvSpPr/>
          <p:nvPr/>
        </p:nvSpPr>
        <p:spPr>
          <a:xfrm>
            <a:off x="122868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45min</a:t>
            </a:r>
            <a:endParaRPr lang="ru-RU" sz="1800" b="0" strike="noStrike" spc="-1" dirty="0">
              <a:solidFill>
                <a:srgbClr val="000000"/>
              </a:solidFill>
              <a:uFill>
                <a:solidFill>
                  <a:srgbClr val="FFFFFF"/>
                </a:solidFill>
              </a:uFill>
              <a:latin typeface="Arial"/>
            </a:endParaRPr>
          </a:p>
        </p:txBody>
      </p:sp>
      <p:sp>
        <p:nvSpPr>
          <p:cNvPr id="828" name="CustomShape 8"/>
          <p:cNvSpPr/>
          <p:nvPr/>
        </p:nvSpPr>
        <p:spPr>
          <a:xfrm>
            <a:off x="2259000" y="1872000"/>
            <a:ext cx="4073040" cy="472607"/>
          </a:xfrm>
          <a:prstGeom prst="rect">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
        <p:nvSpPr>
          <p:cNvPr id="829" name="CustomShape 9"/>
          <p:cNvSpPr/>
          <p:nvPr/>
        </p:nvSpPr>
        <p:spPr>
          <a:xfrm>
            <a:off x="3507120" y="1870020"/>
            <a:ext cx="1276200" cy="474587"/>
          </a:xfrm>
          <a:prstGeom prst="rect">
            <a:avLst/>
          </a:prstGeom>
          <a:ln/>
        </p:spPr>
        <p:style>
          <a:lnRef idx="1">
            <a:schemeClr val="accent2"/>
          </a:lnRef>
          <a:fillRef idx="3">
            <a:schemeClr val="accent2"/>
          </a:fillRef>
          <a:effectRef idx="2">
            <a:schemeClr val="accent2"/>
          </a:effectRef>
          <a:fontRef idx="minor">
            <a:schemeClr val="lt1"/>
          </a:fontRef>
        </p:style>
      </p:sp>
      <p:sp>
        <p:nvSpPr>
          <p:cNvPr id="830" name="CustomShape 10"/>
          <p:cNvSpPr/>
          <p:nvPr/>
        </p:nvSpPr>
        <p:spPr>
          <a:xfrm>
            <a:off x="3462840" y="2492640"/>
            <a:ext cx="28728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p</a:t>
            </a:r>
            <a:endParaRPr lang="ru-RU" sz="1800" b="0" strike="noStrike" spc="-1">
              <a:solidFill>
                <a:srgbClr val="000000"/>
              </a:solidFill>
              <a:uFill>
                <a:solidFill>
                  <a:srgbClr val="FFFFFF"/>
                </a:solidFill>
              </a:uFill>
              <a:latin typeface="Arial"/>
            </a:endParaRPr>
          </a:p>
        </p:txBody>
      </p:sp>
      <p:sp>
        <p:nvSpPr>
          <p:cNvPr id="831" name="Line 11"/>
          <p:cNvSpPr/>
          <p:nvPr/>
        </p:nvSpPr>
        <p:spPr>
          <a:xfrm>
            <a:off x="3506760" y="2492280"/>
            <a:ext cx="360" cy="6919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832" name="Line 12"/>
          <p:cNvSpPr/>
          <p:nvPr/>
        </p:nvSpPr>
        <p:spPr>
          <a:xfrm>
            <a:off x="4786920" y="2492280"/>
            <a:ext cx="360" cy="691920"/>
          </a:xfrm>
          <a:prstGeom prst="line">
            <a:avLst/>
          </a:prstGeom>
          <a:ln w="12600">
            <a:solidFill>
              <a:srgbClr val="4A7EBB"/>
            </a:solidFill>
            <a:round/>
          </a:ln>
        </p:spPr>
        <p:style>
          <a:lnRef idx="1">
            <a:schemeClr val="accent1"/>
          </a:lnRef>
          <a:fillRef idx="0">
            <a:schemeClr val="accent1"/>
          </a:fillRef>
          <a:effectRef idx="0">
            <a:schemeClr val="accent1"/>
          </a:effectRef>
          <a:fontRef idx="minor"/>
        </p:style>
      </p:sp>
      <p:sp>
        <p:nvSpPr>
          <p:cNvPr id="833" name="CustomShape 13"/>
          <p:cNvSpPr/>
          <p:nvPr/>
        </p:nvSpPr>
        <p:spPr>
          <a:xfrm>
            <a:off x="3507120" y="2915280"/>
            <a:ext cx="1276920" cy="12600"/>
          </a:xfrm>
          <a:custGeom>
            <a:avLst/>
            <a:gdLst/>
            <a:ahLst/>
            <a:cxnLst/>
            <a:rect l="l" t="t" r="r" b="b"/>
            <a:pathLst>
              <a:path w="21600" h="21600">
                <a:moveTo>
                  <a:pt x="0" y="0"/>
                </a:moveTo>
                <a:lnTo>
                  <a:pt x="21600" y="21600"/>
                </a:lnTo>
              </a:path>
            </a:pathLst>
          </a:custGeom>
          <a:noFill/>
          <a:ln w="12600">
            <a:solidFill>
              <a:srgbClr val="4A7EBB"/>
            </a:solidFill>
            <a:round/>
            <a:headEnd type="arrow" w="med" len="med"/>
            <a:tailEnd type="arrow" w="med" len="med"/>
          </a:ln>
        </p:spPr>
        <p:style>
          <a:lnRef idx="1">
            <a:schemeClr val="accent1"/>
          </a:lnRef>
          <a:fillRef idx="0">
            <a:schemeClr val="accent1"/>
          </a:fillRef>
          <a:effectRef idx="0">
            <a:schemeClr val="accent1"/>
          </a:effectRef>
          <a:fontRef idx="minor"/>
        </p:style>
      </p:sp>
      <p:sp>
        <p:nvSpPr>
          <p:cNvPr id="834" name="CustomShape 14"/>
          <p:cNvSpPr/>
          <p:nvPr/>
        </p:nvSpPr>
        <p:spPr>
          <a:xfrm>
            <a:off x="3920040" y="2566080"/>
            <a:ext cx="28728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n</a:t>
            </a:r>
            <a:endParaRPr lang="ru-RU" sz="1800" b="0" strike="noStrike" spc="-1">
              <a:solidFill>
                <a:srgbClr val="000000"/>
              </a:solidFill>
              <a:uFill>
                <a:solidFill>
                  <a:srgbClr val="FFFFFF"/>
                </a:solidFill>
              </a:uFill>
              <a:latin typeface="Arial"/>
            </a:endParaRPr>
          </a:p>
        </p:txBody>
      </p:sp>
      <p:sp>
        <p:nvSpPr>
          <p:cNvPr id="835" name="CustomShape 15"/>
          <p:cNvSpPr/>
          <p:nvPr/>
        </p:nvSpPr>
        <p:spPr>
          <a:xfrm>
            <a:off x="1941120" y="1975320"/>
            <a:ext cx="27036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ru-RU" sz="1400" b="0" strike="noStrike" spc="-1">
                <a:solidFill>
                  <a:srgbClr val="000000"/>
                </a:solidFill>
                <a:uFill>
                  <a:solidFill>
                    <a:srgbClr val="FFFFFF"/>
                  </a:solidFill>
                </a:uFill>
                <a:latin typeface="Open Sans"/>
                <a:ea typeface="DejaVu Sans"/>
              </a:rPr>
              <a:t>x</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685800" y="298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Bitwise operations</a:t>
            </a:r>
            <a:endParaRPr lang="ru-RU" sz="1800" b="0" strike="noStrike" spc="-1">
              <a:solidFill>
                <a:srgbClr val="000000"/>
              </a:solidFill>
              <a:uFill>
                <a:solidFill>
                  <a:srgbClr val="FFFFFF"/>
                </a:solidFill>
              </a:uFill>
              <a:latin typeface="Arial"/>
            </a:endParaRPr>
          </a:p>
        </p:txBody>
      </p:sp>
      <p:pic>
        <p:nvPicPr>
          <p:cNvPr id="819" name="Рисунок 818"/>
          <p:cNvPicPr/>
          <p:nvPr/>
        </p:nvPicPr>
        <p:blipFill>
          <a:blip r:embed="rId2"/>
          <a:stretch/>
        </p:blipFill>
        <p:spPr>
          <a:xfrm>
            <a:off x="1663560" y="1422360"/>
            <a:ext cx="5660640" cy="240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681120" y="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Comma operation</a:t>
            </a:r>
            <a:endParaRPr lang="ru-RU" sz="1800" b="0" strike="noStrike" spc="-1">
              <a:solidFill>
                <a:srgbClr val="000000"/>
              </a:solidFill>
              <a:uFill>
                <a:solidFill>
                  <a:srgbClr val="FFFFFF"/>
                </a:solidFill>
              </a:uFill>
              <a:latin typeface="Arial"/>
            </a:endParaRPr>
          </a:p>
        </p:txBody>
      </p:sp>
      <p:sp>
        <p:nvSpPr>
          <p:cNvPr id="837" name="CustomShape 2"/>
          <p:cNvSpPr/>
          <p:nvPr/>
        </p:nvSpPr>
        <p:spPr>
          <a:xfrm>
            <a:off x="251640" y="789480"/>
            <a:ext cx="8454240" cy="2485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Sequential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category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comma</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exactly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value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category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second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It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cases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where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en-US" sz="2100" b="0" strike="noStrike" spc="-1" dirty="0">
                <a:solidFill>
                  <a:srgbClr val="000000"/>
                </a:solidFill>
                <a:uFill>
                  <a:solidFill>
                    <a:srgbClr val="FFFFFF"/>
                  </a:solidFill>
                </a:uFill>
                <a:latin typeface="Open Sans"/>
                <a:ea typeface="DejaVu Sans"/>
              </a:rPr>
              <a:t>C++ </a:t>
            </a:r>
            <a:r>
              <a:rPr lang="ru-RU" sz="2100" b="0" strike="noStrike" spc="-1" dirty="0" err="1">
                <a:solidFill>
                  <a:srgbClr val="000000"/>
                </a:solidFill>
                <a:uFill>
                  <a:solidFill>
                    <a:srgbClr val="FFFFFF"/>
                  </a:solidFill>
                </a:uFill>
                <a:latin typeface="Open Sans"/>
                <a:ea typeface="DejaVu Sans"/>
              </a:rPr>
              <a:t>syntax</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allows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one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a:t>
            </a:r>
            <a:endParaRPr lang="ru-RU" sz="1800" b="0" strike="noStrike" spc="-1" dirty="0">
              <a:solidFill>
                <a:srgbClr val="000000"/>
              </a:solidFill>
              <a:uFill>
                <a:solidFill>
                  <a:srgbClr val="FFFFFF"/>
                </a:solidFill>
              </a:uFill>
              <a:latin typeface="Arial"/>
            </a:endParaRPr>
          </a:p>
        </p:txBody>
      </p:sp>
      <p:pic>
        <p:nvPicPr>
          <p:cNvPr id="838" name="Picture 2"/>
          <p:cNvPicPr/>
          <p:nvPr/>
        </p:nvPicPr>
        <p:blipFill>
          <a:blip r:embed="rId2"/>
          <a:stretch/>
        </p:blipFill>
        <p:spPr>
          <a:xfrm>
            <a:off x="1009800" y="3279240"/>
            <a:ext cx="7120800" cy="1034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631800" y="12132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Assignment operation</a:t>
            </a:r>
            <a:endParaRPr lang="ru-RU" sz="1800" b="0" strike="noStrike" spc="-1">
              <a:solidFill>
                <a:srgbClr val="000000"/>
              </a:solidFill>
              <a:uFill>
                <a:solidFill>
                  <a:srgbClr val="FFFFFF"/>
                </a:solidFill>
              </a:uFill>
              <a:latin typeface="Arial"/>
            </a:endParaRPr>
          </a:p>
        </p:txBody>
      </p:sp>
      <p:sp>
        <p:nvSpPr>
          <p:cNvPr id="840" name="CustomShape 2"/>
          <p:cNvSpPr/>
          <p:nvPr/>
        </p:nvSpPr>
        <p:spPr>
          <a:xfrm>
            <a:off x="685800" y="1085760"/>
            <a:ext cx="7768440" cy="1549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operation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executed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from</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right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left</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expression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assigned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left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endParaRPr lang="ru-RU" sz="1800" b="0" strike="noStrike" spc="-1" dirty="0">
              <a:solidFill>
                <a:srgbClr val="000000"/>
              </a:solidFill>
              <a:uFill>
                <a:solidFill>
                  <a:srgbClr val="FFFFFF"/>
                </a:solidFill>
              </a:uFill>
              <a:latin typeface="Arial"/>
            </a:endParaRPr>
          </a:p>
        </p:txBody>
      </p:sp>
      <p:pic>
        <p:nvPicPr>
          <p:cNvPr id="841" name="Picture 2"/>
          <p:cNvPicPr/>
          <p:nvPr/>
        </p:nvPicPr>
        <p:blipFill>
          <a:blip r:embed="rId2"/>
          <a:stretch/>
        </p:blipFill>
        <p:spPr>
          <a:xfrm>
            <a:off x="903600" y="2369160"/>
            <a:ext cx="6836040" cy="219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Expressions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756"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Unary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Binary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Ternary</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operation</a:t>
            </a:r>
            <a:endParaRPr lang="ru-RU" sz="2100" spc="-1" dirty="0">
              <a:solidFill>
                <a:schemeClr val="accent6">
                  <a:lumMod val="75000"/>
                </a:schemeClr>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Constexpr</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expression</a:t>
            </a:r>
            <a:endParaRPr lang="ru-RU" sz="2100" spc="-1" dirty="0">
              <a:solidFill>
                <a:srgbClr val="000000"/>
              </a:solidFill>
              <a:uFill>
                <a:solidFill>
                  <a:srgbClr val="FFFFFF"/>
                </a:solidFill>
              </a:uFill>
              <a:latin typeface="Open Sans"/>
            </a:endParaRPr>
          </a:p>
        </p:txBody>
      </p:sp>
      <p:pic>
        <p:nvPicPr>
          <p:cNvPr id="75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884739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CustomShape 1"/>
          <p:cNvSpPr/>
          <p:nvPr/>
        </p:nvSpPr>
        <p:spPr>
          <a:xfrm>
            <a:off x="657360" y="14148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Compound assignment operations</a:t>
            </a:r>
            <a:endParaRPr lang="ru-RU" sz="1800" b="0" strike="noStrike" spc="-1">
              <a:solidFill>
                <a:srgbClr val="000000"/>
              </a:solidFill>
              <a:uFill>
                <a:solidFill>
                  <a:srgbClr val="FFFFFF"/>
                </a:solidFill>
              </a:uFill>
              <a:latin typeface="Arial"/>
            </a:endParaRPr>
          </a:p>
        </p:txBody>
      </p:sp>
      <p:sp>
        <p:nvSpPr>
          <p:cNvPr id="843" name="CustomShape 2"/>
          <p:cNvSpPr/>
          <p:nvPr/>
        </p:nvSpPr>
        <p:spPr>
          <a:xfrm>
            <a:off x="657360" y="771550"/>
            <a:ext cx="7768440" cy="10818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operations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simplify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expressions</a:t>
            </a:r>
            <a:endParaRPr lang="ru-RU" sz="1800" b="0" strike="noStrike" spc="-1" dirty="0">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Used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accumulating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calculations</a:t>
            </a:r>
            <a:endParaRPr lang="ru-RU" sz="1800" b="0" strike="noStrike" spc="-1" dirty="0">
              <a:solidFill>
                <a:srgbClr val="000000"/>
              </a:solidFill>
              <a:uFill>
                <a:solidFill>
                  <a:srgbClr val="FFFFFF"/>
                </a:solidFill>
              </a:uFill>
              <a:latin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30" y="1649377"/>
            <a:ext cx="834390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CustomShape 1"/>
          <p:cNvSpPr/>
          <p:nvPr/>
        </p:nvSpPr>
        <p:spPr>
          <a:xfrm>
            <a:off x="685800" y="95400"/>
            <a:ext cx="7768440" cy="8532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Conditional operator (ternary)</a:t>
            </a:r>
            <a:endParaRPr lang="ru-RU" sz="1800" b="0" strike="noStrike" spc="-1">
              <a:solidFill>
                <a:srgbClr val="000000"/>
              </a:solidFill>
              <a:uFill>
                <a:solidFill>
                  <a:srgbClr val="FFFFFF"/>
                </a:solidFill>
              </a:uFill>
              <a:latin typeface="Arial"/>
            </a:endParaRPr>
          </a:p>
        </p:txBody>
      </p:sp>
      <p:sp>
        <p:nvSpPr>
          <p:cNvPr id="846" name="CustomShape 2"/>
          <p:cNvSpPr/>
          <p:nvPr/>
        </p:nvSpPr>
        <p:spPr>
          <a:xfrm>
            <a:off x="648000" y="936000"/>
            <a:ext cx="7768440" cy="18997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90000"/>
              </a:lnSpc>
              <a:buClr>
                <a:srgbClr val="EB571C"/>
              </a:buClr>
              <a:buFont typeface="Wingdings" charset="2"/>
              <a:buChar char=""/>
            </a:pPr>
            <a:r>
              <a:rPr lang="ru-RU" sz="2100" b="0" strike="noStrike" spc="-1" dirty="0">
                <a:solidFill>
                  <a:srgbClr val="000000"/>
                </a:solidFill>
                <a:uFill>
                  <a:solidFill>
                    <a:srgbClr val="FFFFFF"/>
                  </a:solidFill>
                </a:uFill>
                <a:latin typeface="Open Sans"/>
                <a:ea typeface="DejaVu Sans"/>
              </a:rPr>
              <a:t>The </a:t>
            </a:r>
            <a:r>
              <a:rPr lang="ru-RU" sz="2100" b="0" strike="noStrike" spc="-1" dirty="0" err="1">
                <a:solidFill>
                  <a:srgbClr val="000000"/>
                </a:solidFill>
                <a:uFill>
                  <a:solidFill>
                    <a:srgbClr val="FFFFFF"/>
                  </a:solidFill>
                </a:uFill>
                <a:latin typeface="Open Sans"/>
                <a:ea typeface="DejaVu Sans"/>
              </a:rPr>
              <a:t>first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conditional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operator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contextually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converted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to</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bool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true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second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evaluated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result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was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false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third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operand</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evaluated</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270000" indent="-266040">
              <a:lnSpc>
                <a:spcPct val="9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Can</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replace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complex</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branching</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structures</a:t>
            </a:r>
            <a:endParaRPr lang="ru-RU" sz="1800" b="0" strike="noStrike" spc="-1" dirty="0">
              <a:solidFill>
                <a:srgbClr val="000000"/>
              </a:solidFill>
              <a:uFill>
                <a:solidFill>
                  <a:srgbClr val="FFFFFF"/>
                </a:solidFill>
              </a:uFill>
              <a:latin typeface="Aria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78023"/>
            <a:ext cx="6868474" cy="221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Practive exercise 3</a:t>
            </a:r>
            <a:endParaRPr lang="ru-RU" sz="1800" b="0" strike="noStrike" spc="-1">
              <a:solidFill>
                <a:srgbClr val="000000"/>
              </a:solidFill>
              <a:uFill>
                <a:solidFill>
                  <a:srgbClr val="FFFFFF"/>
                </a:solidFill>
              </a:uFill>
              <a:latin typeface="Arial"/>
            </a:endParaRPr>
          </a:p>
        </p:txBody>
      </p:sp>
      <p:sp>
        <p:nvSpPr>
          <p:cNvPr id="849"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Write a program for solving the quadratic equation, using all the possibilities of C++ expressions. A symbol “;” should be used only once. We assume that all the coefficients are given explicitly.</a:t>
            </a:r>
            <a:endParaRPr lang="ru-RU" sz="1800" b="0" strike="noStrike" spc="-1" dirty="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p:txBody>
      </p:sp>
      <p:sp>
        <p:nvSpPr>
          <p:cNvPr id="850" name="CustomShape 3"/>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51" name="CustomShape 4"/>
          <p:cNvSpPr/>
          <p:nvPr/>
        </p:nvSpPr>
        <p:spPr>
          <a:xfrm>
            <a:off x="307800" y="7920"/>
            <a:ext cx="300960" cy="300960"/>
          </a:xfrm>
          <a:prstGeom prst="rect">
            <a:avLst/>
          </a:prstGeom>
          <a:noFill/>
          <a:ln>
            <a:noFill/>
          </a:ln>
        </p:spPr>
        <p:style>
          <a:lnRef idx="0">
            <a:scrgbClr r="0" g="0" b="0"/>
          </a:lnRef>
          <a:fillRef idx="0">
            <a:scrgbClr r="0" g="0" b="0"/>
          </a:fillRef>
          <a:effectRef idx="0">
            <a:scrgbClr r="0" g="0" b="0"/>
          </a:effectRef>
          <a:fontRef idx="minor"/>
        </p:style>
      </p:sp>
      <p:sp>
        <p:nvSpPr>
          <p:cNvPr id="852" name="CustomShape 5"/>
          <p:cNvSpPr/>
          <p:nvPr/>
        </p:nvSpPr>
        <p:spPr>
          <a:xfrm>
            <a:off x="460440" y="16020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853" name="Picture 7"/>
          <p:cNvPicPr/>
          <p:nvPr/>
        </p:nvPicPr>
        <p:blipFill>
          <a:blip r:embed="rId2"/>
          <a:stretch/>
        </p:blipFill>
        <p:spPr>
          <a:xfrm>
            <a:off x="5976720" y="2138760"/>
            <a:ext cx="1920240" cy="2367720"/>
          </a:xfrm>
          <a:prstGeom prst="rect">
            <a:avLst/>
          </a:prstGeom>
          <a:ln>
            <a:noFill/>
          </a:ln>
        </p:spPr>
      </p:pic>
      <p:sp>
        <p:nvSpPr>
          <p:cNvPr id="854" name="CustomShape 6"/>
          <p:cNvSpPr/>
          <p:nvPr/>
        </p:nvSpPr>
        <p:spPr>
          <a:xfrm>
            <a:off x="765000" y="2649600"/>
            <a:ext cx="1827000" cy="1563480"/>
          </a:xfrm>
          <a:prstGeom prst="pie">
            <a:avLst>
              <a:gd name="adj1" fmla="val 16172387"/>
              <a:gd name="adj2" fmla="val 10820962"/>
            </a:avLst>
          </a:prstGeom>
          <a:solidFill>
            <a:schemeClr val="accent3">
              <a:lumMod val="50000"/>
            </a:schemeClr>
          </a:solidFill>
          <a:ln>
            <a:round/>
          </a:ln>
        </p:spPr>
        <p:style>
          <a:lnRef idx="2">
            <a:schemeClr val="accent1">
              <a:shade val="50000"/>
            </a:schemeClr>
          </a:lnRef>
          <a:fillRef idx="1">
            <a:schemeClr val="accent1"/>
          </a:fillRef>
          <a:effectRef idx="0">
            <a:schemeClr val="accent1"/>
          </a:effectRef>
          <a:fontRef idx="minor"/>
        </p:style>
      </p:sp>
      <p:sp>
        <p:nvSpPr>
          <p:cNvPr id="855" name="CustomShape 7"/>
          <p:cNvSpPr/>
          <p:nvPr/>
        </p:nvSpPr>
        <p:spPr>
          <a:xfrm>
            <a:off x="1228680" y="4351680"/>
            <a:ext cx="703440" cy="29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dirty="0">
                <a:solidFill>
                  <a:srgbClr val="000000"/>
                </a:solidFill>
                <a:uFill>
                  <a:solidFill>
                    <a:srgbClr val="FFFFFF"/>
                  </a:solidFill>
                </a:uFill>
                <a:latin typeface="Open Sans"/>
                <a:ea typeface="DejaVu Sans"/>
              </a:rPr>
              <a:t>~</a:t>
            </a:r>
            <a:r>
              <a:rPr lang="ru-RU" sz="1400" b="0" strike="noStrike" spc="-1" dirty="0">
                <a:solidFill>
                  <a:srgbClr val="000000"/>
                </a:solidFill>
                <a:uFill>
                  <a:solidFill>
                    <a:srgbClr val="FFFFFF"/>
                  </a:solidFill>
                </a:uFill>
                <a:latin typeface="Open Sans"/>
                <a:ea typeface="DejaVu Sans"/>
              </a:rPr>
              <a:t>45min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451080" y="90360"/>
            <a:ext cx="8225640" cy="6480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a:solidFill>
                  <a:srgbClr val="EB571C"/>
                </a:solidFill>
                <a:uFill>
                  <a:solidFill>
                    <a:srgbClr val="FFFFFF"/>
                  </a:solidFill>
                </a:uFill>
                <a:latin typeface="Open Sans"/>
                <a:ea typeface="Open Sans"/>
              </a:rPr>
              <a:t>C++ </a:t>
            </a:r>
            <a:r>
              <a:rPr lang="ru-RU" sz="2300" b="1" strike="noStrike" spc="-1" dirty="0" err="1">
                <a:solidFill>
                  <a:srgbClr val="EB571C"/>
                </a:solidFill>
                <a:uFill>
                  <a:solidFill>
                    <a:srgbClr val="FFFFFF"/>
                  </a:solidFill>
                </a:uFill>
                <a:latin typeface="Open Sans"/>
                <a:ea typeface="Open Sans"/>
              </a:rPr>
              <a:t>Introduction</a:t>
            </a:r>
            <a:r>
              <a:rPr lang="ru-RU" sz="2300" b="1" strike="noStrike" spc="-1" dirty="0">
                <a:solidFill>
                  <a:srgbClr val="EB571C"/>
                </a:solidFill>
                <a:uFill>
                  <a:solidFill>
                    <a:srgbClr val="FFFFFF"/>
                  </a:solidFill>
                </a:uFill>
                <a:latin typeface="Open Sans"/>
                <a:ea typeface="Open Sans"/>
              </a:rPr>
              <a:t>: </a:t>
            </a:r>
            <a:r>
              <a:rPr lang="ru-RU" sz="2300" b="1" strike="noStrike" spc="-1" dirty="0">
                <a:solidFill>
                  <a:srgbClr val="4E5761"/>
                </a:solidFill>
                <a:uFill>
                  <a:solidFill>
                    <a:srgbClr val="FFFFFF"/>
                  </a:solidFill>
                </a:uFill>
                <a:latin typeface="Open Sans"/>
                <a:ea typeface="Open Sans"/>
              </a:rPr>
              <a:t>The </a:t>
            </a:r>
            <a:r>
              <a:rPr lang="ru-RU" sz="2300" b="1" strike="noStrike" spc="-1" dirty="0" err="1">
                <a:solidFill>
                  <a:srgbClr val="4E5761"/>
                </a:solidFill>
                <a:uFill>
                  <a:solidFill>
                    <a:srgbClr val="FFFFFF"/>
                  </a:solidFill>
                </a:uFill>
                <a:latin typeface="Open Sans"/>
                <a:ea typeface="Open Sans"/>
              </a:rPr>
              <a:t>Types</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of</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Programming</a:t>
            </a:r>
            <a:r>
              <a:rPr lang="ru-RU" sz="2300" b="1" strike="noStrike" spc="-1" dirty="0">
                <a:solidFill>
                  <a:srgbClr val="4E5761"/>
                </a:solidFill>
                <a:uFill>
                  <a:solidFill>
                    <a:srgbClr val="FFFFFF"/>
                  </a:solidFill>
                </a:uFill>
                <a:latin typeface="Open Sans"/>
                <a:ea typeface="Open Sans"/>
              </a:rPr>
              <a:t> </a:t>
            </a:r>
            <a:r>
              <a:rPr lang="ru-RU" sz="2300" b="1" strike="noStrike" spc="-1" dirty="0" err="1">
                <a:solidFill>
                  <a:srgbClr val="4E5761"/>
                </a:solidFill>
                <a:uFill>
                  <a:solidFill>
                    <a:srgbClr val="FFFFFF"/>
                  </a:solidFill>
                </a:uFill>
                <a:latin typeface="Open Sans"/>
                <a:ea typeface="Open Sans"/>
              </a:rPr>
              <a:t>Languages</a:t>
            </a:r>
            <a:endParaRPr lang="ru-RU" sz="1800" b="0" strike="noStrike" spc="-1" dirty="0">
              <a:solidFill>
                <a:srgbClr val="000000"/>
              </a:solidFill>
              <a:uFill>
                <a:solidFill>
                  <a:srgbClr val="FFFFFF"/>
                </a:solidFill>
              </a:uFill>
              <a:latin typeface="Arial"/>
            </a:endParaRPr>
          </a:p>
        </p:txBody>
      </p:sp>
      <p:sp>
        <p:nvSpPr>
          <p:cNvPr id="563" name="CustomShape 2"/>
          <p:cNvSpPr/>
          <p:nvPr/>
        </p:nvSpPr>
        <p:spPr>
          <a:xfrm>
            <a:off x="5598000" y="2500200"/>
            <a:ext cx="213840" cy="1695240"/>
          </a:xfrm>
          <a:custGeom>
            <a:avLst/>
            <a:gdLst/>
            <a:ahLst/>
            <a:cxnLst/>
            <a:rect l="l" t="t" r="r" b="b"/>
            <a:pathLst>
              <a:path w="217824" h="1699031">
                <a:moveTo>
                  <a:pt x="0" y="0"/>
                </a:moveTo>
                <a:lnTo>
                  <a:pt x="0" y="1699031"/>
                </a:lnTo>
                <a:lnTo>
                  <a:pt x="217824" y="1699031"/>
                </a:lnTo>
              </a:path>
            </a:pathLst>
          </a:custGeom>
          <a:ln/>
        </p:spPr>
        <p:style>
          <a:lnRef idx="1">
            <a:schemeClr val="accent2"/>
          </a:lnRef>
          <a:fillRef idx="0">
            <a:schemeClr val="accent2"/>
          </a:fillRef>
          <a:effectRef idx="0">
            <a:schemeClr val="accent2"/>
          </a:effectRef>
          <a:fontRef idx="minor">
            <a:schemeClr val="tx1"/>
          </a:fontRef>
        </p:style>
      </p:sp>
      <p:sp>
        <p:nvSpPr>
          <p:cNvPr id="564" name="CustomShape 3"/>
          <p:cNvSpPr/>
          <p:nvPr/>
        </p:nvSpPr>
        <p:spPr>
          <a:xfrm>
            <a:off x="5598000" y="2500200"/>
            <a:ext cx="213840" cy="664200"/>
          </a:xfrm>
          <a:custGeom>
            <a:avLst/>
            <a:gdLst/>
            <a:ahLst/>
            <a:cxnLst/>
            <a:rect l="l" t="t" r="r" b="b"/>
            <a:pathLst>
              <a:path w="217824" h="667995">
                <a:moveTo>
                  <a:pt x="0" y="0"/>
                </a:moveTo>
                <a:lnTo>
                  <a:pt x="0" y="667995"/>
                </a:lnTo>
                <a:lnTo>
                  <a:pt x="217824" y="667995"/>
                </a:lnTo>
              </a:path>
            </a:pathLst>
          </a:custGeom>
          <a:ln/>
        </p:spPr>
        <p:style>
          <a:lnRef idx="1">
            <a:schemeClr val="accent2"/>
          </a:lnRef>
          <a:fillRef idx="0">
            <a:schemeClr val="accent2"/>
          </a:fillRef>
          <a:effectRef idx="0">
            <a:schemeClr val="accent2"/>
          </a:effectRef>
          <a:fontRef idx="minor">
            <a:schemeClr val="tx1"/>
          </a:fontRef>
        </p:style>
      </p:sp>
      <p:sp>
        <p:nvSpPr>
          <p:cNvPr id="565" name="CustomShape 4"/>
          <p:cNvSpPr/>
          <p:nvPr/>
        </p:nvSpPr>
        <p:spPr>
          <a:xfrm>
            <a:off x="4421880" y="1469160"/>
            <a:ext cx="1753200" cy="300960"/>
          </a:xfrm>
          <a:custGeom>
            <a:avLst/>
            <a:gdLst/>
            <a:ahLst/>
            <a:cxnLst/>
            <a:rect l="l" t="t" r="r" b="b"/>
            <a:pathLst>
              <a:path w="1757118" h="304954">
                <a:moveTo>
                  <a:pt x="0" y="0"/>
                </a:moveTo>
                <a:lnTo>
                  <a:pt x="0" y="152477"/>
                </a:lnTo>
                <a:lnTo>
                  <a:pt x="1757118" y="152477"/>
                </a:lnTo>
                <a:lnTo>
                  <a:pt x="1757118" y="304954"/>
                </a:lnTo>
              </a:path>
            </a:pathLst>
          </a:custGeom>
          <a:ln/>
        </p:spPr>
        <p:style>
          <a:lnRef idx="1">
            <a:schemeClr val="accent2"/>
          </a:lnRef>
          <a:fillRef idx="0">
            <a:schemeClr val="accent2"/>
          </a:fillRef>
          <a:effectRef idx="0">
            <a:schemeClr val="accent2"/>
          </a:effectRef>
          <a:fontRef idx="minor">
            <a:schemeClr val="tx1"/>
          </a:fontRef>
        </p:style>
      </p:sp>
      <p:sp>
        <p:nvSpPr>
          <p:cNvPr id="566" name="CustomShape 5"/>
          <p:cNvSpPr/>
          <p:nvPr/>
        </p:nvSpPr>
        <p:spPr>
          <a:xfrm>
            <a:off x="3840840" y="2500200"/>
            <a:ext cx="213840" cy="1695240"/>
          </a:xfrm>
          <a:custGeom>
            <a:avLst/>
            <a:gdLst/>
            <a:ahLst/>
            <a:cxnLst/>
            <a:rect l="l" t="t" r="r" b="b"/>
            <a:pathLst>
              <a:path w="217824" h="1699031">
                <a:moveTo>
                  <a:pt x="0" y="0"/>
                </a:moveTo>
                <a:lnTo>
                  <a:pt x="0" y="1699031"/>
                </a:lnTo>
                <a:lnTo>
                  <a:pt x="217824" y="1699031"/>
                </a:lnTo>
              </a:path>
            </a:pathLst>
          </a:custGeom>
          <a:ln/>
        </p:spPr>
        <p:style>
          <a:lnRef idx="1">
            <a:schemeClr val="accent2"/>
          </a:lnRef>
          <a:fillRef idx="0">
            <a:schemeClr val="accent2"/>
          </a:fillRef>
          <a:effectRef idx="0">
            <a:schemeClr val="accent2"/>
          </a:effectRef>
          <a:fontRef idx="minor">
            <a:schemeClr val="tx1"/>
          </a:fontRef>
        </p:style>
      </p:sp>
      <p:sp>
        <p:nvSpPr>
          <p:cNvPr id="567" name="CustomShape 6"/>
          <p:cNvSpPr/>
          <p:nvPr/>
        </p:nvSpPr>
        <p:spPr>
          <a:xfrm>
            <a:off x="3840840" y="2500200"/>
            <a:ext cx="213840" cy="664200"/>
          </a:xfrm>
          <a:custGeom>
            <a:avLst/>
            <a:gdLst/>
            <a:ahLst/>
            <a:cxnLst/>
            <a:rect l="l" t="t" r="r" b="b"/>
            <a:pathLst>
              <a:path w="217824" h="667995">
                <a:moveTo>
                  <a:pt x="0" y="0"/>
                </a:moveTo>
                <a:lnTo>
                  <a:pt x="0" y="667995"/>
                </a:lnTo>
                <a:lnTo>
                  <a:pt x="217824" y="667995"/>
                </a:lnTo>
              </a:path>
            </a:pathLst>
          </a:custGeom>
          <a:ln/>
        </p:spPr>
        <p:style>
          <a:lnRef idx="1">
            <a:schemeClr val="accent2"/>
          </a:lnRef>
          <a:fillRef idx="0">
            <a:schemeClr val="accent2"/>
          </a:fillRef>
          <a:effectRef idx="0">
            <a:schemeClr val="accent2"/>
          </a:effectRef>
          <a:fontRef idx="minor">
            <a:schemeClr val="tx1"/>
          </a:fontRef>
        </p:style>
      </p:sp>
      <p:sp>
        <p:nvSpPr>
          <p:cNvPr id="568" name="CustomShape 7"/>
          <p:cNvSpPr/>
          <p:nvPr/>
        </p:nvSpPr>
        <p:spPr>
          <a:xfrm>
            <a:off x="4376160" y="1469160"/>
            <a:ext cx="87480" cy="300960"/>
          </a:xfrm>
          <a:custGeom>
            <a:avLst/>
            <a:gdLst/>
            <a:ahLst/>
            <a:cxnLst/>
            <a:rect l="l" t="t" r="r" b="b"/>
            <a:pathLst>
              <a:path h="304954">
                <a:moveTo>
                  <a:pt x="45720" y="0"/>
                </a:moveTo>
                <a:lnTo>
                  <a:pt x="45720" y="304954"/>
                </a:lnTo>
              </a:path>
            </a:pathLst>
          </a:custGeom>
          <a:ln/>
        </p:spPr>
        <p:style>
          <a:lnRef idx="1">
            <a:schemeClr val="accent2"/>
          </a:lnRef>
          <a:fillRef idx="0">
            <a:schemeClr val="accent2"/>
          </a:fillRef>
          <a:effectRef idx="0">
            <a:schemeClr val="accent2"/>
          </a:effectRef>
          <a:fontRef idx="minor">
            <a:schemeClr val="tx1"/>
          </a:fontRef>
        </p:style>
      </p:sp>
      <p:sp>
        <p:nvSpPr>
          <p:cNvPr id="569" name="CustomShape 8"/>
          <p:cNvSpPr/>
          <p:nvPr/>
        </p:nvSpPr>
        <p:spPr>
          <a:xfrm>
            <a:off x="2083680" y="2500200"/>
            <a:ext cx="213840" cy="1695240"/>
          </a:xfrm>
          <a:custGeom>
            <a:avLst/>
            <a:gdLst/>
            <a:ahLst/>
            <a:cxnLst/>
            <a:rect l="l" t="t" r="r" b="b"/>
            <a:pathLst>
              <a:path w="217824" h="1699031">
                <a:moveTo>
                  <a:pt x="0" y="0"/>
                </a:moveTo>
                <a:lnTo>
                  <a:pt x="0" y="1699031"/>
                </a:lnTo>
                <a:lnTo>
                  <a:pt x="217824" y="1699031"/>
                </a:lnTo>
              </a:path>
            </a:pathLst>
          </a:custGeom>
          <a:ln/>
        </p:spPr>
        <p:style>
          <a:lnRef idx="1">
            <a:schemeClr val="accent2"/>
          </a:lnRef>
          <a:fillRef idx="0">
            <a:schemeClr val="accent2"/>
          </a:fillRef>
          <a:effectRef idx="0">
            <a:schemeClr val="accent2"/>
          </a:effectRef>
          <a:fontRef idx="minor">
            <a:schemeClr val="tx1"/>
          </a:fontRef>
        </p:style>
      </p:sp>
      <p:sp>
        <p:nvSpPr>
          <p:cNvPr id="570" name="CustomShape 9"/>
          <p:cNvSpPr/>
          <p:nvPr/>
        </p:nvSpPr>
        <p:spPr>
          <a:xfrm>
            <a:off x="2083680" y="2500200"/>
            <a:ext cx="213840" cy="664200"/>
          </a:xfrm>
          <a:custGeom>
            <a:avLst/>
            <a:gdLst/>
            <a:ahLst/>
            <a:cxnLst/>
            <a:rect l="l" t="t" r="r" b="b"/>
            <a:pathLst>
              <a:path w="217824" h="667995">
                <a:moveTo>
                  <a:pt x="0" y="0"/>
                </a:moveTo>
                <a:lnTo>
                  <a:pt x="0" y="667995"/>
                </a:lnTo>
                <a:lnTo>
                  <a:pt x="217824" y="667995"/>
                </a:lnTo>
              </a:path>
            </a:pathLst>
          </a:custGeom>
          <a:ln/>
        </p:spPr>
        <p:style>
          <a:lnRef idx="1">
            <a:schemeClr val="accent2"/>
          </a:lnRef>
          <a:fillRef idx="0">
            <a:schemeClr val="accent2"/>
          </a:fillRef>
          <a:effectRef idx="0">
            <a:schemeClr val="accent2"/>
          </a:effectRef>
          <a:fontRef idx="minor">
            <a:schemeClr val="tx1"/>
          </a:fontRef>
        </p:style>
      </p:sp>
      <p:sp>
        <p:nvSpPr>
          <p:cNvPr id="571" name="CustomShape 10"/>
          <p:cNvSpPr/>
          <p:nvPr/>
        </p:nvSpPr>
        <p:spPr>
          <a:xfrm>
            <a:off x="2664720" y="1469160"/>
            <a:ext cx="1753200" cy="300960"/>
          </a:xfrm>
          <a:custGeom>
            <a:avLst/>
            <a:gdLst/>
            <a:ahLst/>
            <a:cxnLst/>
            <a:rect l="l" t="t" r="r" b="b"/>
            <a:pathLst>
              <a:path w="1757118" h="304954">
                <a:moveTo>
                  <a:pt x="1757118" y="0"/>
                </a:moveTo>
                <a:lnTo>
                  <a:pt x="1757118" y="152477"/>
                </a:lnTo>
                <a:lnTo>
                  <a:pt x="0" y="152477"/>
                </a:lnTo>
                <a:lnTo>
                  <a:pt x="0" y="304954"/>
                </a:lnTo>
              </a:path>
            </a:pathLst>
          </a:custGeom>
          <a:ln/>
        </p:spPr>
        <p:style>
          <a:lnRef idx="1">
            <a:schemeClr val="accent2"/>
          </a:lnRef>
          <a:fillRef idx="0">
            <a:schemeClr val="accent2"/>
          </a:fillRef>
          <a:effectRef idx="0">
            <a:schemeClr val="accent2"/>
          </a:effectRef>
          <a:fontRef idx="minor">
            <a:schemeClr val="tx1"/>
          </a:fontRef>
        </p:style>
      </p:sp>
      <p:sp>
        <p:nvSpPr>
          <p:cNvPr id="572" name="CustomShape 11"/>
          <p:cNvSpPr/>
          <p:nvPr/>
        </p:nvSpPr>
        <p:spPr>
          <a:xfrm>
            <a:off x="3695760" y="74304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a:solidFill>
                  <a:schemeClr val="bg1"/>
                </a:solidFill>
                <a:uFill>
                  <a:solidFill>
                    <a:srgbClr val="FFFFFF"/>
                  </a:solidFill>
                </a:uFill>
                <a:latin typeface="Open Sans"/>
                <a:ea typeface="DejaVu Sans"/>
              </a:rPr>
              <a:t>Programming Language</a:t>
            </a:r>
            <a:endParaRPr lang="ru-RU" sz="1800" b="0" strike="noStrike" spc="-1">
              <a:solidFill>
                <a:schemeClr val="bg1"/>
              </a:solidFill>
              <a:uFill>
                <a:solidFill>
                  <a:srgbClr val="FFFFFF"/>
                </a:solidFill>
              </a:uFill>
              <a:latin typeface="Arial"/>
            </a:endParaRPr>
          </a:p>
        </p:txBody>
      </p:sp>
      <p:sp>
        <p:nvSpPr>
          <p:cNvPr id="573" name="CustomShape 12"/>
          <p:cNvSpPr/>
          <p:nvPr/>
        </p:nvSpPr>
        <p:spPr>
          <a:xfrm>
            <a:off x="1938600" y="177408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a:solidFill>
                  <a:schemeClr val="bg1"/>
                </a:solidFill>
                <a:uFill>
                  <a:solidFill>
                    <a:srgbClr val="FFFFFF"/>
                  </a:solidFill>
                </a:uFill>
                <a:latin typeface="Open Sans"/>
                <a:ea typeface="DejaVu Sans"/>
              </a:rPr>
              <a:t>Level of Abstraction</a:t>
            </a:r>
            <a:endParaRPr lang="ru-RU" sz="1800" b="0" strike="noStrike" spc="-1">
              <a:solidFill>
                <a:schemeClr val="bg1"/>
              </a:solidFill>
              <a:uFill>
                <a:solidFill>
                  <a:srgbClr val="FFFFFF"/>
                </a:solidFill>
              </a:uFill>
              <a:latin typeface="Arial"/>
            </a:endParaRPr>
          </a:p>
        </p:txBody>
      </p:sp>
      <p:sp>
        <p:nvSpPr>
          <p:cNvPr id="574" name="CustomShape 13"/>
          <p:cNvSpPr/>
          <p:nvPr/>
        </p:nvSpPr>
        <p:spPr>
          <a:xfrm>
            <a:off x="2301480" y="280512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a:solidFill>
                  <a:schemeClr val="bg1"/>
                </a:solidFill>
                <a:uFill>
                  <a:solidFill>
                    <a:srgbClr val="FFFFFF"/>
                  </a:solidFill>
                </a:uFill>
                <a:latin typeface="Open Sans"/>
                <a:ea typeface="DejaVu Sans"/>
              </a:rPr>
              <a:t>Low</a:t>
            </a:r>
            <a:endParaRPr lang="ru-RU" sz="1800" b="0" strike="noStrike" spc="-1">
              <a:solidFill>
                <a:schemeClr val="bg1"/>
              </a:solidFill>
              <a:uFill>
                <a:solidFill>
                  <a:srgbClr val="FFFFFF"/>
                </a:solidFill>
              </a:uFill>
              <a:latin typeface="Arial"/>
            </a:endParaRPr>
          </a:p>
        </p:txBody>
      </p:sp>
      <p:sp>
        <p:nvSpPr>
          <p:cNvPr id="575" name="CustomShape 14"/>
          <p:cNvSpPr/>
          <p:nvPr/>
        </p:nvSpPr>
        <p:spPr>
          <a:xfrm>
            <a:off x="2301480" y="383616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a:solidFill>
                  <a:schemeClr val="bg1"/>
                </a:solidFill>
                <a:uFill>
                  <a:solidFill>
                    <a:srgbClr val="FFFFFF"/>
                  </a:solidFill>
                </a:uFill>
                <a:latin typeface="Open Sans"/>
                <a:ea typeface="DejaVu Sans"/>
              </a:rPr>
              <a:t>High</a:t>
            </a:r>
            <a:endParaRPr lang="ru-RU" sz="1800" b="0" strike="noStrike" spc="-1">
              <a:solidFill>
                <a:schemeClr val="bg1"/>
              </a:solidFill>
              <a:uFill>
                <a:solidFill>
                  <a:srgbClr val="FFFFFF"/>
                </a:solidFill>
              </a:uFill>
              <a:latin typeface="Arial"/>
            </a:endParaRPr>
          </a:p>
        </p:txBody>
      </p:sp>
      <p:sp>
        <p:nvSpPr>
          <p:cNvPr id="576" name="CustomShape 15"/>
          <p:cNvSpPr/>
          <p:nvPr/>
        </p:nvSpPr>
        <p:spPr>
          <a:xfrm>
            <a:off x="3695760" y="177408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programming</a:t>
            </a:r>
            <a:r>
              <a:rPr lang="ru-RU" sz="1700" b="0" strike="noStrike" spc="-1" dirty="0">
                <a:solidFill>
                  <a:schemeClr val="bg1"/>
                </a:solidFill>
                <a:uFill>
                  <a:solidFill>
                    <a:srgbClr val="FFFFFF"/>
                  </a:solidFill>
                </a:uFill>
                <a:latin typeface="Open Sans"/>
                <a:ea typeface="DejaVu Sans"/>
              </a:rPr>
              <a:t> </a:t>
            </a:r>
            <a:r>
              <a:rPr lang="ru-RU" sz="1700" b="0" strike="noStrike" spc="-1" dirty="0" err="1">
                <a:solidFill>
                  <a:schemeClr val="bg1"/>
                </a:solidFill>
                <a:uFill>
                  <a:solidFill>
                    <a:srgbClr val="FFFFFF"/>
                  </a:solidFill>
                </a:uFill>
                <a:latin typeface="Open Sans"/>
                <a:ea typeface="DejaVu Sans"/>
              </a:rPr>
              <a:t>paradigm</a:t>
            </a:r>
            <a:endParaRPr lang="ru-RU" sz="1800" b="0" strike="noStrike" spc="-1" dirty="0">
              <a:solidFill>
                <a:schemeClr val="bg1"/>
              </a:solidFill>
              <a:uFill>
                <a:solidFill>
                  <a:srgbClr val="FFFFFF"/>
                </a:solidFill>
              </a:uFill>
              <a:latin typeface="Arial"/>
            </a:endParaRPr>
          </a:p>
        </p:txBody>
      </p:sp>
      <p:sp>
        <p:nvSpPr>
          <p:cNvPr id="577" name="CustomShape 16"/>
          <p:cNvSpPr/>
          <p:nvPr/>
        </p:nvSpPr>
        <p:spPr>
          <a:xfrm>
            <a:off x="4058640" y="280512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imperative</a:t>
            </a:r>
            <a:r>
              <a:rPr lang="ru-RU" sz="1700" b="0" strike="noStrike" spc="-1" dirty="0">
                <a:solidFill>
                  <a:schemeClr val="bg1"/>
                </a:solidFill>
                <a:uFill>
                  <a:solidFill>
                    <a:srgbClr val="FFFFFF"/>
                  </a:solidFill>
                </a:uFill>
                <a:latin typeface="Open Sans"/>
                <a:ea typeface="DejaVu Sans"/>
              </a:rPr>
              <a:t> / </a:t>
            </a:r>
            <a:r>
              <a:rPr lang="ru-RU" sz="1700" b="0" strike="noStrike" spc="-1" dirty="0" err="1">
                <a:solidFill>
                  <a:schemeClr val="bg1"/>
                </a:solidFill>
                <a:uFill>
                  <a:solidFill>
                    <a:srgbClr val="FFFFFF"/>
                  </a:solidFill>
                </a:uFill>
                <a:latin typeface="Open Sans"/>
                <a:ea typeface="DejaVu Sans"/>
              </a:rPr>
              <a:t>procedural</a:t>
            </a:r>
            <a:endParaRPr lang="ru-RU" sz="1800" b="0" strike="noStrike" spc="-1" dirty="0">
              <a:solidFill>
                <a:schemeClr val="bg1"/>
              </a:solidFill>
              <a:uFill>
                <a:solidFill>
                  <a:srgbClr val="FFFFFF"/>
                </a:solidFill>
              </a:uFill>
              <a:latin typeface="Arial"/>
            </a:endParaRPr>
          </a:p>
        </p:txBody>
      </p:sp>
      <p:sp>
        <p:nvSpPr>
          <p:cNvPr id="578" name="CustomShape 17"/>
          <p:cNvSpPr/>
          <p:nvPr/>
        </p:nvSpPr>
        <p:spPr>
          <a:xfrm>
            <a:off x="4058640" y="383616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declarative</a:t>
            </a:r>
            <a:endParaRPr lang="ru-RU" sz="1800" b="0" strike="noStrike" spc="-1" dirty="0">
              <a:solidFill>
                <a:schemeClr val="bg1"/>
              </a:solidFill>
              <a:uFill>
                <a:solidFill>
                  <a:srgbClr val="FFFFFF"/>
                </a:solidFill>
              </a:uFill>
              <a:latin typeface="Arial"/>
            </a:endParaRPr>
          </a:p>
        </p:txBody>
      </p:sp>
      <p:sp>
        <p:nvSpPr>
          <p:cNvPr id="579" name="CustomShape 18"/>
          <p:cNvSpPr/>
          <p:nvPr/>
        </p:nvSpPr>
        <p:spPr>
          <a:xfrm>
            <a:off x="5452920" y="177408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Execution</a:t>
            </a:r>
            <a:endParaRPr lang="ru-RU" sz="1800" b="0" strike="noStrike" spc="-1" dirty="0">
              <a:solidFill>
                <a:schemeClr val="bg1"/>
              </a:solidFill>
              <a:uFill>
                <a:solidFill>
                  <a:srgbClr val="FFFFFF"/>
                </a:solidFill>
              </a:uFill>
              <a:latin typeface="Arial"/>
            </a:endParaRPr>
          </a:p>
        </p:txBody>
      </p:sp>
      <p:sp>
        <p:nvSpPr>
          <p:cNvPr id="580" name="CustomShape 19"/>
          <p:cNvSpPr/>
          <p:nvPr/>
        </p:nvSpPr>
        <p:spPr>
          <a:xfrm>
            <a:off x="5815800" y="280512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interpretable</a:t>
            </a:r>
            <a:endParaRPr lang="ru-RU" sz="1800" b="0" strike="noStrike" spc="-1" dirty="0">
              <a:solidFill>
                <a:schemeClr val="bg1"/>
              </a:solidFill>
              <a:uFill>
                <a:solidFill>
                  <a:srgbClr val="FFFFFF"/>
                </a:solidFill>
              </a:uFill>
              <a:latin typeface="Arial"/>
            </a:endParaRPr>
          </a:p>
        </p:txBody>
      </p:sp>
      <p:sp>
        <p:nvSpPr>
          <p:cNvPr id="581" name="CustomShape 20"/>
          <p:cNvSpPr/>
          <p:nvPr/>
        </p:nvSpPr>
        <p:spPr>
          <a:xfrm>
            <a:off x="5815800" y="3836160"/>
            <a:ext cx="1448280" cy="722160"/>
          </a:xfrm>
          <a:prstGeom prst="rect">
            <a:avLst/>
          </a:prstGeom>
          <a:solidFill>
            <a:schemeClr val="accent3">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1">
            <a:scrgbClr r="0" g="0" b="0"/>
          </a:effectRef>
          <a:fontRef idx="minor"/>
        </p:style>
        <p:txBody>
          <a:bodyPr lIns="10800" tIns="10800" rIns="10800" bIns="10800" anchor="ctr"/>
          <a:lstStyle/>
          <a:p>
            <a:pPr algn="ctr">
              <a:lnSpc>
                <a:spcPct val="90000"/>
              </a:lnSpc>
            </a:pPr>
            <a:r>
              <a:rPr lang="ru-RU" sz="1700" b="0" strike="noStrike" spc="-1" dirty="0" err="1">
                <a:solidFill>
                  <a:schemeClr val="bg1"/>
                </a:solidFill>
                <a:uFill>
                  <a:solidFill>
                    <a:srgbClr val="FFFFFF"/>
                  </a:solidFill>
                </a:uFill>
                <a:latin typeface="Open Sans"/>
                <a:ea typeface="DejaVu Sans"/>
              </a:rPr>
              <a:t>compiled</a:t>
            </a:r>
            <a:endParaRPr lang="ru-RU" sz="1800" b="0" strike="noStrike" spc="-1" dirty="0">
              <a:solidFill>
                <a:schemeClr val="bg1"/>
              </a:solidFill>
              <a:uFill>
                <a:solidFill>
                  <a:srgbClr val="FFFFFF"/>
                </a:solidFill>
              </a:uFill>
              <a:latin typeface="Arial"/>
            </a:endParaRPr>
          </a:p>
        </p:txBody>
      </p:sp>
      <p:sp>
        <p:nvSpPr>
          <p:cNvPr id="582" name="CustomShape 21"/>
          <p:cNvSpPr/>
          <p:nvPr/>
        </p:nvSpPr>
        <p:spPr>
          <a:xfrm>
            <a:off x="214200" y="2613600"/>
            <a:ext cx="1710720" cy="424800"/>
          </a:xfrm>
          <a:prstGeom prst="wedgeRoundRectCallout">
            <a:avLst>
              <a:gd name="adj1" fmla="val 81817"/>
              <a:gd name="adj2" fmla="val 103849"/>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Assembler</a:t>
            </a:r>
            <a:endParaRPr lang="ru-RU" sz="1800" b="0" strike="noStrike" spc="-1">
              <a:solidFill>
                <a:srgbClr val="000000"/>
              </a:solidFill>
              <a:uFill>
                <a:solidFill>
                  <a:srgbClr val="FFFFFF"/>
                </a:solidFill>
              </a:uFill>
              <a:latin typeface="Arial"/>
            </a:endParaRPr>
          </a:p>
        </p:txBody>
      </p:sp>
      <p:sp>
        <p:nvSpPr>
          <p:cNvPr id="583" name="CustomShape 22"/>
          <p:cNvSpPr/>
          <p:nvPr/>
        </p:nvSpPr>
        <p:spPr>
          <a:xfrm>
            <a:off x="214200" y="3642480"/>
            <a:ext cx="1710720" cy="424800"/>
          </a:xfrm>
          <a:prstGeom prst="wedgeRoundRectCallout">
            <a:avLst>
              <a:gd name="adj1" fmla="val 87464"/>
              <a:gd name="adj2" fmla="val 91300"/>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Pascal, C++, C#, Java,…</a:t>
            </a:r>
            <a:endParaRPr lang="ru-RU" sz="1800" b="0" strike="noStrike" spc="-1">
              <a:solidFill>
                <a:srgbClr val="000000"/>
              </a:solidFill>
              <a:uFill>
                <a:solidFill>
                  <a:srgbClr val="FFFFFF"/>
                </a:solidFill>
              </a:uFill>
              <a:latin typeface="Arial"/>
            </a:endParaRPr>
          </a:p>
        </p:txBody>
      </p:sp>
      <p:sp>
        <p:nvSpPr>
          <p:cNvPr id="584" name="CustomShape 23"/>
          <p:cNvSpPr/>
          <p:nvPr/>
        </p:nvSpPr>
        <p:spPr>
          <a:xfrm>
            <a:off x="6756840" y="1333800"/>
            <a:ext cx="2383200" cy="424800"/>
          </a:xfrm>
          <a:prstGeom prst="wedgeRoundRectCallout">
            <a:avLst>
              <a:gd name="adj1" fmla="val -106618"/>
              <a:gd name="adj2" fmla="val 408004"/>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1400" b="0" strike="noStrike" spc="-1" dirty="0" err="1">
                <a:solidFill>
                  <a:srgbClr val="000000"/>
                </a:solidFill>
                <a:uFill>
                  <a:solidFill>
                    <a:srgbClr val="FFFFFF"/>
                  </a:solidFill>
                </a:uFill>
                <a:latin typeface="Open Sans"/>
                <a:ea typeface="DejaVu Sans"/>
              </a:rPr>
              <a:t>Assembler</a:t>
            </a:r>
            <a:r>
              <a:rPr lang="ru-RU" sz="1400" b="0" strike="noStrike" spc="-1" dirty="0">
                <a:solidFill>
                  <a:srgbClr val="000000"/>
                </a:solidFill>
                <a:uFill>
                  <a:solidFill>
                    <a:srgbClr val="FFFFFF"/>
                  </a:solidFill>
                </a:uFill>
                <a:latin typeface="Open Sans"/>
                <a:ea typeface="DejaVu Sans"/>
              </a:rPr>
              <a:t>, </a:t>
            </a:r>
            <a:r>
              <a:rPr lang="ru-RU" sz="1400" b="0" strike="noStrike" spc="-1" dirty="0" err="1">
                <a:solidFill>
                  <a:srgbClr val="000000"/>
                </a:solidFill>
                <a:uFill>
                  <a:solidFill>
                    <a:srgbClr val="FFFFFF"/>
                  </a:solidFill>
                </a:uFill>
                <a:latin typeface="Open Sans"/>
                <a:ea typeface="DejaVu Sans"/>
              </a:rPr>
              <a:t>Pascal</a:t>
            </a:r>
            <a:r>
              <a:rPr lang="ru-RU" sz="1400" b="0" strike="noStrike" spc="-1" dirty="0">
                <a:solidFill>
                  <a:srgbClr val="000000"/>
                </a:solidFill>
                <a:uFill>
                  <a:solidFill>
                    <a:srgbClr val="FFFFFF"/>
                  </a:solidFill>
                </a:uFill>
                <a:latin typeface="Open Sans"/>
                <a:ea typeface="DejaVu Sans"/>
              </a:rPr>
              <a:t>, C++, C#, </a:t>
            </a:r>
            <a:r>
              <a:rPr lang="ru-RU" sz="1400" b="0" strike="noStrike" spc="-1" dirty="0" err="1">
                <a:solidFill>
                  <a:srgbClr val="000000"/>
                </a:solidFill>
                <a:uFill>
                  <a:solidFill>
                    <a:srgbClr val="FFFFFF"/>
                  </a:solidFill>
                </a:uFill>
                <a:latin typeface="Open Sans"/>
                <a:ea typeface="DejaVu Sans"/>
              </a:rPr>
              <a:t>Java</a:t>
            </a:r>
            <a:r>
              <a:rPr lang="ru-RU" sz="14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p:txBody>
      </p:sp>
      <p:sp>
        <p:nvSpPr>
          <p:cNvPr id="585" name="CustomShape 24"/>
          <p:cNvSpPr/>
          <p:nvPr/>
        </p:nvSpPr>
        <p:spPr>
          <a:xfrm>
            <a:off x="4634280" y="4714920"/>
            <a:ext cx="1710720" cy="424800"/>
          </a:xfrm>
          <a:prstGeom prst="wedgeRoundRectCallout">
            <a:avLst>
              <a:gd name="adj1" fmla="val -54998"/>
              <a:gd name="adj2" fmla="val -129499"/>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Prolog, Haskell, LISP</a:t>
            </a:r>
            <a:endParaRPr lang="ru-RU" sz="1800" b="0" strike="noStrike" spc="-1">
              <a:solidFill>
                <a:srgbClr val="000000"/>
              </a:solidFill>
              <a:uFill>
                <a:solidFill>
                  <a:srgbClr val="FFFFFF"/>
                </a:solidFill>
              </a:uFill>
              <a:latin typeface="Arial"/>
            </a:endParaRPr>
          </a:p>
        </p:txBody>
      </p:sp>
      <p:sp>
        <p:nvSpPr>
          <p:cNvPr id="586" name="CustomShape 25"/>
          <p:cNvSpPr/>
          <p:nvPr/>
        </p:nvSpPr>
        <p:spPr>
          <a:xfrm>
            <a:off x="7429320" y="2453040"/>
            <a:ext cx="1619280" cy="424800"/>
          </a:xfrm>
          <a:prstGeom prst="wedgeRoundRectCallout">
            <a:avLst>
              <a:gd name="adj1" fmla="val -72566"/>
              <a:gd name="adj2" fmla="val 126499"/>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r>
              <a:rPr lang="ru-RU" sz="1400" b="0" strike="noStrike" spc="-1">
                <a:solidFill>
                  <a:srgbClr val="000000"/>
                </a:solidFill>
                <a:uFill>
                  <a:solidFill>
                    <a:srgbClr val="FFFFFF"/>
                  </a:solidFill>
                </a:uFill>
                <a:latin typeface="Open Sans"/>
                <a:ea typeface="DejaVu Sans"/>
              </a:rPr>
              <a:t>JavaScript, </a:t>
            </a:r>
            <a:endParaRPr lang="ru-RU" sz="1800" b="0" strike="noStrike" spc="-1">
              <a:solidFill>
                <a:srgbClr val="000000"/>
              </a:solidFill>
              <a:uFill>
                <a:solidFill>
                  <a:srgbClr val="FFFFFF"/>
                </a:solidFill>
              </a:uFill>
              <a:latin typeface="Arial"/>
            </a:endParaRPr>
          </a:p>
          <a:p>
            <a:pPr algn="ctr">
              <a:lnSpc>
                <a:spcPct val="100000"/>
              </a:lnSpc>
            </a:pPr>
            <a:r>
              <a:rPr lang="ru-RU" sz="1400" b="0" strike="noStrike" spc="-1">
                <a:solidFill>
                  <a:srgbClr val="000000"/>
                </a:solidFill>
                <a:uFill>
                  <a:solidFill>
                    <a:srgbClr val="FFFFFF"/>
                  </a:solidFill>
                </a:uFill>
                <a:latin typeface="Open Sans"/>
                <a:ea typeface="DejaVu Sans"/>
              </a:rPr>
              <a:t>Bash Shell</a:t>
            </a:r>
            <a:endParaRPr lang="ru-RU" sz="1800" b="0" strike="noStrike" spc="-1">
              <a:solidFill>
                <a:srgbClr val="000000"/>
              </a:solidFill>
              <a:uFill>
                <a:solidFill>
                  <a:srgbClr val="FFFFFF"/>
                </a:solidFill>
              </a:uFill>
              <a:latin typeface="Arial"/>
            </a:endParaRPr>
          </a:p>
        </p:txBody>
      </p:sp>
      <p:sp>
        <p:nvSpPr>
          <p:cNvPr id="587" name="CustomShape 26"/>
          <p:cNvSpPr/>
          <p:nvPr/>
        </p:nvSpPr>
        <p:spPr>
          <a:xfrm>
            <a:off x="7347600" y="3631680"/>
            <a:ext cx="1792440" cy="585360"/>
          </a:xfrm>
          <a:prstGeom prst="wedgeRoundRectCallout">
            <a:avLst>
              <a:gd name="adj1" fmla="val -56956"/>
              <a:gd name="adj2" fmla="val 73700"/>
              <a:gd name="adj3" fmla="val 16667"/>
            </a:avLst>
          </a:prstGeom>
          <a:solidFill>
            <a:schemeClr val="accent3">
              <a:lumMod val="60000"/>
              <a:lumOff val="40000"/>
            </a:schemeClr>
          </a:solidFill>
          <a:ln>
            <a:solidFill>
              <a:srgbClr val="46AAC4"/>
            </a:solidFill>
            <a:round/>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lstStyle/>
          <a:p>
            <a:pPr algn="ctr">
              <a:lnSpc>
                <a:spcPct val="100000"/>
              </a:lnSpc>
            </a:pPr>
            <a:r>
              <a:rPr lang="ru-RU" sz="1400" b="0" strike="noStrike" spc="-1">
                <a:solidFill>
                  <a:srgbClr val="000000"/>
                </a:solidFill>
                <a:uFill>
                  <a:solidFill>
                    <a:srgbClr val="FFFFFF"/>
                  </a:solidFill>
                </a:uFill>
                <a:latin typeface="Open Sans"/>
                <a:ea typeface="DejaVu Sans"/>
              </a:rPr>
              <a:t>Assembler, Pascal, C++, C#, Java,…</a:t>
            </a:r>
            <a:endParaRPr lang="ru-RU" sz="1800" b="0" strike="noStrike" spc="-1">
              <a:solidFill>
                <a:srgbClr val="000000"/>
              </a:solidFill>
              <a:uFill>
                <a:solidFill>
                  <a:srgbClr val="FFFFFF"/>
                </a:solidFill>
              </a:uFill>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800" b="1" strike="noStrike" spc="-1">
                <a:solidFill>
                  <a:srgbClr val="EB571C"/>
                </a:solidFill>
                <a:uFill>
                  <a:solidFill>
                    <a:srgbClr val="FFFFFF"/>
                  </a:solidFill>
                </a:uFill>
                <a:latin typeface="Open Sans"/>
                <a:ea typeface="Open Sans"/>
              </a:rPr>
              <a:t>Expressions in C++: </a:t>
            </a:r>
            <a:r>
              <a:rPr lang="ru-RU" sz="2800" b="1" strike="noStrike" spc="-1">
                <a:solidFill>
                  <a:srgbClr val="4E5761"/>
                </a:solidFill>
                <a:uFill>
                  <a:solidFill>
                    <a:srgbClr val="FFFFFF"/>
                  </a:solidFill>
                </a:uFill>
                <a:latin typeface="Open Sans"/>
                <a:ea typeface="Open Sans"/>
              </a:rPr>
              <a:t>Overview</a:t>
            </a:r>
            <a:endParaRPr lang="ru-RU" sz="1800" b="0" strike="noStrike" spc="-1">
              <a:solidFill>
                <a:srgbClr val="000000"/>
              </a:solidFill>
              <a:uFill>
                <a:solidFill>
                  <a:srgbClr val="FFFFFF"/>
                </a:solidFill>
              </a:uFill>
              <a:latin typeface="Arial"/>
            </a:endParaRPr>
          </a:p>
        </p:txBody>
      </p:sp>
      <p:sp>
        <p:nvSpPr>
          <p:cNvPr id="756" name="CustomShape 2"/>
          <p:cNvSpPr/>
          <p:nvPr/>
        </p:nvSpPr>
        <p:spPr>
          <a:xfrm>
            <a:off x="282600" y="873720"/>
            <a:ext cx="8225640" cy="3266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Unary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Binary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operations</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rgbClr val="000000"/>
                </a:solidFill>
                <a:uFill>
                  <a:solidFill>
                    <a:srgbClr val="FFFFFF"/>
                  </a:solidFill>
                </a:uFill>
                <a:latin typeface="Open Sans"/>
              </a:rPr>
              <a:t>Ternary</a:t>
            </a:r>
            <a:r>
              <a:rPr lang="ru-RU" sz="2100" spc="-1" dirty="0">
                <a:solidFill>
                  <a:srgbClr val="000000"/>
                </a:solidFill>
                <a:uFill>
                  <a:solidFill>
                    <a:srgbClr val="FFFFFF"/>
                  </a:solidFill>
                </a:uFill>
                <a:latin typeface="Open Sans"/>
              </a:rPr>
              <a:t> </a:t>
            </a:r>
            <a:r>
              <a:rPr lang="ru-RU" sz="2100" spc="-1" dirty="0" err="1">
                <a:solidFill>
                  <a:srgbClr val="000000"/>
                </a:solidFill>
                <a:uFill>
                  <a:solidFill>
                    <a:srgbClr val="FFFFFF"/>
                  </a:solidFill>
                </a:uFill>
                <a:latin typeface="Open Sans"/>
              </a:rPr>
              <a:t>operation</a:t>
            </a:r>
            <a:endParaRPr lang="ru-RU" sz="2100" spc="-1" dirty="0">
              <a:solidFill>
                <a:srgbClr val="000000"/>
              </a:solidFill>
              <a:uFill>
                <a:solidFill>
                  <a:srgbClr val="FFFFFF"/>
                </a:solidFill>
              </a:uFill>
              <a:latin typeface="Open Sans"/>
            </a:endParaRPr>
          </a:p>
          <a:p>
            <a:pPr marL="270000" indent="-266040">
              <a:lnSpc>
                <a:spcPct val="130000"/>
              </a:lnSpc>
              <a:buClr>
                <a:srgbClr val="EB571C"/>
              </a:buClr>
              <a:buFont typeface="Wingdings" charset="2"/>
              <a:buChar char=""/>
            </a:pPr>
            <a:r>
              <a:rPr lang="ru-RU" sz="2100" spc="-1" dirty="0" err="1">
                <a:solidFill>
                  <a:schemeClr val="accent6">
                    <a:lumMod val="75000"/>
                  </a:schemeClr>
                </a:solidFill>
                <a:uFill>
                  <a:solidFill>
                    <a:srgbClr val="FFFFFF"/>
                  </a:solidFill>
                </a:uFill>
                <a:latin typeface="Open Sans"/>
              </a:rPr>
              <a:t>Constexpr</a:t>
            </a:r>
            <a:r>
              <a:rPr lang="ru-RU" sz="2100" spc="-1" dirty="0">
                <a:solidFill>
                  <a:schemeClr val="accent6">
                    <a:lumMod val="75000"/>
                  </a:schemeClr>
                </a:solidFill>
                <a:uFill>
                  <a:solidFill>
                    <a:srgbClr val="FFFFFF"/>
                  </a:solidFill>
                </a:uFill>
                <a:latin typeface="Open Sans"/>
              </a:rPr>
              <a:t> </a:t>
            </a:r>
            <a:r>
              <a:rPr lang="ru-RU" sz="2100" spc="-1" dirty="0" err="1">
                <a:solidFill>
                  <a:schemeClr val="accent6">
                    <a:lumMod val="75000"/>
                  </a:schemeClr>
                </a:solidFill>
                <a:uFill>
                  <a:solidFill>
                    <a:srgbClr val="FFFFFF"/>
                  </a:solidFill>
                </a:uFill>
                <a:latin typeface="Open Sans"/>
              </a:rPr>
              <a:t>expression</a:t>
            </a:r>
            <a:endParaRPr lang="ru-RU" sz="2100" spc="-1" dirty="0">
              <a:solidFill>
                <a:schemeClr val="accent6">
                  <a:lumMod val="75000"/>
                </a:schemeClr>
              </a:solidFill>
              <a:uFill>
                <a:solidFill>
                  <a:srgbClr val="FFFFFF"/>
                </a:solidFill>
              </a:uFill>
              <a:latin typeface="Open Sans"/>
            </a:endParaRPr>
          </a:p>
        </p:txBody>
      </p:sp>
      <p:pic>
        <p:nvPicPr>
          <p:cNvPr id="757" name="Picture 2"/>
          <p:cNvPicPr/>
          <p:nvPr/>
        </p:nvPicPr>
        <p:blipFill>
          <a:blip r:embed="rId2"/>
          <a:stretch/>
        </p:blipFill>
        <p:spPr>
          <a:xfrm>
            <a:off x="5824800" y="2383560"/>
            <a:ext cx="2053440" cy="2215440"/>
          </a:xfrm>
          <a:prstGeom prst="rect">
            <a:avLst/>
          </a:prstGeom>
          <a:ln>
            <a:noFill/>
          </a:ln>
        </p:spPr>
      </p:pic>
    </p:spTree>
    <p:extLst>
      <p:ext uri="{BB962C8B-B14F-4D97-AF65-F5344CB8AC3E}">
        <p14:creationId xmlns:p14="http://schemas.microsoft.com/office/powerpoint/2010/main" val="2884739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a:t>
            </a:r>
            <a:endParaRPr lang="ru-RU" sz="1800" b="0" strike="noStrike" spc="-1">
              <a:solidFill>
                <a:srgbClr val="000000"/>
              </a:solidFill>
              <a:uFill>
                <a:solidFill>
                  <a:srgbClr val="FFFFFF"/>
                </a:solidFill>
              </a:uFill>
              <a:latin typeface="Arial"/>
            </a:endParaRPr>
          </a:p>
        </p:txBody>
      </p:sp>
      <p:sp>
        <p:nvSpPr>
          <p:cNvPr id="857" name="CustomShape 2"/>
          <p:cNvSpPr/>
          <p:nvPr/>
        </p:nvSpPr>
        <p:spPr>
          <a:xfrm>
            <a:off x="286920" y="897840"/>
            <a:ext cx="8589960" cy="95940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Const object cannot be modified</a:t>
            </a:r>
            <a:endParaRPr lang="ru-RU" sz="1800" b="0" strike="noStrike" spc="-1">
              <a:solidFill>
                <a:srgbClr val="000000"/>
              </a:solidFill>
              <a:uFill>
                <a:solidFill>
                  <a:srgbClr val="FFFFFF"/>
                </a:solidFill>
              </a:uFill>
              <a:latin typeface="Arial"/>
            </a:endParaRPr>
          </a:p>
        </p:txBody>
      </p:sp>
      <p:sp>
        <p:nvSpPr>
          <p:cNvPr id="858" name="CustomShape 3"/>
          <p:cNvSpPr/>
          <p:nvPr/>
        </p:nvSpPr>
        <p:spPr>
          <a:xfrm>
            <a:off x="2291400" y="1516680"/>
            <a:ext cx="3126600" cy="846000"/>
          </a:xfrm>
          <a:prstGeom prst="roundRect">
            <a:avLst>
              <a:gd name="adj" fmla="val 16667"/>
            </a:avLst>
          </a:prstGeom>
          <a:solidFill>
            <a:srgbClr val="426F04"/>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ru-RU" sz="2000" b="0" strike="noStrike" spc="-1">
                <a:solidFill>
                  <a:srgbClr val="FFFFFF"/>
                </a:solidFill>
                <a:uFill>
                  <a:solidFill>
                    <a:srgbClr val="FFFFFF"/>
                  </a:solidFill>
                </a:uFill>
                <a:latin typeface="Open Sans"/>
                <a:ea typeface="DejaVu Sans"/>
              </a:rPr>
              <a:t>const int p = 5;</a:t>
            </a:r>
            <a:endParaRPr lang="ru-RU" sz="1800" b="0" strike="noStrike" spc="-1">
              <a:solidFill>
                <a:srgbClr val="000000"/>
              </a:solidFill>
              <a:uFill>
                <a:solidFill>
                  <a:srgbClr val="FFFFFF"/>
                </a:solidFill>
              </a:uFill>
              <a:latin typeface="Arial"/>
            </a:endParaRPr>
          </a:p>
          <a:p>
            <a:pPr algn="ctr">
              <a:lnSpc>
                <a:spcPct val="100000"/>
              </a:lnSpc>
            </a:pPr>
            <a:r>
              <a:rPr lang="ru-RU" sz="2000" b="0" strike="sngStrike" spc="-1">
                <a:solidFill>
                  <a:srgbClr val="FFC000"/>
                </a:solidFill>
                <a:uFill>
                  <a:solidFill>
                    <a:srgbClr val="FFFFFF"/>
                  </a:solidFill>
                </a:uFill>
                <a:latin typeface="Open Sans"/>
                <a:ea typeface="DejaVu Sans"/>
              </a:rPr>
              <a:t>p = 3;</a:t>
            </a:r>
            <a:endParaRPr lang="ru-RU" sz="1800" b="0" strike="noStrike" spc="-1">
              <a:solidFill>
                <a:srgbClr val="000000"/>
              </a:solidFill>
              <a:uFill>
                <a:solidFill>
                  <a:srgbClr val="FFFFFF"/>
                </a:solidFill>
              </a:uFill>
              <a:latin typeface="Arial"/>
            </a:endParaRPr>
          </a:p>
        </p:txBody>
      </p:sp>
      <p:sp>
        <p:nvSpPr>
          <p:cNvPr id="859" name="CustomShape 4"/>
          <p:cNvSpPr/>
          <p:nvPr/>
        </p:nvSpPr>
        <p:spPr>
          <a:xfrm>
            <a:off x="2291400" y="2538720"/>
            <a:ext cx="3126600" cy="1878480"/>
          </a:xfrm>
          <a:prstGeom prst="roundRect">
            <a:avLst>
              <a:gd name="adj" fmla="val 16667"/>
            </a:avLst>
          </a:prstGeom>
          <a:solidFill>
            <a:srgbClr val="426F04"/>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ru-RU" sz="2000" b="0" strike="noStrike" spc="-1">
                <a:solidFill>
                  <a:srgbClr val="FFFFFF"/>
                </a:solidFill>
                <a:uFill>
                  <a:solidFill>
                    <a:srgbClr val="FFFFFF"/>
                  </a:solidFill>
                </a:uFill>
                <a:latin typeface="Open Sans"/>
                <a:ea typeface="DejaVu Sans"/>
              </a:rPr>
              <a:t>void MakeIt(const int a)</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FFFFFF"/>
                </a:solidFill>
                <a:uFill>
                  <a:solidFill>
                    <a:srgbClr val="FFFFFF"/>
                  </a:solidFill>
                </a:uFill>
                <a:latin typeface="Open Sans"/>
                <a:ea typeface="DejaVu Sans"/>
              </a:rPr>
              <a:t>  </a:t>
            </a:r>
            <a:r>
              <a:rPr lang="ru-RU" sz="2000" b="0" strike="sngStrike" spc="-1">
                <a:solidFill>
                  <a:srgbClr val="FFC000"/>
                </a:solidFill>
                <a:uFill>
                  <a:solidFill>
                    <a:srgbClr val="FFFFFF"/>
                  </a:solidFill>
                </a:uFill>
                <a:latin typeface="Open Sans"/>
                <a:ea typeface="DejaVu Sans"/>
              </a:rPr>
              <a:t>a = 3;</a:t>
            </a:r>
            <a:endParaRPr lang="ru-RU" sz="1800" b="0" strike="noStrike" spc="-1">
              <a:solidFill>
                <a:srgbClr val="000000"/>
              </a:solidFill>
              <a:uFill>
                <a:solidFill>
                  <a:srgbClr val="FFFFFF"/>
                </a:solidFill>
              </a:uFill>
              <a:latin typeface="Arial"/>
            </a:endParaRPr>
          </a:p>
          <a:p>
            <a:pPr>
              <a:lnSpc>
                <a:spcPct val="100000"/>
              </a:lnSpc>
            </a:pPr>
            <a:r>
              <a:rPr lang="ru-RU" sz="2000" b="0" strike="noStrike" spc="-1">
                <a:solidFill>
                  <a:srgbClr val="FFFFFF"/>
                </a:solidFill>
                <a:uFill>
                  <a:solidFill>
                    <a:srgbClr val="FFFFFF"/>
                  </a:solidFill>
                </a:uFill>
                <a:latin typeface="Open Sans"/>
                <a:ea typeface="DejaVu Sans"/>
              </a:rPr>
              <a:t>}</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61"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Since</a:t>
            </a:r>
            <a:r>
              <a:rPr lang="ru-RU" sz="2100" b="0" strike="noStrike" spc="-1" dirty="0">
                <a:solidFill>
                  <a:srgbClr val="000000"/>
                </a:solidFill>
                <a:uFill>
                  <a:solidFill>
                    <a:srgbClr val="FFFFFF"/>
                  </a:solidFill>
                </a:uFill>
                <a:latin typeface="Open Sans"/>
                <a:ea typeface="DejaVu Sans"/>
              </a:rPr>
              <a:t> C++11</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You can create variables, functions and even objects that will be calculated - and composed - at compile time</a:t>
            </a: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100" spc="-1" dirty="0">
                <a:solidFill>
                  <a:srgbClr val="000000"/>
                </a:solidFill>
                <a:uFill>
                  <a:solidFill>
                    <a:srgbClr val="FFFFFF"/>
                  </a:solidFill>
                </a:uFill>
                <a:latin typeface="Open Sans"/>
              </a:rPr>
              <a:t>If some arguments in a </a:t>
            </a:r>
            <a:r>
              <a:rPr lang="en-US" sz="2100" spc="-1" dirty="0" err="1">
                <a:solidFill>
                  <a:srgbClr val="000000"/>
                </a:solidFill>
                <a:uFill>
                  <a:solidFill>
                    <a:srgbClr val="FFFFFF"/>
                  </a:solidFill>
                </a:uFill>
                <a:latin typeface="Open Sans"/>
              </a:rPr>
              <a:t>constexpr</a:t>
            </a:r>
            <a:r>
              <a:rPr lang="en-US" sz="2100" spc="-1" dirty="0">
                <a:solidFill>
                  <a:srgbClr val="000000"/>
                </a:solidFill>
                <a:uFill>
                  <a:solidFill>
                    <a:srgbClr val="FFFFFF"/>
                  </a:solidFill>
                </a:uFill>
                <a:latin typeface="Open Sans"/>
              </a:rPr>
              <a:t> expression do not allow evaluation at compile time, this expression will be evaluated in runtime</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63"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dirty="0" err="1">
                <a:solidFill>
                  <a:srgbClr val="000000"/>
                </a:solidFill>
                <a:uFill>
                  <a:solidFill>
                    <a:srgbClr val="FFFFFF"/>
                  </a:solidFill>
                </a:uFill>
                <a:latin typeface="Open Sans"/>
                <a:ea typeface="DejaVu Sans"/>
              </a:rPr>
              <a:t>Constexpr</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variable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must</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be</a:t>
            </a:r>
            <a:r>
              <a:rPr lang="ru-RU" sz="2100" b="0" strike="noStrike" spc="-1" dirty="0">
                <a:solidFill>
                  <a:srgbClr val="000000"/>
                </a:solidFill>
                <a:uFill>
                  <a:solidFill>
                    <a:srgbClr val="FFFFFF"/>
                  </a:solidFill>
                </a:uFill>
                <a:latin typeface="Open Sans"/>
                <a:ea typeface="DejaVu Sans"/>
              </a:rPr>
              <a:t> a </a:t>
            </a:r>
            <a:r>
              <a:rPr lang="ru-RU" sz="2100" b="0" strike="noStrike" spc="-1" dirty="0" err="1">
                <a:solidFill>
                  <a:srgbClr val="000000"/>
                </a:solidFill>
                <a:uFill>
                  <a:solidFill>
                    <a:srgbClr val="FFFFFF"/>
                  </a:solidFill>
                </a:uFill>
                <a:latin typeface="Open Sans"/>
                <a:ea typeface="DejaVu Sans"/>
              </a:rPr>
              <a:t>literal</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type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which</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is</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any</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of</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the</a:t>
            </a:r>
            <a:r>
              <a:rPr lang="ru-RU" sz="2100" b="0" strike="noStrike" spc="-1" dirty="0">
                <a:solidFill>
                  <a:srgbClr val="000000"/>
                </a:solidFill>
                <a:uFill>
                  <a:solidFill>
                    <a:srgbClr val="FFFFFF"/>
                  </a:solidFill>
                </a:uFill>
                <a:latin typeface="Open Sans"/>
                <a:ea typeface="DejaVu Sans"/>
              </a:rPr>
              <a:t> </a:t>
            </a:r>
            <a:r>
              <a:rPr lang="ru-RU" sz="2100" b="0" strike="noStrike" spc="-1" dirty="0" err="1">
                <a:solidFill>
                  <a:srgbClr val="000000"/>
                </a:solidFill>
                <a:uFill>
                  <a:solidFill>
                    <a:srgbClr val="FFFFFF"/>
                  </a:solidFill>
                </a:uFill>
                <a:latin typeface="Open Sans"/>
                <a:ea typeface="DejaVu Sans"/>
              </a:rPr>
              <a:t>following</a:t>
            </a:r>
            <a:r>
              <a:rPr lang="ru-RU" sz="21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Scalar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Reference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An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array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literal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Class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with</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the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following</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properties</a:t>
            </a:r>
            <a:r>
              <a:rPr lang="ru-RU" sz="1800" b="0" strike="noStrike" spc="-1" dirty="0">
                <a:solidFill>
                  <a:srgbClr val="000000"/>
                </a:solidFill>
                <a:uFill>
                  <a:solidFill>
                    <a:srgbClr val="FFFFFF"/>
                  </a:solidFill>
                </a:uFill>
                <a:latin typeface="Open Sans"/>
                <a:ea typeface="DejaVu Sans"/>
              </a:rPr>
              <a:t>:</a:t>
            </a:r>
            <a:endParaRPr lang="ru-RU" sz="1800" b="0" strike="noStrike" spc="-1" dirty="0">
              <a:solidFill>
                <a:srgbClr val="000000"/>
              </a:solidFill>
              <a:uFill>
                <a:solidFill>
                  <a:srgbClr val="FFFFFF"/>
                </a:solidFill>
              </a:uFill>
              <a:latin typeface="Arial"/>
            </a:endParaRPr>
          </a:p>
          <a:p>
            <a:pPr marL="857160" lvl="2" indent="-266040">
              <a:buClr>
                <a:srgbClr val="24447D"/>
              </a:buClr>
              <a:buFont typeface="Wingdings" charset="2"/>
              <a:buChar char=""/>
            </a:pPr>
            <a:r>
              <a:rPr lang="ru-RU" sz="1500" b="0" strike="noStrike" spc="-1" dirty="0">
                <a:solidFill>
                  <a:srgbClr val="000000"/>
                </a:solidFill>
                <a:uFill>
                  <a:solidFill>
                    <a:srgbClr val="FFFFFF"/>
                  </a:solidFill>
                </a:uFill>
                <a:latin typeface="Open Sans"/>
                <a:ea typeface="DejaVu Sans"/>
              </a:rPr>
              <a:t>All </a:t>
            </a:r>
            <a:r>
              <a:rPr lang="ru-RU" sz="1500" spc="-1" dirty="0" err="1">
                <a:solidFill>
                  <a:srgbClr val="000000"/>
                </a:solidFill>
                <a:uFill>
                  <a:solidFill>
                    <a:srgbClr val="FFFFFF"/>
                  </a:solidFill>
                </a:uFill>
                <a:latin typeface="Open Sans"/>
              </a:rPr>
              <a:t>nonHas</a:t>
            </a:r>
            <a:r>
              <a:rPr lang="ru-RU" sz="1500" spc="-1" dirty="0">
                <a:solidFill>
                  <a:srgbClr val="000000"/>
                </a:solidFill>
                <a:uFill>
                  <a:solidFill>
                    <a:srgbClr val="FFFFFF"/>
                  </a:solidFill>
                </a:uFill>
                <a:latin typeface="Open Sans"/>
              </a:rPr>
              <a:t> </a:t>
            </a:r>
            <a:r>
              <a:rPr lang="ru-RU" sz="1500" spc="-1" dirty="0" err="1">
                <a:solidFill>
                  <a:srgbClr val="000000"/>
                </a:solidFill>
                <a:uFill>
                  <a:solidFill>
                    <a:srgbClr val="FFFFFF"/>
                  </a:solidFill>
                </a:uFill>
                <a:latin typeface="Open Sans"/>
              </a:rPr>
              <a:t>a</a:t>
            </a:r>
            <a:r>
              <a:rPr lang="ru-RU" sz="1500" spc="-1" dirty="0">
                <a:solidFill>
                  <a:srgbClr val="000000"/>
                </a:solidFill>
                <a:uFill>
                  <a:solidFill>
                    <a:srgbClr val="FFFFFF"/>
                  </a:solidFill>
                </a:uFill>
                <a:latin typeface="Open Sans"/>
              </a:rPr>
              <a:t> </a:t>
            </a:r>
            <a:r>
              <a:rPr lang="ru-RU" sz="1500" spc="-1" dirty="0" err="1">
                <a:solidFill>
                  <a:srgbClr val="000000"/>
                </a:solidFill>
                <a:uFill>
                  <a:solidFill>
                    <a:srgbClr val="FFFFFF"/>
                  </a:solidFill>
                </a:uFill>
                <a:latin typeface="Open Sans"/>
              </a:rPr>
              <a:t>default</a:t>
            </a:r>
            <a:r>
              <a:rPr lang="ru-RU" sz="1500" spc="-1" dirty="0">
                <a:solidFill>
                  <a:srgbClr val="000000"/>
                </a:solidFill>
                <a:uFill>
                  <a:solidFill>
                    <a:srgbClr val="FFFFFF"/>
                  </a:solidFill>
                </a:uFill>
                <a:latin typeface="Open Sans"/>
              </a:rPr>
              <a:t> </a:t>
            </a:r>
            <a:r>
              <a:rPr lang="ru-RU" sz="1500" spc="-1" dirty="0" err="1">
                <a:solidFill>
                  <a:srgbClr val="000000"/>
                </a:solidFill>
                <a:uFill>
                  <a:solidFill>
                    <a:srgbClr val="FFFFFF"/>
                  </a:solidFill>
                </a:uFill>
                <a:latin typeface="Open Sans"/>
              </a:rPr>
              <a:t>destructor</a:t>
            </a:r>
            <a:endParaRPr lang="ru-RU" spc="-1" dirty="0">
              <a:solidFill>
                <a:srgbClr val="000000"/>
              </a:solidFill>
              <a:uFill>
                <a:solidFill>
                  <a:srgbClr val="FFFFFF"/>
                </a:solidFill>
              </a:uFill>
            </a:endParaRPr>
          </a:p>
          <a:p>
            <a:pPr marL="857160" lvl="2" indent="-266040">
              <a:lnSpc>
                <a:spcPct val="100000"/>
              </a:lnSpc>
              <a:buClr>
                <a:srgbClr val="24447D"/>
              </a:buClr>
              <a:buFont typeface="Wingdings" charset="2"/>
              <a:buChar char=""/>
            </a:pPr>
            <a:r>
              <a:rPr lang="ru-RU" sz="1500" b="0" strike="noStrike" spc="-1" dirty="0">
                <a:solidFill>
                  <a:srgbClr val="000000"/>
                </a:solidFill>
                <a:uFill>
                  <a:solidFill>
                    <a:srgbClr val="FFFFFF"/>
                  </a:solidFill>
                </a:uFill>
                <a:latin typeface="Open Sans"/>
                <a:ea typeface="DejaVu Sans"/>
              </a:rPr>
              <a:t>-</a:t>
            </a:r>
            <a:r>
              <a:rPr lang="ru-RU" sz="1500" b="0" strike="noStrike" spc="-1" dirty="0" err="1">
                <a:solidFill>
                  <a:srgbClr val="000000"/>
                </a:solidFill>
                <a:uFill>
                  <a:solidFill>
                    <a:srgbClr val="FFFFFF"/>
                  </a:solidFill>
                </a:uFill>
                <a:latin typeface="Open Sans"/>
                <a:ea typeface="DejaVu Sans"/>
              </a:rPr>
              <a:t>static</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class</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members</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are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of</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literal</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types</a:t>
            </a:r>
            <a:endParaRPr lang="ru-RU" sz="1800" b="0" strike="noStrike" spc="-1" dirty="0">
              <a:solidFill>
                <a:srgbClr val="000000"/>
              </a:solidFill>
              <a:uFill>
                <a:solidFill>
                  <a:srgbClr val="FFFFFF"/>
                </a:solidFill>
              </a:uFill>
              <a:latin typeface="Arial"/>
            </a:endParaRPr>
          </a:p>
          <a:p>
            <a:pPr marL="857160" lvl="2" indent="-266040">
              <a:lnSpc>
                <a:spcPct val="100000"/>
              </a:lnSpc>
              <a:buClr>
                <a:srgbClr val="24447D"/>
              </a:buClr>
              <a:buFont typeface="Wingdings" charset="2"/>
              <a:buChar char=""/>
            </a:pPr>
            <a:r>
              <a:rPr lang="ru-RU" sz="1500" b="0" strike="noStrike" spc="-1" dirty="0" err="1">
                <a:solidFill>
                  <a:srgbClr val="000000"/>
                </a:solidFill>
                <a:uFill>
                  <a:solidFill>
                    <a:srgbClr val="FFFFFF"/>
                  </a:solidFill>
                </a:uFill>
                <a:latin typeface="Open Sans"/>
                <a:ea typeface="DejaVu Sans"/>
              </a:rPr>
              <a:t>Has</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at</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least</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one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constexpr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constructor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that</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is</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not</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copy</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or</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move</a:t>
            </a:r>
            <a:r>
              <a:rPr lang="ru-RU" sz="1500" b="0" strike="noStrike" spc="-1" dirty="0">
                <a:solidFill>
                  <a:srgbClr val="000000"/>
                </a:solidFill>
                <a:uFill>
                  <a:solidFill>
                    <a:srgbClr val="FFFFFF"/>
                  </a:solidFill>
                </a:uFill>
                <a:latin typeface="Open Sans"/>
                <a:ea typeface="DejaVu Sans"/>
              </a:rPr>
              <a:t> </a:t>
            </a:r>
            <a:r>
              <a:rPr lang="ru-RU" sz="1500" b="0" strike="noStrike" spc="-1" dirty="0" err="1">
                <a:solidFill>
                  <a:srgbClr val="000000"/>
                </a:solidFill>
                <a:uFill>
                  <a:solidFill>
                    <a:srgbClr val="FFFFFF"/>
                  </a:solidFill>
                </a:uFill>
                <a:latin typeface="Open Sans"/>
                <a:ea typeface="DejaVu Sans"/>
              </a:rPr>
              <a:t>constructor</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65"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1800" b="0" strike="noStrike" spc="-1" dirty="0" err="1">
                <a:solidFill>
                  <a:srgbClr val="000000"/>
                </a:solidFill>
                <a:uFill>
                  <a:solidFill>
                    <a:srgbClr val="FFFFFF"/>
                  </a:solidFill>
                </a:uFill>
                <a:latin typeface="Open Sans"/>
                <a:ea typeface="DejaVu Sans"/>
              </a:rPr>
              <a:t>Constexpr</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variable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requirements</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must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be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literal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type</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err="1">
                <a:solidFill>
                  <a:srgbClr val="000000"/>
                </a:solidFill>
                <a:uFill>
                  <a:solidFill>
                    <a:srgbClr val="FFFFFF"/>
                  </a:solidFill>
                </a:uFill>
                <a:latin typeface="Open Sans"/>
                <a:ea typeface="DejaVu Sans"/>
              </a:rPr>
              <a:t>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must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be</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immediately</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initialized</a:t>
            </a:r>
            <a:endParaRPr lang="ru-RU" sz="1800" b="0" strike="noStrike" spc="-1" dirty="0">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dirty="0">
                <a:solidFill>
                  <a:srgbClr val="000000"/>
                </a:solidFill>
                <a:uFill>
                  <a:solidFill>
                    <a:srgbClr val="FFFFFF"/>
                  </a:solidFill>
                </a:uFill>
                <a:latin typeface="Open Sans"/>
                <a:ea typeface="DejaVu Sans"/>
              </a:rPr>
              <a:t>The </a:t>
            </a:r>
            <a:r>
              <a:rPr lang="ru-RU" sz="1800" b="0" strike="noStrike" spc="-1" dirty="0" err="1">
                <a:solidFill>
                  <a:srgbClr val="000000"/>
                </a:solidFill>
                <a:uFill>
                  <a:solidFill>
                    <a:srgbClr val="FFFFFF"/>
                  </a:solidFill>
                </a:uFill>
                <a:latin typeface="Open Sans"/>
                <a:ea typeface="DejaVu Sans"/>
              </a:rPr>
              <a:t>expression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of</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its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initialization</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including</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all</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implicit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conversions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constructors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calls</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etc</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must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be</a:t>
            </a:r>
            <a:r>
              <a:rPr lang="ru-RU" sz="1800" b="0" strike="noStrike" spc="-1" dirty="0">
                <a:solidFill>
                  <a:srgbClr val="000000"/>
                </a:solidFill>
                <a:uFill>
                  <a:solidFill>
                    <a:srgbClr val="FFFFFF"/>
                  </a:solidFill>
                </a:uFill>
                <a:latin typeface="Open Sans"/>
                <a:ea typeface="DejaVu Sans"/>
              </a:rPr>
              <a:t> a </a:t>
            </a:r>
            <a:r>
              <a:rPr lang="ru-RU" sz="1800" b="0" strike="noStrike" spc="-1" dirty="0" err="1">
                <a:solidFill>
                  <a:srgbClr val="000000"/>
                </a:solidFill>
                <a:uFill>
                  <a:solidFill>
                    <a:srgbClr val="FFFFFF"/>
                  </a:solidFill>
                </a:uFill>
                <a:latin typeface="Open Sans"/>
                <a:ea typeface="DejaVu Sans"/>
              </a:rPr>
              <a:t>constant</a:t>
            </a:r>
            <a:r>
              <a:rPr lang="ru-RU" sz="1800" b="0" strike="noStrike" spc="-1" dirty="0">
                <a:solidFill>
                  <a:srgbClr val="000000"/>
                </a:solidFill>
                <a:uFill>
                  <a:solidFill>
                    <a:srgbClr val="FFFFFF"/>
                  </a:solidFill>
                </a:uFill>
                <a:latin typeface="Open Sans"/>
                <a:ea typeface="DejaVu Sans"/>
              </a:rPr>
              <a:t> </a:t>
            </a:r>
            <a:r>
              <a:rPr lang="ru-RU" sz="1800" b="0" strike="noStrike" spc="-1" dirty="0" err="1">
                <a:solidFill>
                  <a:srgbClr val="000000"/>
                </a:solidFill>
                <a:uFill>
                  <a:solidFill>
                    <a:srgbClr val="FFFFFF"/>
                  </a:solidFill>
                </a:uFill>
                <a:latin typeface="Open Sans"/>
                <a:ea typeface="DejaVu Sans"/>
              </a:rPr>
              <a:t>expression</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67"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Constexpr function requirements</a:t>
            </a:r>
            <a:r>
              <a:rPr lang="ru-RU" sz="1800" b="0" strike="noStrike" spc="-1">
                <a:solidFill>
                  <a:srgbClr val="000000"/>
                </a:solidFill>
                <a:uFill>
                  <a:solidFill>
                    <a:srgbClr val="FFFFFF"/>
                  </a:solidFill>
                </a:uFill>
                <a:latin typeface="Open Sans"/>
                <a:ea typeface="DejaVu Sans"/>
              </a:rPr>
              <a:t>	</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Must not be virtual // see this topic later in this training</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Its return type must be literal type, including void (after C++14)</a:t>
            </a:r>
            <a:endParaRPr lang="ru-RU" sz="1800" b="0" strike="noStrike" spc="-1">
              <a:solidFill>
                <a:srgbClr val="000000"/>
              </a:solidFill>
              <a:uFill>
                <a:solidFill>
                  <a:srgbClr val="FFFFFF"/>
                </a:solidFill>
              </a:uFill>
              <a:latin typeface="Arial"/>
            </a:endParaRPr>
          </a:p>
          <a:p>
            <a:pPr marL="514440" lvl="1" indent="-266040">
              <a:lnSpc>
                <a:spcPct val="100000"/>
              </a:lnSpc>
              <a:buClr>
                <a:srgbClr val="EB571C"/>
              </a:buClr>
              <a:buFont typeface="Arial"/>
              <a:buChar char="­"/>
            </a:pPr>
            <a:r>
              <a:rPr lang="ru-RU" sz="1800" b="0" strike="noStrike" spc="-1">
                <a:solidFill>
                  <a:srgbClr val="000000"/>
                </a:solidFill>
                <a:uFill>
                  <a:solidFill>
                    <a:srgbClr val="FFFFFF"/>
                  </a:solidFill>
                </a:uFill>
                <a:latin typeface="Open Sans"/>
                <a:ea typeface="DejaVu Sans"/>
              </a:rPr>
              <a:t>Each of its parameters must be literal type</a:t>
            </a:r>
            <a:endParaRPr lang="ru-RU"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69" name="CustomShape 2"/>
          <p:cNvSpPr/>
          <p:nvPr/>
        </p:nvSpPr>
        <p:spPr>
          <a:xfrm>
            <a:off x="1984680" y="1298160"/>
            <a:ext cx="4568040" cy="252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1" strike="noStrike" spc="-1" dirty="0" err="1">
                <a:solidFill>
                  <a:srgbClr val="7F0055"/>
                </a:solidFill>
                <a:uFill>
                  <a:solidFill>
                    <a:srgbClr val="FFFFFF"/>
                  </a:solidFill>
                </a:uFill>
                <a:latin typeface="Consolas"/>
                <a:ea typeface="DejaVu Sans"/>
              </a:rPr>
              <a:t>constexpr</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000000"/>
                </a:solidFill>
                <a:uFill>
                  <a:solidFill>
                    <a:srgbClr val="FFFFFF"/>
                  </a:solidFill>
                </a:uFill>
                <a:latin typeface="Consolas"/>
                <a:ea typeface="DejaVu Sans"/>
              </a:rPr>
              <a:t>inc</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const</a:t>
            </a:r>
            <a:r>
              <a:rPr lang="ru-RU"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return</a:t>
            </a:r>
            <a:r>
              <a:rPr lang="ru-RU" sz="2000" b="1" strike="noStrike" spc="-1" dirty="0">
                <a:solidFill>
                  <a:srgbClr val="000000"/>
                </a:solidFill>
                <a:uFill>
                  <a:solidFill>
                    <a:srgbClr val="FFFFFF"/>
                  </a:solidFill>
                </a:uFill>
                <a:latin typeface="Consolas"/>
                <a:ea typeface="DejaVu Sans"/>
              </a:rPr>
              <a:t> 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TEST(Module3,</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ContExprDemo</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0" strike="noStrike" spc="-1" dirty="0" err="1">
                <a:solidFill>
                  <a:srgbClr val="000000"/>
                </a:solidFill>
                <a:uFill>
                  <a:solidFill>
                    <a:srgbClr val="FFFFFF"/>
                  </a:solidFill>
                </a:uFill>
                <a:latin typeface="Consolas"/>
                <a:ea typeface="DejaVu Sans"/>
              </a:rPr>
              <a:t>inc</a:t>
            </a:r>
            <a:r>
              <a:rPr lang="ru-RU" sz="2000" b="0" strike="noStrike" spc="-1" dirty="0">
                <a:solidFill>
                  <a:srgbClr val="000000"/>
                </a:solidFill>
                <a:uFill>
                  <a:solidFill>
                    <a:srgbClr val="FFFFFF"/>
                  </a:solidFill>
                </a:uFill>
                <a:latin typeface="Consolas"/>
                <a:ea typeface="DejaVu Sans"/>
              </a:rPr>
              <a:t>(3),</a:t>
            </a:r>
            <a:r>
              <a:rPr lang="en-US" sz="2000" b="0" strike="noStrike" spc="-1" dirty="0">
                <a:solidFill>
                  <a:srgbClr val="000000"/>
                </a:solidFill>
                <a:uFill>
                  <a:solidFill>
                    <a:srgbClr val="FFFFFF"/>
                  </a:solidFill>
                </a:uFill>
                <a:latin typeface="Consolas"/>
                <a:ea typeface="DejaVu Sans"/>
              </a:rPr>
              <a:t> </a:t>
            </a:r>
            <a:r>
              <a:rPr lang="ru-RU" sz="2000" b="0" strike="noStrike" spc="-1" dirty="0">
                <a:solidFill>
                  <a:srgbClr val="000000"/>
                </a:solidFill>
                <a:uFill>
                  <a:solidFill>
                    <a:srgbClr val="FFFFFF"/>
                  </a:solidFill>
                </a:uFill>
                <a:latin typeface="Consolas"/>
                <a:ea typeface="DejaVu Sans"/>
              </a:rPr>
              <a:t>4);</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C++: </a:t>
            </a:r>
            <a:r>
              <a:rPr lang="ru-RU" sz="2300" b="1" strike="noStrike" spc="-1">
                <a:solidFill>
                  <a:srgbClr val="4E5761"/>
                </a:solidFill>
                <a:uFill>
                  <a:solidFill>
                    <a:srgbClr val="FFFFFF"/>
                  </a:solidFill>
                </a:uFill>
                <a:latin typeface="Open Sans"/>
                <a:ea typeface="Open Sans"/>
              </a:rPr>
              <a:t>constexpr</a:t>
            </a:r>
            <a:endParaRPr lang="ru-RU" sz="1800" b="0" strike="noStrike" spc="-1">
              <a:solidFill>
                <a:srgbClr val="000000"/>
              </a:solidFill>
              <a:uFill>
                <a:solidFill>
                  <a:srgbClr val="FFFFFF"/>
                </a:solidFill>
              </a:uFill>
              <a:latin typeface="Arial"/>
            </a:endParaRPr>
          </a:p>
        </p:txBody>
      </p:sp>
      <p:sp>
        <p:nvSpPr>
          <p:cNvPr id="871" name="CustomShape 2"/>
          <p:cNvSpPr/>
          <p:nvPr/>
        </p:nvSpPr>
        <p:spPr>
          <a:xfrm>
            <a:off x="1565280" y="888840"/>
            <a:ext cx="623016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000" b="0" strike="noStrike" spc="-1" dirty="0">
                <a:solidFill>
                  <a:srgbClr val="000000"/>
                </a:solidFill>
                <a:uFill>
                  <a:solidFill>
                    <a:srgbClr val="FFFFFF"/>
                  </a:solidFill>
                </a:uFill>
                <a:latin typeface="Consolas"/>
                <a:ea typeface="DejaVu Sans"/>
              </a:rPr>
              <a:t>TEST(Module3,</a:t>
            </a:r>
            <a:r>
              <a:rPr lang="en-US" sz="2000" b="0" strike="noStrike" spc="-1" dirty="0">
                <a:solidFill>
                  <a:srgbClr val="000000"/>
                </a:solidFill>
                <a:uFill>
                  <a:solidFill>
                    <a:srgbClr val="FFFFFF"/>
                  </a:solidFill>
                </a:uFill>
                <a:latin typeface="Consolas"/>
                <a:ea typeface="DejaVu Sans"/>
              </a:rPr>
              <a:t> </a:t>
            </a:r>
            <a:r>
              <a:rPr lang="ru-RU" sz="2000" b="0" strike="noStrike" spc="-1" dirty="0" err="1">
                <a:solidFill>
                  <a:srgbClr val="000000"/>
                </a:solidFill>
                <a:uFill>
                  <a:solidFill>
                    <a:srgbClr val="FFFFFF"/>
                  </a:solidFill>
                </a:uFill>
                <a:latin typeface="Consolas"/>
                <a:ea typeface="DejaVu Sans"/>
              </a:rPr>
              <a:t>ConstExprDemoWithArray</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struct</a:t>
            </a:r>
            <a:r>
              <a:rPr lang="ru-RU" sz="2000" b="1" strike="noStrike" spc="-1" dirty="0">
                <a:solidFill>
                  <a:srgbClr val="000000"/>
                </a:solidFill>
                <a:uFill>
                  <a:solidFill>
                    <a:srgbClr val="FFFFFF"/>
                  </a:solidFill>
                </a:uFill>
                <a:latin typeface="Consolas"/>
                <a:ea typeface="DejaVu Sans"/>
              </a:rPr>
              <a:t> </a:t>
            </a:r>
            <a:r>
              <a:rPr lang="ru-RU" sz="2000" b="1" strike="noStrike" spc="-1" dirty="0">
                <a:solidFill>
                  <a:srgbClr val="005032"/>
                </a:solidFill>
                <a:uFill>
                  <a:solidFill>
                    <a:srgbClr val="FFFFFF"/>
                  </a:solidFill>
                </a:uFill>
                <a:latin typeface="Consolas"/>
                <a:ea typeface="DejaVu Sans"/>
              </a:rPr>
              <a:t>A</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constexpr</a:t>
            </a:r>
            <a:r>
              <a:rPr lang="ru-RU" sz="2000" b="1" strike="noStrike" spc="-1" dirty="0">
                <a:solidFill>
                  <a:srgbClr val="000000"/>
                </a:solidFill>
                <a:uFill>
                  <a:solidFill>
                    <a:srgbClr val="FFFFFF"/>
                  </a:solidFill>
                </a:uFill>
                <a:latin typeface="Consolas"/>
                <a:ea typeface="DejaVu Sans"/>
              </a:rPr>
              <a:t> A(</a:t>
            </a:r>
            <a:r>
              <a:rPr lang="ru-RU" sz="2000" b="1" strike="noStrike" spc="-1" dirty="0" err="1">
                <a:solidFill>
                  <a:srgbClr val="7F0055"/>
                </a:solidFill>
                <a:uFill>
                  <a:solidFill>
                    <a:srgbClr val="FFFFFF"/>
                  </a:solidFill>
                </a:uFill>
                <a:latin typeface="Consolas"/>
                <a:ea typeface="DejaVu Sans"/>
              </a:rPr>
              <a:t>bool</a:t>
            </a:r>
            <a:r>
              <a:rPr lang="ru-RU" sz="2000" b="1" strike="noStrike" spc="-1" dirty="0">
                <a:solidFill>
                  <a:srgbClr val="000000"/>
                </a:solidFill>
                <a:uFill>
                  <a:solidFill>
                    <a:srgbClr val="FFFFFF"/>
                  </a:solidFill>
                </a:uFill>
                <a:latin typeface="Consolas"/>
                <a:ea typeface="DejaVu Sans"/>
              </a:rPr>
              <a:t> b) : </a:t>
            </a:r>
            <a:r>
              <a:rPr lang="ru-RU" sz="2000" b="1" strike="noStrike" spc="-1" dirty="0">
                <a:solidFill>
                  <a:srgbClr val="0000C0"/>
                </a:solidFill>
                <a:uFill>
                  <a:solidFill>
                    <a:srgbClr val="FFFFFF"/>
                  </a:solidFill>
                </a:uFill>
                <a:latin typeface="Consolas"/>
                <a:ea typeface="DejaVu Sans"/>
              </a:rPr>
              <a:t>n</a:t>
            </a:r>
            <a:r>
              <a:rPr lang="ru-RU" sz="2000" b="1" strike="noStrike" spc="-1" dirty="0">
                <a:solidFill>
                  <a:srgbClr val="000000"/>
                </a:solidFill>
                <a:uFill>
                  <a:solidFill>
                    <a:srgbClr val="FFFFFF"/>
                  </a:solidFill>
                </a:uFill>
                <a:latin typeface="Consolas"/>
                <a:ea typeface="DejaVu Sans"/>
              </a:rPr>
              <a:t>(b?</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5:</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10) {};</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err="1">
                <a:solidFill>
                  <a:srgbClr val="005032"/>
                </a:solidFill>
                <a:uFill>
                  <a:solidFill>
                    <a:srgbClr val="FFFFFF"/>
                  </a:solidFill>
                </a:uFill>
                <a:latin typeface="Consolas"/>
                <a:ea typeface="DejaVu Sans"/>
              </a:rPr>
              <a:t>size_t</a:t>
            </a:r>
            <a:r>
              <a:rPr lang="ru-RU" sz="2000" b="0" strike="noStrike" spc="-1" dirty="0">
                <a:solidFill>
                  <a:srgbClr val="000000"/>
                </a:solidFill>
                <a:uFill>
                  <a:solidFill>
                    <a:srgbClr val="FFFFFF"/>
                  </a:solidFill>
                </a:uFill>
                <a:latin typeface="Consolas"/>
                <a:ea typeface="DejaVu Sans"/>
              </a:rPr>
              <a:t> </a:t>
            </a:r>
            <a:r>
              <a:rPr lang="ru-RU" sz="2000" b="0" strike="noStrike" spc="-1" dirty="0">
                <a:solidFill>
                  <a:srgbClr val="0000C0"/>
                </a:solidFill>
                <a:uFill>
                  <a:solidFill>
                    <a:srgbClr val="FFFFFF"/>
                  </a:solidFill>
                </a:uFill>
                <a:latin typeface="Consolas"/>
                <a:ea typeface="DejaVu Sans"/>
              </a:rPr>
              <a:t>n</a:t>
            </a: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a[</a:t>
            </a:r>
            <a:r>
              <a:rPr lang="ru-RU" sz="2000" b="1" strike="noStrike" spc="-1" dirty="0">
                <a:solidFill>
                  <a:srgbClr val="005032"/>
                </a:solidFill>
                <a:uFill>
                  <a:solidFill>
                    <a:srgbClr val="FFFFFF"/>
                  </a:solidFill>
                </a:uFill>
                <a:latin typeface="Consolas"/>
                <a:ea typeface="DejaVu Sans"/>
              </a:rPr>
              <a:t>A</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true</a:t>
            </a:r>
            <a:r>
              <a:rPr lang="ru-RU" sz="2000" b="1" strike="noStrike" spc="-1" dirty="0">
                <a:solidFill>
                  <a:srgbClr val="000000"/>
                </a:solidFill>
                <a:uFill>
                  <a:solidFill>
                    <a:srgbClr val="FFFFFF"/>
                  </a:solidFill>
                </a:uFill>
                <a:latin typeface="Consolas"/>
                <a:ea typeface="DejaVu Sans"/>
              </a:rPr>
              <a:t>).</a:t>
            </a:r>
            <a:r>
              <a:rPr lang="ru-RU" sz="2000" b="1" strike="noStrike" spc="-1" dirty="0">
                <a:solidFill>
                  <a:srgbClr val="0000C0"/>
                </a:solidFill>
                <a:uFill>
                  <a:solidFill>
                    <a:srgbClr val="FFFFFF"/>
                  </a:solidFill>
                </a:uFill>
                <a:latin typeface="Consolas"/>
                <a:ea typeface="DejaVu Sans"/>
              </a:rPr>
              <a:t>n</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 b[</a:t>
            </a:r>
            <a:r>
              <a:rPr lang="ru-RU" sz="2000" b="1" strike="noStrike" spc="-1" dirty="0">
                <a:solidFill>
                  <a:srgbClr val="005032"/>
                </a:solidFill>
                <a:uFill>
                  <a:solidFill>
                    <a:srgbClr val="FFFFFF"/>
                  </a:solidFill>
                </a:uFill>
                <a:latin typeface="Consolas"/>
                <a:ea typeface="DejaVu Sans"/>
              </a:rPr>
              <a:t>A</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false</a:t>
            </a:r>
            <a:r>
              <a:rPr lang="ru-RU" sz="2000" b="1" strike="noStrike" spc="-1" dirty="0">
                <a:solidFill>
                  <a:srgbClr val="000000"/>
                </a:solidFill>
                <a:uFill>
                  <a:solidFill>
                    <a:srgbClr val="FFFFFF"/>
                  </a:solidFill>
                </a:uFill>
                <a:latin typeface="Consolas"/>
                <a:ea typeface="DejaVu Sans"/>
              </a:rPr>
              <a:t>).</a:t>
            </a:r>
            <a:r>
              <a:rPr lang="ru-RU" sz="2000" b="1" strike="noStrike" spc="-1" dirty="0">
                <a:solidFill>
                  <a:srgbClr val="0000C0"/>
                </a:solidFill>
                <a:uFill>
                  <a:solidFill>
                    <a:srgbClr val="FFFFFF"/>
                  </a:solidFill>
                </a:uFill>
                <a:latin typeface="Consolas"/>
                <a:ea typeface="DejaVu Sans"/>
              </a:rPr>
              <a:t>n</a:t>
            </a:r>
            <a:r>
              <a:rPr lang="ru-RU" sz="2000" b="1"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5);</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ASSERT_EQ(</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(b)</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err="1">
                <a:solidFill>
                  <a:srgbClr val="7F0055"/>
                </a:solidFill>
                <a:uFill>
                  <a:solidFill>
                    <a:srgbClr val="FFFFFF"/>
                  </a:solidFill>
                </a:uFill>
                <a:latin typeface="Consolas"/>
                <a:ea typeface="DejaVu Sans"/>
              </a:rPr>
              <a:t>sizeof</a:t>
            </a:r>
            <a:r>
              <a:rPr lang="ru-RU" sz="2000" b="1" strike="noStrike" spc="-1" dirty="0">
                <a:solidFill>
                  <a:srgbClr val="000000"/>
                </a:solidFill>
                <a:uFill>
                  <a:solidFill>
                    <a:srgbClr val="FFFFFF"/>
                  </a:solidFill>
                </a:uFill>
                <a:latin typeface="Consolas"/>
                <a:ea typeface="DejaVu Sans"/>
              </a:rPr>
              <a:t>(</a:t>
            </a:r>
            <a:r>
              <a:rPr lang="ru-RU" sz="2000" b="1" strike="noStrike" spc="-1" dirty="0" err="1">
                <a:solidFill>
                  <a:srgbClr val="7F0055"/>
                </a:solidFill>
                <a:uFill>
                  <a:solidFill>
                    <a:srgbClr val="FFFFFF"/>
                  </a:solidFill>
                </a:uFill>
                <a:latin typeface="Consolas"/>
                <a:ea typeface="DejaVu Sans"/>
              </a:rPr>
              <a:t>int</a:t>
            </a:r>
            <a:r>
              <a:rPr lang="ru-RU" sz="2000" b="1" strike="noStrike" spc="-1" dirty="0">
                <a:solidFill>
                  <a:srgbClr val="000000"/>
                </a:solidFill>
                <a:uFill>
                  <a:solidFill>
                    <a:srgbClr val="FFFFFF"/>
                  </a:solidFill>
                </a:uFill>
                <a:latin typeface="Consolas"/>
                <a:ea typeface="DejaVu Sans"/>
              </a:rPr>
              <a:t>),</a:t>
            </a:r>
            <a:r>
              <a:rPr lang="en-US" sz="2000" b="1" strike="noStrike" spc="-1" dirty="0">
                <a:solidFill>
                  <a:srgbClr val="000000"/>
                </a:solidFill>
                <a:uFill>
                  <a:solidFill>
                    <a:srgbClr val="FFFFFF"/>
                  </a:solidFill>
                </a:uFill>
                <a:latin typeface="Consolas"/>
                <a:ea typeface="DejaVu Sans"/>
              </a:rPr>
              <a:t> </a:t>
            </a:r>
            <a:r>
              <a:rPr lang="ru-RU" sz="2000" b="1" strike="noStrike" spc="-1" dirty="0">
                <a:solidFill>
                  <a:srgbClr val="000000"/>
                </a:solidFill>
                <a:uFill>
                  <a:solidFill>
                    <a:srgbClr val="FFFFFF"/>
                  </a:solidFill>
                </a:uFill>
                <a:latin typeface="Consolas"/>
                <a:ea typeface="DejaVu Sans"/>
              </a:rPr>
              <a:t>10);</a:t>
            </a:r>
            <a:endParaRPr lang="ru-RU" sz="1800" b="0" strike="noStrike" spc="-1" dirty="0">
              <a:solidFill>
                <a:srgbClr val="000000"/>
              </a:solidFill>
              <a:uFill>
                <a:solidFill>
                  <a:srgbClr val="FFFFFF"/>
                </a:solidFill>
              </a:uFill>
              <a:latin typeface="Arial"/>
            </a:endParaRPr>
          </a:p>
          <a:p>
            <a:pPr>
              <a:lnSpc>
                <a:spcPct val="100000"/>
              </a:lnSpc>
            </a:pPr>
            <a:r>
              <a:rPr lang="ru-RU" sz="2000" b="0" strike="noStrike" spc="-1" dirty="0">
                <a:solidFill>
                  <a:srgbClr val="000000"/>
                </a:solidFill>
                <a:uFill>
                  <a:solidFill>
                    <a:srgbClr val="FFFFFF"/>
                  </a:solidFill>
                </a:uFill>
                <a:latin typeface="Consolas"/>
                <a:ea typeface="DejaVu Sans"/>
              </a:rPr>
              <a:t>}</a:t>
            </a:r>
            <a:endParaRPr lang="ru-RU" sz="1800" b="0" strike="noStrike" spc="-1" dirty="0">
              <a:solidFill>
                <a:srgbClr val="000000"/>
              </a:solidFill>
              <a:uFill>
                <a:solidFill>
                  <a:srgbClr val="FFFFFF"/>
                </a:solidFill>
              </a:uFill>
              <a:latin typeface="Arial"/>
            </a:endParaRPr>
          </a:p>
        </p:txBody>
      </p:sp>
      <p:sp>
        <p:nvSpPr>
          <p:cNvPr id="4" name="Snip Single Corner Rectangle 3"/>
          <p:cNvSpPr/>
          <p:nvPr/>
        </p:nvSpPr>
        <p:spPr>
          <a:xfrm>
            <a:off x="5148064" y="4613567"/>
            <a:ext cx="2952328" cy="4320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ExpressionDemo.cpp</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CustomShape 1"/>
          <p:cNvSpPr/>
          <p:nvPr/>
        </p:nvSpPr>
        <p:spPr>
          <a:xfrm>
            <a:off x="457200" y="200520"/>
            <a:ext cx="8225640" cy="10454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a:solidFill>
                  <a:srgbClr val="EB571C"/>
                </a:solidFill>
                <a:uFill>
                  <a:solidFill>
                    <a:srgbClr val="FFFFFF"/>
                  </a:solidFill>
                </a:uFill>
                <a:latin typeface="Open Sans"/>
                <a:ea typeface="Open Sans"/>
              </a:rPr>
              <a:t>Expressions in C++: </a:t>
            </a:r>
            <a:r>
              <a:rPr lang="ru-RU" sz="2300" b="1" strike="noStrike" spc="-1">
                <a:solidFill>
                  <a:srgbClr val="4E5761"/>
                </a:solidFill>
                <a:uFill>
                  <a:solidFill>
                    <a:srgbClr val="FFFFFF"/>
                  </a:solidFill>
                </a:uFill>
                <a:latin typeface="Open Sans"/>
                <a:ea typeface="Open Sans"/>
              </a:rPr>
              <a:t>Review</a:t>
            </a:r>
            <a:endParaRPr lang="ru-RU" sz="1800" b="0" strike="noStrike" spc="-1">
              <a:solidFill>
                <a:srgbClr val="000000"/>
              </a:solidFill>
              <a:uFill>
                <a:solidFill>
                  <a:srgbClr val="FFFFFF"/>
                </a:solidFill>
              </a:uFill>
              <a:latin typeface="Arial"/>
            </a:endParaRPr>
          </a:p>
        </p:txBody>
      </p:sp>
      <p:sp>
        <p:nvSpPr>
          <p:cNvPr id="873" name="CustomShape 2"/>
          <p:cNvSpPr/>
          <p:nvPr/>
        </p:nvSpPr>
        <p:spPr>
          <a:xfrm>
            <a:off x="457200" y="1412280"/>
            <a:ext cx="8225640" cy="34250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Unary operations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Binary operations</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Ternary operation</a:t>
            </a:r>
            <a:endParaRPr lang="ru-RU" sz="1800" b="0" strike="noStrike" spc="-1">
              <a:solidFill>
                <a:srgbClr val="000000"/>
              </a:solidFill>
              <a:uFill>
                <a:solidFill>
                  <a:srgbClr val="FFFFFF"/>
                </a:solidFill>
              </a:uFill>
              <a:latin typeface="Arial"/>
            </a:endParaRPr>
          </a:p>
          <a:p>
            <a:pPr marL="270000" indent="-266040">
              <a:lnSpc>
                <a:spcPct val="130000"/>
              </a:lnSpc>
              <a:buClr>
                <a:srgbClr val="EB571C"/>
              </a:buClr>
              <a:buFont typeface="Wingdings" charset="2"/>
              <a:buChar char=""/>
            </a:pPr>
            <a:r>
              <a:rPr lang="ru-RU" sz="2100" b="0" strike="noStrike" spc="-1">
                <a:solidFill>
                  <a:srgbClr val="000000"/>
                </a:solidFill>
                <a:uFill>
                  <a:solidFill>
                    <a:srgbClr val="FFFFFF"/>
                  </a:solidFill>
                </a:uFill>
                <a:latin typeface="Open Sans"/>
                <a:ea typeface="DejaVu Sans"/>
              </a:rPr>
              <a:t>Constexpr expressions</a:t>
            </a:r>
            <a:endParaRPr lang="ru-RU" sz="1800" b="0" strike="noStrike" spc="-1">
              <a:solidFill>
                <a:srgbClr val="000000"/>
              </a:solidFill>
              <a:uFill>
                <a:solidFill>
                  <a:srgbClr val="FFFFFF"/>
                </a:solidFill>
              </a:uFill>
              <a:latin typeface="Arial"/>
            </a:endParaRPr>
          </a:p>
        </p:txBody>
      </p:sp>
      <p:pic>
        <p:nvPicPr>
          <p:cNvPr id="874" name="Picture 2"/>
          <p:cNvPicPr/>
          <p:nvPr/>
        </p:nvPicPr>
        <p:blipFill>
          <a:blip r:embed="rId2"/>
          <a:stretch/>
        </p:blipFill>
        <p:spPr>
          <a:xfrm>
            <a:off x="6444360" y="3057840"/>
            <a:ext cx="2413800" cy="1809360"/>
          </a:xfrm>
          <a:prstGeom prst="rect">
            <a:avLst/>
          </a:prstGeom>
          <a:ln>
            <a:noFill/>
          </a:ln>
          <a:effectLst>
            <a:softEdge rad="11250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CustomShape 1"/>
          <p:cNvSpPr/>
          <p:nvPr/>
        </p:nvSpPr>
        <p:spPr>
          <a:xfrm>
            <a:off x="650880" y="3396240"/>
            <a:ext cx="7466040" cy="12855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r>
              <a:rPr lang="ru-RU" sz="2800" b="0" strike="noStrike" spc="-1" dirty="0">
                <a:solidFill>
                  <a:srgbClr val="4E5761"/>
                </a:solidFill>
                <a:uFill>
                  <a:solidFill>
                    <a:srgbClr val="FFFFFF"/>
                  </a:solidFill>
                </a:uFill>
                <a:latin typeface="Open Sans"/>
                <a:ea typeface="Open Sans"/>
              </a:rPr>
              <a:t>Section 4</a:t>
            </a:r>
            <a:r>
              <a:rPr lang="en-US" sz="2800" b="0" strike="noStrike" spc="-1" dirty="0">
                <a:solidFill>
                  <a:srgbClr val="4E5761"/>
                </a:solidFill>
                <a:uFill>
                  <a:solidFill>
                    <a:srgbClr val="FFFFFF"/>
                  </a:solidFill>
                </a:uFill>
                <a:latin typeface="Open Sans"/>
                <a:ea typeface="Open Sans"/>
              </a:rPr>
              <a:t>:</a:t>
            </a:r>
          </a:p>
          <a:p>
            <a:endParaRPr lang="ru-RU" sz="1800" b="0" strike="noStrike" spc="-1" dirty="0">
              <a:solidFill>
                <a:srgbClr val="000000"/>
              </a:solidFill>
              <a:uFill>
                <a:solidFill>
                  <a:srgbClr val="FFFFFF"/>
                </a:solidFill>
              </a:uFill>
              <a:latin typeface="Arial"/>
            </a:endParaRPr>
          </a:p>
          <a:p>
            <a:pPr algn="ctr">
              <a:lnSpc>
                <a:spcPct val="100000"/>
              </a:lnSpc>
            </a:pPr>
            <a:r>
              <a:rPr lang="ru-RU" sz="2800" b="0" strike="noStrike" spc="-1" dirty="0" err="1">
                <a:solidFill>
                  <a:srgbClr val="4E5761"/>
                </a:solidFill>
                <a:uFill>
                  <a:solidFill>
                    <a:srgbClr val="FFFFFF"/>
                  </a:solidFill>
                </a:uFill>
                <a:latin typeface="Open Sans"/>
                <a:ea typeface="Open Sans"/>
              </a:rPr>
              <a:t>Statements</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and</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Functions</a:t>
            </a:r>
            <a:r>
              <a:rPr lang="ru-RU" sz="2800" b="0" strike="noStrike" spc="-1" dirty="0">
                <a:solidFill>
                  <a:srgbClr val="4E5761"/>
                </a:solidFill>
                <a:uFill>
                  <a:solidFill>
                    <a:srgbClr val="FFFFFF"/>
                  </a:solidFill>
                </a:uFill>
                <a:latin typeface="Open Sans"/>
                <a:ea typeface="Open Sans"/>
              </a:rPr>
              <a:t> </a:t>
            </a:r>
            <a:r>
              <a:rPr lang="ru-RU" sz="2800" b="0" strike="noStrike" spc="-1" dirty="0" err="1">
                <a:solidFill>
                  <a:srgbClr val="4E5761"/>
                </a:solidFill>
                <a:uFill>
                  <a:solidFill>
                    <a:srgbClr val="FFFFFF"/>
                  </a:solidFill>
                </a:uFill>
                <a:latin typeface="Open Sans"/>
                <a:ea typeface="Open Sans"/>
              </a:rPr>
              <a:t>in</a:t>
            </a:r>
            <a:r>
              <a:rPr lang="ru-RU" sz="2800" b="0" strike="noStrike" spc="-1" dirty="0">
                <a:solidFill>
                  <a:srgbClr val="4E5761"/>
                </a:solidFill>
                <a:uFill>
                  <a:solidFill>
                    <a:srgbClr val="FFFFFF"/>
                  </a:solidFill>
                </a:uFill>
                <a:latin typeface="Open Sans"/>
                <a:ea typeface="Open Sans"/>
              </a:rPr>
              <a:t> C++</a:t>
            </a:r>
            <a:endParaRPr lang="ru-RU" sz="1800" b="0" strike="noStrike" spc="-1" dirty="0">
              <a:solidFill>
                <a:srgbClr val="000000"/>
              </a:solidFill>
              <a:uFill>
                <a:solidFill>
                  <a:srgbClr val="FFFFFF"/>
                </a:solidFill>
              </a:uFill>
              <a:latin typeface="Arial"/>
            </a:endParaRPr>
          </a:p>
        </p:txBody>
      </p:sp>
      <p:sp>
        <p:nvSpPr>
          <p:cNvPr id="876" name="CustomShape 2"/>
          <p:cNvSpPr/>
          <p:nvPr/>
        </p:nvSpPr>
        <p:spPr>
          <a:xfrm>
            <a:off x="155520" y="-144360"/>
            <a:ext cx="300960" cy="300960"/>
          </a:xfrm>
          <a:prstGeom prst="rect">
            <a:avLst/>
          </a:prstGeom>
          <a:noFill/>
          <a:ln>
            <a:noFill/>
          </a:ln>
        </p:spPr>
        <p:style>
          <a:lnRef idx="0">
            <a:scrgbClr r="0" g="0" b="0"/>
          </a:lnRef>
          <a:fillRef idx="0">
            <a:scrgbClr r="0" g="0" b="0"/>
          </a:fillRef>
          <a:effectRef idx="0">
            <a:scrgbClr r="0" g="0" b="0"/>
          </a:effectRef>
          <a:fontRef idx="minor"/>
        </p:style>
      </p:sp>
      <p:pic>
        <p:nvPicPr>
          <p:cNvPr id="877" name="Picture 3"/>
          <p:cNvPicPr/>
          <p:nvPr/>
        </p:nvPicPr>
        <p:blipFill>
          <a:blip r:embed="rId2"/>
          <a:stretch/>
        </p:blipFill>
        <p:spPr>
          <a:xfrm>
            <a:off x="5770080" y="1311840"/>
            <a:ext cx="2529720" cy="180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Другая 1">
      <a:dk1>
        <a:srgbClr val="FFFFFF"/>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96178D3B637E4884692F0DD4AB0872" ma:contentTypeVersion="13" ma:contentTypeDescription="Create a new document." ma:contentTypeScope="" ma:versionID="aea75057e8edad7fe739cb7b29a9ad25">
  <xsd:schema xmlns:xsd="http://www.w3.org/2001/XMLSchema" xmlns:xs="http://www.w3.org/2001/XMLSchema" xmlns:p="http://schemas.microsoft.com/office/2006/metadata/properties" xmlns:ns2="447c2993-ad71-4527-9aff-70d2cd651966" xmlns:ns3="296875eb-cec3-4ccf-8a48-3e02d9e40ee3" targetNamespace="http://schemas.microsoft.com/office/2006/metadata/properties" ma:root="true" ma:fieldsID="9f77bcf24fda04be2ed3493a313f138c" ns2:_="" ns3:_="">
    <xsd:import namespace="447c2993-ad71-4527-9aff-70d2cd651966"/>
    <xsd:import namespace="296875eb-cec3-4ccf-8a48-3e02d9e40ee3"/>
    <xsd:element name="properties">
      <xsd:complexType>
        <xsd:sequence>
          <xsd:element name="documentManagement">
            <xsd:complexType>
              <xsd:all>
                <xsd:element ref="ns2:SharedWithUsers" minOccurs="0"/>
                <xsd:element ref="ns3:MediaServiceMetadata" minOccurs="0"/>
                <xsd:element ref="ns3:MediaServiceFastMetadata"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c2993-ad71-4527-9aff-70d2cd651966" elementFormDefault="qualified">
    <xsd:import namespace="http://schemas.microsoft.com/office/2006/documentManagement/types"/>
    <xsd:import namespace="http://schemas.microsoft.com/office/infopath/2007/PartnerControls"/>
    <xsd:element name="SharedWithUsers" ma:index="4" nillable="true" ma:displayName="Shared With" ma:list="UserInfo" ma:SharePointGroup="0" ma:internalName="SharedWithUsers"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6875eb-cec3-4ccf-8a48-3e02d9e40ee3"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47c2993-ad71-4527-9aff-70d2cd651966">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09E14-E599-41E6-ADCB-393B40F3E6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c2993-ad71-4527-9aff-70d2cd651966"/>
    <ds:schemaRef ds:uri="296875eb-cec3-4ccf-8a48-3e02d9e40e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2886C0-B633-4934-BDAB-EC231F520FC7}">
  <ds:schemaRefs>
    <ds:schemaRef ds:uri="http://schemas.microsoft.com/office/2006/metadata/properties"/>
    <ds:schemaRef ds:uri="http://schemas.microsoft.com/office/infopath/2007/PartnerControls"/>
    <ds:schemaRef ds:uri="447c2993-ad71-4527-9aff-70d2cd651966"/>
  </ds:schemaRefs>
</ds:datastoreItem>
</file>

<file path=customXml/itemProps3.xml><?xml version="1.0" encoding="utf-8"?>
<ds:datastoreItem xmlns:ds="http://schemas.openxmlformats.org/officeDocument/2006/customXml" ds:itemID="{80DF4ECF-B676-465B-A204-E8F107C2AF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Luxoft Training Course_Template_2017</Template>
  <TotalTime>19100</TotalTime>
  <Words>20632</Words>
  <Application>Microsoft Macintosh PowerPoint</Application>
  <PresentationFormat>On-screen Show (16:9)</PresentationFormat>
  <Paragraphs>3407</Paragraphs>
  <Slides>401</Slides>
  <Notes>3</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401</vt:i4>
      </vt:variant>
    </vt:vector>
  </HeadingPairs>
  <TitlesOfParts>
    <vt:vector size="418" baseType="lpstr">
      <vt:lpstr>Arial</vt:lpstr>
      <vt:lpstr>Consolas</vt:lpstr>
      <vt:lpstr>Open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Best Practices :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and best luck in  your future endeavors!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LUXOFT TRAINING</dc:title>
  <dc:creator>Цытович Павел Леонидович</dc:creator>
  <cp:lastModifiedBy>Kutsan, Alexander (DXC Luxoft)</cp:lastModifiedBy>
  <cp:revision>638</cp:revision>
  <dcterms:created xsi:type="dcterms:W3CDTF">2017-09-18T08:19:14Z</dcterms:created>
  <dcterms:modified xsi:type="dcterms:W3CDTF">2022-11-03T14:45:06Z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Экран (16:9)</vt:lpwstr>
  </property>
  <property fmtid="{D5CDD505-2E9C-101B-9397-08002B2CF9AE}" pid="9" name="ScaleCrop">
    <vt:bool>false</vt:bool>
  </property>
  <property fmtid="{D5CDD505-2E9C-101B-9397-08002B2CF9AE}" pid="10" name="ShareDoc">
    <vt:bool>false</vt:bool>
  </property>
  <property fmtid="{D5CDD505-2E9C-101B-9397-08002B2CF9AE}" pid="11" name="Slides">
    <vt:i4>351</vt:i4>
  </property>
  <property fmtid="{D5CDD505-2E9C-101B-9397-08002B2CF9AE}" pid="12" name="ContentTypeId">
    <vt:lpwstr>0x0101004E96178D3B637E4884692F0DD4AB0872</vt:lpwstr>
  </property>
  <property fmtid="{D5CDD505-2E9C-101B-9397-08002B2CF9AE}" pid="13" name="Order">
    <vt:r8>209300</vt:r8>
  </property>
</Properties>
</file>