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656DD-431F-3643-ACD3-A1FC9E00FCAB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86200-CA11-934D-BCCB-A23B34749F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232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86200-CA11-934D-BCCB-A23B34749F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100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1166-311B-424A-812F-B1633DCCDD38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06A9-59D2-8843-87D7-EB32C55A8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77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1166-311B-424A-812F-B1633DCCDD38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06A9-59D2-8843-87D7-EB32C55A8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18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1166-311B-424A-812F-B1633DCCDD38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06A9-59D2-8843-87D7-EB32C55A8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1166-311B-424A-812F-B1633DCCDD38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06A9-59D2-8843-87D7-EB32C55A8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51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1166-311B-424A-812F-B1633DCCDD38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06A9-59D2-8843-87D7-EB32C55A8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33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1166-311B-424A-812F-B1633DCCDD38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06A9-59D2-8843-87D7-EB32C55A8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83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1166-311B-424A-812F-B1633DCCDD38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06A9-59D2-8843-87D7-EB32C55A8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38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1166-311B-424A-812F-B1633DCCDD38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06A9-59D2-8843-87D7-EB32C55A8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99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1166-311B-424A-812F-B1633DCCDD38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06A9-59D2-8843-87D7-EB32C55A8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14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1166-311B-424A-812F-B1633DCCDD38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06A9-59D2-8843-87D7-EB32C55A8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3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1166-311B-424A-812F-B1633DCCDD38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06A9-59D2-8843-87D7-EB32C55A8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5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1166-311B-424A-812F-B1633DCCDD38}" type="datetimeFigureOut">
              <a:rPr kumimoji="1" lang="zh-CN" altLang="en-US" smtClean="0"/>
              <a:t>18/8/19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06A9-59D2-8843-87D7-EB32C55A8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11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50805" y="4025257"/>
            <a:ext cx="3150555" cy="36425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50805" y="4015412"/>
            <a:ext cx="31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8 bits  |  8 bits  |  8 bits  |  8 bits 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728170" y="5529953"/>
            <a:ext cx="1550869" cy="36425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28170" y="5520108"/>
            <a:ext cx="155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CN" dirty="0" smtClean="0"/>
              <a:t>  |  0  |  0 |  0 </a:t>
            </a:r>
            <a:endParaRPr kumimoji="1"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244371" y="5539798"/>
            <a:ext cx="1691066" cy="36425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244371" y="5529953"/>
            <a:ext cx="169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CN" dirty="0" smtClean="0"/>
              <a:t>  |  0  |  0 | &gt; 0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040374" y="625883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ingle letter as a block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64636" y="6239139"/>
            <a:ext cx="235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mpty block (reserved)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696183" y="3979607"/>
            <a:ext cx="1413431" cy="36425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696183" y="3969762"/>
            <a:ext cx="155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 bits | 5 bits 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527678" y="466910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osition mark</a:t>
            </a:r>
            <a:endParaRPr kumimoji="1" lang="zh-CN" altLang="en-US" dirty="0"/>
          </a:p>
        </p:txBody>
      </p:sp>
      <p:cxnSp>
        <p:nvCxnSpPr>
          <p:cNvPr id="46" name="直线箭头连接符 45"/>
          <p:cNvCxnSpPr/>
          <p:nvPr/>
        </p:nvCxnSpPr>
        <p:spPr>
          <a:xfrm flipV="1">
            <a:off x="6497313" y="4413143"/>
            <a:ext cx="510257" cy="3540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75680" y="4678944"/>
            <a:ext cx="70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letter</a:t>
            </a:r>
            <a:endParaRPr kumimoji="1" lang="zh-CN" altLang="en-US" dirty="0"/>
          </a:p>
        </p:txBody>
      </p:sp>
      <p:cxnSp>
        <p:nvCxnSpPr>
          <p:cNvPr id="51" name="直线箭头连接符 50"/>
          <p:cNvCxnSpPr/>
          <p:nvPr/>
        </p:nvCxnSpPr>
        <p:spPr>
          <a:xfrm flipH="1" flipV="1">
            <a:off x="7806765" y="4413143"/>
            <a:ext cx="440287" cy="3540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765024" y="427714"/>
            <a:ext cx="562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人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日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金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木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水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火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土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东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南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西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北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上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下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左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右</a:t>
            </a:r>
            <a:endParaRPr kumimoji="1" lang="en-US" altLang="zh-CN" dirty="0" smtClean="0"/>
          </a:p>
          <a:p>
            <a:r>
              <a:rPr kumimoji="1" lang="zh-CN" altLang="en-US" dirty="0" smtClean="0"/>
              <a:t>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一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二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三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五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六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七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八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九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十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百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千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万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小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863142" y="1195936"/>
            <a:ext cx="346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basic letter (or simply just ‘ letter ’)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325061" y="4643080"/>
            <a:ext cx="194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 block (in 4 bytes)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4460953" y="3964998"/>
            <a:ext cx="21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omponent (1 byte)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6076352" y="5549977"/>
            <a:ext cx="2177155" cy="36425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6105886" y="5550311"/>
            <a:ext cx="217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≥ </a:t>
            </a:r>
            <a:r>
              <a:rPr lang="en-US" altLang="zh-CN" dirty="0" smtClean="0"/>
              <a:t>0 | </a:t>
            </a:r>
            <a:r>
              <a:rPr lang="en-US" altLang="zh-CN" dirty="0" smtClean="0"/>
              <a:t>≥ 0 </a:t>
            </a:r>
            <a:r>
              <a:rPr lang="en-US" altLang="zh-CN" dirty="0" smtClean="0"/>
              <a:t>| </a:t>
            </a:r>
            <a:r>
              <a:rPr kumimoji="1" lang="en-US" altLang="zh-CN" dirty="0" smtClean="0"/>
              <a:t>0 </a:t>
            </a:r>
            <a:r>
              <a:rPr lang="en-US" altLang="zh-CN" dirty="0"/>
              <a:t>&gt;</a:t>
            </a:r>
            <a:r>
              <a:rPr lang="en-US" altLang="zh-CN" dirty="0" smtClean="0"/>
              <a:t> 0 </a:t>
            </a:r>
            <a:r>
              <a:rPr kumimoji="1" lang="en-US" altLang="zh-CN" dirty="0" smtClean="0"/>
              <a:t>| &gt; 0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5813286" y="6269010"/>
            <a:ext cx="29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lock </a:t>
            </a:r>
            <a:r>
              <a:rPr kumimoji="1" lang="en-US" altLang="zh-CN" dirty="0" smtClean="0"/>
              <a:t>with more components</a:t>
            </a:r>
            <a:endParaRPr kumimoji="1"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510796" y="1916260"/>
            <a:ext cx="715685" cy="71699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717639" y="27238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592164" y="2003195"/>
            <a:ext cx="561193" cy="2461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1563358" y="1906415"/>
            <a:ext cx="715685" cy="71699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1782821" y="27435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1644726" y="2308390"/>
            <a:ext cx="561193" cy="2461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2606488" y="1906415"/>
            <a:ext cx="715685" cy="71699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793024" y="27435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2683651" y="1983505"/>
            <a:ext cx="260203" cy="5611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3668895" y="1896570"/>
            <a:ext cx="715685" cy="71699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852513" y="27337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4055011" y="1983505"/>
            <a:ext cx="256445" cy="5611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4729447" y="1902968"/>
            <a:ext cx="715685" cy="71699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4936290" y="271058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4816460" y="1989903"/>
            <a:ext cx="241285" cy="2461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5782009" y="1893123"/>
            <a:ext cx="715685" cy="71699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6001472" y="27302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91" name="圆角矩形 90"/>
          <p:cNvSpPr/>
          <p:nvPr/>
        </p:nvSpPr>
        <p:spPr>
          <a:xfrm>
            <a:off x="6168903" y="1980058"/>
            <a:ext cx="255667" cy="2461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圆角矩形 91"/>
          <p:cNvSpPr/>
          <p:nvPr/>
        </p:nvSpPr>
        <p:spPr>
          <a:xfrm>
            <a:off x="6825139" y="1893123"/>
            <a:ext cx="715685" cy="71699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7011675" y="27302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94" name="圆角矩形 93"/>
          <p:cNvSpPr/>
          <p:nvPr/>
        </p:nvSpPr>
        <p:spPr>
          <a:xfrm>
            <a:off x="6902302" y="2271977"/>
            <a:ext cx="260203" cy="256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7887546" y="1883278"/>
            <a:ext cx="715685" cy="71699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8071164" y="27204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97" name="圆角矩形 96"/>
          <p:cNvSpPr/>
          <p:nvPr/>
        </p:nvSpPr>
        <p:spPr>
          <a:xfrm>
            <a:off x="8273662" y="2271977"/>
            <a:ext cx="256445" cy="2593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4068261" y="3127525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positions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92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8944" y="393783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  p  m  f  d  t  n  l  g  k  h  j  q  x  </a:t>
            </a:r>
            <a:r>
              <a:rPr kumimoji="1" lang="en-US" altLang="zh-CN" dirty="0" smtClean="0"/>
              <a:t>zh  ch  sh  r  c  s  y  w  z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78747" y="2081947"/>
            <a:ext cx="148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he 19 vowels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65690" y="870714"/>
            <a:ext cx="24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the 24 initial consonants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31363" y="1599556"/>
            <a:ext cx="60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  o  e  i  u  </a:t>
            </a:r>
            <a:r>
              <a:rPr lang="tr-TR" altLang="zh-CN" dirty="0" smtClean="0"/>
              <a:t>ü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kumimoji="1" lang="en-US" altLang="zh-CN" dirty="0" smtClean="0"/>
              <a:t>ai  ei  ui  ao  ou  an  en  in  </a:t>
            </a:r>
            <a:r>
              <a:rPr lang="tr-TR" altLang="zh-CN" dirty="0"/>
              <a:t>u</a:t>
            </a:r>
            <a:r>
              <a:rPr lang="tr-TR" altLang="zh-CN" dirty="0" smtClean="0"/>
              <a:t>n </a:t>
            </a:r>
            <a:r>
              <a:rPr kumimoji="1" lang="en-US" altLang="zh-CN" dirty="0" smtClean="0"/>
              <a:t> ang  eng  ing  ong  </a:t>
            </a:r>
            <a:endParaRPr kumimoji="1"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55045"/>
              </p:ext>
            </p:extLst>
          </p:nvPr>
        </p:nvGraphicFramePr>
        <p:xfrm>
          <a:off x="157522" y="2814632"/>
          <a:ext cx="8831412" cy="3554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951"/>
                <a:gridCol w="735951"/>
                <a:gridCol w="735951"/>
                <a:gridCol w="735951"/>
                <a:gridCol w="735951"/>
                <a:gridCol w="735951"/>
                <a:gridCol w="735951"/>
                <a:gridCol w="735951"/>
                <a:gridCol w="735951"/>
                <a:gridCol w="735951"/>
                <a:gridCol w="735951"/>
                <a:gridCol w="735951"/>
              </a:tblGrid>
              <a:tr h="528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ren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 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ri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ye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金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jin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木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mu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水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shui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22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火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ho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土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tun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东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dong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西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xi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南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nan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北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bei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chang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下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xing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zo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右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</a:t>
                      </a:r>
                      <a:r>
                        <a:rPr lang="tr-TR" altLang="zh-CN" dirty="0" smtClean="0"/>
                        <a:t>ü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yi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</a:t>
                      </a:r>
                      <a:r>
                        <a:rPr lang="en-US" altLang="zh-CN" dirty="0" smtClean="0"/>
                        <a:t> 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can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四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si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五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fu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六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lu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七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qi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八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pa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九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gou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zhi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百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bai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千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keng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wan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da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xao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44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237</Words>
  <Application>Microsoft Macintosh PowerPoint</Application>
  <PresentationFormat>全屏显示(4:3)</PresentationFormat>
  <Paragraphs>93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nl</dc:creator>
  <cp:lastModifiedBy>nl</cp:lastModifiedBy>
  <cp:revision>18</cp:revision>
  <dcterms:created xsi:type="dcterms:W3CDTF">2018-08-19T11:06:00Z</dcterms:created>
  <dcterms:modified xsi:type="dcterms:W3CDTF">2018-08-19T15:12:41Z</dcterms:modified>
</cp:coreProperties>
</file>