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4"/>
    <p:restoredTop sz="86400"/>
  </p:normalViewPr>
  <p:slideViewPr>
    <p:cSldViewPr snapToGrid="0">
      <p:cViewPr varScale="1">
        <p:scale>
          <a:sx n="92" d="100"/>
          <a:sy n="92" d="100"/>
        </p:scale>
        <p:origin x="23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EB9B-EA10-6ABC-F7D0-B3F9EE50B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74805-346A-D0E1-490C-9332641BC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101D-3F4A-8ECC-F3A8-ED0BDB11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B129-EDCA-3544-9748-F9F6DDCBDB05}" type="datetimeFigureOut">
              <a:rPr lang="en-CN" smtClean="0"/>
              <a:t>2023/1/2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9E82-AFFD-4615-8A3C-EAD4F5D5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071F-B143-217E-71D3-5B1364D4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0414-7CB2-A846-9495-353054B668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6D94-4135-666B-326E-10962C83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5E3F2-E5EB-103F-36F4-6D7A59EB8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52750-C865-B1FB-4849-B8CEF253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B129-EDCA-3544-9748-F9F6DDCBDB05}" type="datetimeFigureOut">
              <a:rPr lang="en-CN" smtClean="0"/>
              <a:t>2023/1/2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5F73-6F8C-01D1-A2D5-CC5280C1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059E4-7ED7-7B44-BE4D-268F550A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0414-7CB2-A846-9495-353054B668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2592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007B7-488F-FE85-7C6F-70C465A0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48C25-4BA7-7D95-7C4D-F18EE4266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9FF23-3AEA-B96C-9932-9AC50424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B129-EDCA-3544-9748-F9F6DDCBDB05}" type="datetimeFigureOut">
              <a:rPr lang="en-CN" smtClean="0"/>
              <a:t>2023/1/2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E864F-F195-5B20-8136-A175C881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AC143-DCF6-4117-5AD8-540CEC1A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0414-7CB2-A846-9495-353054B668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591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7595-5C12-DC7B-B528-BB122410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1A319-6FDF-F676-F2CB-E9BB6439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6EF0-F8C1-FCC8-BF04-45E129A1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B129-EDCA-3544-9748-F9F6DDCBDB05}" type="datetimeFigureOut">
              <a:rPr lang="en-CN" smtClean="0"/>
              <a:t>2023/1/2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CF57E-7D47-EDB6-F4F2-9681B6C4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7DF4C-8D73-5284-22A3-18162B21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0414-7CB2-A846-9495-353054B668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502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1F1D-ED99-C943-822A-7568FB65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99693-ED9F-F10B-37E2-958869F35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03AF7-17A9-D5C2-AA85-202F9EBF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B129-EDCA-3544-9748-F9F6DDCBDB05}" type="datetimeFigureOut">
              <a:rPr lang="en-CN" smtClean="0"/>
              <a:t>2023/1/2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EE369-4F7A-3C28-06DC-7A4783A9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270C-7825-8AD4-9790-926911B8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0414-7CB2-A846-9495-353054B668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416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AA2D-1F63-9192-150D-648243EE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12B7-59A6-CEB1-106D-5CB1BAA2E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0BD3A-9142-5666-1CFE-C636E655E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D55E2-10C6-0F66-9DDC-25E38666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B129-EDCA-3544-9748-F9F6DDCBDB05}" type="datetimeFigureOut">
              <a:rPr lang="en-CN" smtClean="0"/>
              <a:t>2023/1/2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F96CB-CD8F-5C61-F389-C011BD6F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682B1-4EC0-CD94-C35F-2675CD09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0414-7CB2-A846-9495-353054B668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337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7B4E-73C2-813C-78BD-2A49FFF6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997E6-1A7B-8B34-DC77-02FED4394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89EA2-9A10-B987-911C-141F534A7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77661-6AC6-6242-E0A0-B9CB59926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F9285-447D-2A55-DADE-02228A656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2E755-B038-D325-3481-8986AAC0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B129-EDCA-3544-9748-F9F6DDCBDB05}" type="datetimeFigureOut">
              <a:rPr lang="en-CN" smtClean="0"/>
              <a:t>2023/1/2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9066D-4344-717B-682B-294572D6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31854-038F-DC63-C15C-45ADCC07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0414-7CB2-A846-9495-353054B668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134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675B-40F8-EFA8-7521-893179FA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3DA46-0594-54EA-E3D5-0478A768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B129-EDCA-3544-9748-F9F6DDCBDB05}" type="datetimeFigureOut">
              <a:rPr lang="en-CN" smtClean="0"/>
              <a:t>2023/1/2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9518F-F5E4-C30D-63D5-748CAA06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34100-8AFD-312B-454E-1BCF6E92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0414-7CB2-A846-9495-353054B668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7868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8E3BC-DB5C-079F-517B-621D8F2D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B129-EDCA-3544-9748-F9F6DDCBDB05}" type="datetimeFigureOut">
              <a:rPr lang="en-CN" smtClean="0"/>
              <a:t>2023/1/2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63B4E-4C87-F404-BD0B-68E14947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9FC3B-05AA-484E-693A-E3463B34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0414-7CB2-A846-9495-353054B668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06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4822-9BE5-CD46-C2F0-BA419CB0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FE43-2A56-7BA8-21A7-7805D0017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73838-C9D1-198E-A42B-F6E506081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4DA23-E27D-1D50-64B2-64D83FC3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B129-EDCA-3544-9748-F9F6DDCBDB05}" type="datetimeFigureOut">
              <a:rPr lang="en-CN" smtClean="0"/>
              <a:t>2023/1/2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D7092-623F-470F-46E3-E72F5B08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9FBCB-F6E7-1AF4-EB59-CEAAA9AC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0414-7CB2-A846-9495-353054B668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872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6C1E-F1AC-9AF3-ABD3-4A2054D7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0BD3C-15CF-B8DA-A2CF-933A199BF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5537B-17BE-4DE9-5356-CF62F3E3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83FEF-8E29-1B4A-E700-66EDD1A1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B129-EDCA-3544-9748-F9F6DDCBDB05}" type="datetimeFigureOut">
              <a:rPr lang="en-CN" smtClean="0"/>
              <a:t>2023/1/2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FBCA3-5AD9-BFE1-890B-0B2EA00C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9E552-0639-81D6-AA77-F3851F61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0414-7CB2-A846-9495-353054B668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488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65563-8BCB-B3DF-BEC0-BA7BD962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56C5E-691A-E315-C650-47BF7665B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5CA2E-5DA9-375A-805D-584E616DC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4B129-EDCA-3544-9748-F9F6DDCBDB05}" type="datetimeFigureOut">
              <a:rPr lang="en-CN" smtClean="0"/>
              <a:t>2023/1/2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14140-C126-C7CC-AA17-BA3487A8C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10F9E-5DEF-8D83-F216-92E98CE68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0414-7CB2-A846-9495-353054B668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556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BFD0A8B-A88C-5E25-FD4E-80289E054F79}"/>
              </a:ext>
            </a:extLst>
          </p:cNvPr>
          <p:cNvSpPr/>
          <p:nvPr/>
        </p:nvSpPr>
        <p:spPr>
          <a:xfrm>
            <a:off x="4496844" y="2292263"/>
            <a:ext cx="1828800" cy="18288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6EE0EC-129B-C703-B46A-AC1B48A83FB6}"/>
              </a:ext>
            </a:extLst>
          </p:cNvPr>
          <p:cNvSpPr/>
          <p:nvPr/>
        </p:nvSpPr>
        <p:spPr>
          <a:xfrm>
            <a:off x="4685778" y="2481197"/>
            <a:ext cx="1450932" cy="1450932"/>
          </a:xfrm>
          <a:prstGeom prst="ellipse">
            <a:avLst/>
          </a:prstGeom>
          <a:solidFill>
            <a:schemeClr val="tx2">
              <a:lumMod val="75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3C56611A-93EF-B4C8-7FE3-DB78AB8C07AA}"/>
              </a:ext>
            </a:extLst>
          </p:cNvPr>
          <p:cNvSpPr/>
          <p:nvPr/>
        </p:nvSpPr>
        <p:spPr>
          <a:xfrm rot="2675675">
            <a:off x="4833730" y="2742105"/>
            <a:ext cx="1101261" cy="873061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750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Ning Li</dc:creator>
  <cp:lastModifiedBy>Ning Li</cp:lastModifiedBy>
  <cp:revision>1</cp:revision>
  <dcterms:created xsi:type="dcterms:W3CDTF">2023-01-02T14:33:24Z</dcterms:created>
  <dcterms:modified xsi:type="dcterms:W3CDTF">2023-01-02T15:29:51Z</dcterms:modified>
</cp:coreProperties>
</file>