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A169C3-13C0-496E-B10E-FF7076A307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9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3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5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5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67F3-0E83-4655-B381-C7A1F707CE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5E06-3B50-47E9-81E4-C9E2B0E46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0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9463" y="1489167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1: </a:t>
            </a:r>
            <a:r>
              <a:rPr lang="zh-CN" altLang="en-US" sz="1200" dirty="0"/>
              <a:t>分配对象的内存空间</a:t>
            </a:r>
          </a:p>
        </p:txBody>
      </p:sp>
      <p:sp>
        <p:nvSpPr>
          <p:cNvPr id="6" name="矩形 5"/>
          <p:cNvSpPr/>
          <p:nvPr/>
        </p:nvSpPr>
        <p:spPr>
          <a:xfrm>
            <a:off x="1667692" y="3139442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r>
              <a:rPr lang="zh-CN" altLang="en-US" sz="1200" dirty="0"/>
              <a:t>：初始化对象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1667692" y="2286003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r>
              <a:rPr lang="zh-CN" altLang="en-US" sz="1100" dirty="0"/>
              <a:t>：设置</a:t>
            </a:r>
            <a:r>
              <a:rPr lang="en-US" altLang="zh-CN" sz="1100" dirty="0"/>
              <a:t>instance</a:t>
            </a:r>
            <a:r>
              <a:rPr lang="zh-CN" altLang="en-US" sz="1100" dirty="0" smtClean="0"/>
              <a:t>指向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内存</a:t>
            </a:r>
            <a:r>
              <a:rPr lang="zh-CN" altLang="en-US" sz="1100" dirty="0"/>
              <a:t>空间</a:t>
            </a:r>
          </a:p>
        </p:txBody>
      </p:sp>
      <p:sp>
        <p:nvSpPr>
          <p:cNvPr id="8" name="矩形 7"/>
          <p:cNvSpPr/>
          <p:nvPr/>
        </p:nvSpPr>
        <p:spPr>
          <a:xfrm>
            <a:off x="1667692" y="3931925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r>
              <a:rPr lang="zh-CN" altLang="en-US" sz="1200" dirty="0"/>
              <a:t>：初次访问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45326" y="1357185"/>
            <a:ext cx="26125" cy="31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4103" y="266823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间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35472" y="93438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线程 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11399704">
            <a:off x="3577575" y="2543771"/>
            <a:ext cx="1705736" cy="247697"/>
          </a:xfrm>
          <a:prstGeom prst="right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3623982" y="3173673"/>
            <a:ext cx="1579280" cy="247697"/>
          </a:xfrm>
          <a:prstGeom prst="right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9968527">
            <a:off x="3605858" y="3823194"/>
            <a:ext cx="1624743" cy="247697"/>
          </a:xfrm>
          <a:prstGeom prst="right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25069" y="2712723"/>
            <a:ext cx="18357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/>
              <a:t>虽然这里 </a:t>
            </a:r>
            <a:r>
              <a:rPr lang="en-US" altLang="zh-CN" sz="1100" dirty="0" smtClean="0"/>
              <a:t>2 </a:t>
            </a:r>
            <a:r>
              <a:rPr lang="zh-CN" altLang="en-US" sz="1100" dirty="0" smtClean="0"/>
              <a:t>和 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重排序了，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zh-CN" altLang="en-US" sz="1100" dirty="0" smtClean="0"/>
              <a:t>凡是只要保证 </a:t>
            </a:r>
            <a:r>
              <a:rPr lang="en-US" altLang="zh-CN" sz="1100" dirty="0" smtClean="0"/>
              <a:t>2 </a:t>
            </a:r>
            <a:r>
              <a:rPr lang="zh-CN" altLang="en-US" sz="1100" dirty="0" smtClean="0"/>
              <a:t>排在 </a:t>
            </a:r>
            <a:r>
              <a:rPr lang="en-US" altLang="zh-CN" sz="1100" dirty="0" smtClean="0"/>
              <a:t>4 </a:t>
            </a:r>
            <a:r>
              <a:rPr lang="zh-CN" altLang="en-US" sz="1100" dirty="0" smtClean="0"/>
              <a:t>的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zh-CN" altLang="en-US" sz="1100" dirty="0" smtClean="0"/>
              <a:t>前面执行，单线程内的执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zh-CN" altLang="en-US" sz="1100" dirty="0" smtClean="0"/>
              <a:t>行结果就不会改变</a:t>
            </a:r>
            <a:endParaRPr lang="en-US" altLang="zh-CN" sz="11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3171937" y="492710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线程执行的时序图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7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9463" y="1489167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1: </a:t>
            </a:r>
            <a:r>
              <a:rPr lang="zh-CN" altLang="en-US" sz="1200" dirty="0"/>
              <a:t>分配对象的内存空间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1667692" y="4151502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r>
              <a:rPr lang="zh-CN" altLang="en-US" sz="1200" dirty="0"/>
              <a:t>：初始化对象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1667692" y="2286003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r>
              <a:rPr lang="zh-CN" altLang="en-US" sz="1100" dirty="0"/>
              <a:t>：设置</a:t>
            </a:r>
            <a:r>
              <a:rPr lang="en-US" altLang="zh-CN" sz="1100" dirty="0"/>
              <a:t>instance</a:t>
            </a:r>
            <a:r>
              <a:rPr lang="zh-CN" altLang="en-US" sz="1100" dirty="0" smtClean="0"/>
              <a:t>指向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内存</a:t>
            </a:r>
            <a:r>
              <a:rPr lang="zh-CN" altLang="en-US" sz="1100" dirty="0"/>
              <a:t>空间</a:t>
            </a:r>
          </a:p>
        </p:txBody>
      </p:sp>
      <p:sp>
        <p:nvSpPr>
          <p:cNvPr id="7" name="矩形 6"/>
          <p:cNvSpPr/>
          <p:nvPr/>
        </p:nvSpPr>
        <p:spPr>
          <a:xfrm>
            <a:off x="1667692" y="4943985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r>
              <a:rPr lang="zh-CN" altLang="en-US" sz="1200" dirty="0"/>
              <a:t>：初次访问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269507" y="1489167"/>
            <a:ext cx="1944" cy="382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4103" y="266823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间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35472" y="93438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线程 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87346" y="5736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多线程执行的时序图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86179" y="9343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线程 </a:t>
            </a:r>
            <a:r>
              <a:rPr lang="en-US" altLang="zh-CN" dirty="0" smtClean="0"/>
              <a:t>B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40840" y="2778036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判断 </a:t>
            </a:r>
            <a:r>
              <a:rPr lang="en-US" altLang="zh-CN" sz="1200" dirty="0" smtClean="0"/>
              <a:t>instance </a:t>
            </a:r>
            <a:r>
              <a:rPr lang="zh-CN" altLang="en-US" sz="1200" dirty="0" smtClean="0"/>
              <a:t>是否为</a:t>
            </a:r>
            <a:r>
              <a:rPr lang="en-US" altLang="zh-CN" sz="1200" dirty="0" smtClean="0"/>
              <a:t>null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4940840" y="3673842"/>
            <a:ext cx="176784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线程初次访问对象</a:t>
            </a:r>
            <a:endParaRPr lang="zh-CN" altLang="en-US" sz="1200" dirty="0"/>
          </a:p>
        </p:txBody>
      </p:sp>
      <p:cxnSp>
        <p:nvCxnSpPr>
          <p:cNvPr id="21" name="曲线连接符 20"/>
          <p:cNvCxnSpPr>
            <a:stCxn id="19" idx="1"/>
            <a:endCxn id="5" idx="3"/>
          </p:cNvCxnSpPr>
          <p:nvPr/>
        </p:nvCxnSpPr>
        <p:spPr>
          <a:xfrm rot="10800000" flipV="1">
            <a:off x="3435532" y="3887202"/>
            <a:ext cx="1505308" cy="47766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476185" y="1637030"/>
            <a:ext cx="2201662" cy="2974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8081" y="2334826"/>
            <a:ext cx="1029810" cy="532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 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18081" y="3410504"/>
            <a:ext cx="1029810" cy="532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58017" y="2781510"/>
            <a:ext cx="1091953" cy="6850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Class </a:t>
            </a:r>
            <a:r>
              <a:rPr lang="zh-CN" altLang="en-US" sz="1100" dirty="0" smtClean="0"/>
              <a:t>对象的初始化锁</a:t>
            </a:r>
            <a:endParaRPr lang="zh-CN" altLang="en-US" sz="1100" dirty="0"/>
          </a:p>
        </p:txBody>
      </p:sp>
      <p:sp>
        <p:nvSpPr>
          <p:cNvPr id="8" name="右箭头 7"/>
          <p:cNvSpPr/>
          <p:nvPr/>
        </p:nvSpPr>
        <p:spPr>
          <a:xfrm rot="940710">
            <a:off x="2628154" y="2593373"/>
            <a:ext cx="1196297" cy="413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试图</a:t>
            </a:r>
            <a:r>
              <a:rPr lang="zh-CN" altLang="en-US" sz="1000" dirty="0" smtClean="0"/>
              <a:t>获取锁</a:t>
            </a:r>
            <a:endParaRPr lang="zh-CN" altLang="en-US" sz="1000" dirty="0"/>
          </a:p>
        </p:txBody>
      </p:sp>
      <p:sp>
        <p:nvSpPr>
          <p:cNvPr id="9" name="右箭头 8"/>
          <p:cNvSpPr/>
          <p:nvPr/>
        </p:nvSpPr>
        <p:spPr>
          <a:xfrm rot="20348521">
            <a:off x="2640018" y="3267409"/>
            <a:ext cx="1196297" cy="4131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试图</a:t>
            </a:r>
            <a:r>
              <a:rPr lang="zh-CN" altLang="en-US" sz="1000" dirty="0" smtClean="0"/>
              <a:t>获取锁</a:t>
            </a:r>
            <a:endParaRPr lang="zh-CN" altLang="en-US" sz="1000" dirty="0"/>
          </a:p>
        </p:txBody>
      </p:sp>
      <p:sp>
        <p:nvSpPr>
          <p:cNvPr id="10" name="右箭头 9"/>
          <p:cNvSpPr/>
          <p:nvPr/>
        </p:nvSpPr>
        <p:spPr>
          <a:xfrm>
            <a:off x="4991452" y="2877528"/>
            <a:ext cx="1472087" cy="493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 </a:t>
            </a:r>
            <a:r>
              <a:rPr lang="en-US" altLang="zh-CN" sz="1000" dirty="0" smtClean="0"/>
              <a:t>A </a:t>
            </a:r>
            <a:r>
              <a:rPr lang="zh-CN" altLang="en-US" sz="1000" dirty="0" smtClean="0"/>
              <a:t>执行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6889738" y="1946271"/>
            <a:ext cx="1374558" cy="523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1: </a:t>
            </a:r>
            <a:r>
              <a:rPr lang="zh-CN" altLang="en-US" sz="1100" dirty="0" smtClean="0"/>
              <a:t>分配对象的内存空间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6889737" y="2857710"/>
            <a:ext cx="1374559" cy="532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3: </a:t>
            </a:r>
            <a:r>
              <a:rPr lang="zh-CN" altLang="en-US" sz="1100" dirty="0" smtClean="0"/>
              <a:t>设置</a:t>
            </a:r>
            <a:r>
              <a:rPr lang="en-US" altLang="zh-CN" sz="1100" dirty="0" smtClean="0"/>
              <a:t>instance</a:t>
            </a:r>
            <a:r>
              <a:rPr lang="zh-CN" altLang="en-US" sz="1100" dirty="0" smtClean="0"/>
              <a:t>指向内存空间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6889737" y="3732000"/>
            <a:ext cx="1374559" cy="532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2: </a:t>
            </a:r>
            <a:r>
              <a:rPr lang="zh-CN" altLang="en-US" sz="1100" dirty="0" smtClean="0"/>
              <a:t>初始化对象</a:t>
            </a:r>
            <a:endParaRPr lang="zh-CN" altLang="en-US" sz="1100" dirty="0"/>
          </a:p>
        </p:txBody>
      </p:sp>
      <p:sp>
        <p:nvSpPr>
          <p:cNvPr id="18" name="圆角矩形标注 17"/>
          <p:cNvSpPr/>
          <p:nvPr/>
        </p:nvSpPr>
        <p:spPr>
          <a:xfrm>
            <a:off x="4949970" y="1802167"/>
            <a:ext cx="1365821" cy="958244"/>
          </a:xfrm>
          <a:prstGeom prst="wedgeRoundRectCallo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/>
              <a:t> </a:t>
            </a:r>
            <a:r>
              <a:rPr lang="zh-CN" altLang="en-US" sz="1000" dirty="0" smtClean="0"/>
              <a:t>假设线程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获取到了锁，线程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将执行</a:t>
            </a:r>
            <a:r>
              <a:rPr lang="en-US" altLang="zh-CN" sz="1000" dirty="0" smtClean="0"/>
              <a:t>InstanceHolder </a:t>
            </a:r>
            <a:r>
              <a:rPr lang="zh-CN" altLang="en-US" sz="1000" dirty="0" smtClean="0"/>
              <a:t>的初始化</a:t>
            </a:r>
            <a:endParaRPr lang="zh-CN" altLang="en-US" sz="1000" dirty="0"/>
          </a:p>
        </p:txBody>
      </p:sp>
      <p:sp>
        <p:nvSpPr>
          <p:cNvPr id="21" name="圆角矩形标注 20"/>
          <p:cNvSpPr/>
          <p:nvPr/>
        </p:nvSpPr>
        <p:spPr>
          <a:xfrm>
            <a:off x="6529451" y="980303"/>
            <a:ext cx="1969722" cy="538146"/>
          </a:xfrm>
          <a:prstGeom prst="wedgeRoundRectCallo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/>
              <a:t>Instance = new InstanceFactory()</a:t>
            </a:r>
            <a:endParaRPr lang="zh-CN" altLang="en-US" sz="1000" dirty="0"/>
          </a:p>
        </p:txBody>
      </p:sp>
      <p:sp>
        <p:nvSpPr>
          <p:cNvPr id="22" name="泪滴形 21"/>
          <p:cNvSpPr/>
          <p:nvPr/>
        </p:nvSpPr>
        <p:spPr>
          <a:xfrm rot="1211276">
            <a:off x="4495589" y="3855368"/>
            <a:ext cx="1783766" cy="1175516"/>
          </a:xfrm>
          <a:prstGeom prst="teardrop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20482" y="3998330"/>
            <a:ext cx="1595309" cy="814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即使</a:t>
            </a:r>
            <a:r>
              <a:rPr lang="en-US" altLang="zh-CN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之间重排序，</a:t>
            </a:r>
            <a:endParaRPr lang="en-US" altLang="zh-CN" sz="1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但线程</a:t>
            </a:r>
            <a:r>
              <a:rPr lang="en-US" altLang="zh-CN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无法“看到”</a:t>
            </a:r>
            <a:endParaRPr lang="en-US" altLang="zh-CN" sz="1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这个重排序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35082" y="553254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个线程并发执行的示意图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55594" y="1583141"/>
            <a:ext cx="1610436" cy="9416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55594" y="5297605"/>
            <a:ext cx="1610436" cy="9416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4148921" y="3589361"/>
            <a:ext cx="1801503" cy="87345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Class</a:t>
            </a:r>
            <a:r>
              <a:rPr lang="zh-CN" altLang="en-US" sz="1400" dirty="0" smtClean="0"/>
              <a:t>对象的初始化锁</a:t>
            </a:r>
            <a:endParaRPr lang="zh-CN" altLang="en-US" sz="1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72490" y="2284865"/>
            <a:ext cx="1396902" cy="141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4"/>
            <a:endCxn id="6" idx="2"/>
          </p:cNvCxnSpPr>
          <p:nvPr/>
        </p:nvCxnSpPr>
        <p:spPr>
          <a:xfrm>
            <a:off x="2060812" y="2524837"/>
            <a:ext cx="2088109" cy="150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3"/>
          </p:cNvCxnSpPr>
          <p:nvPr/>
        </p:nvCxnSpPr>
        <p:spPr>
          <a:xfrm flipV="1">
            <a:off x="2772490" y="4462818"/>
            <a:ext cx="2277183" cy="10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69541" y="3698543"/>
            <a:ext cx="2169994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 = initialization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4" idx="6"/>
          </p:cNvCxnSpPr>
          <p:nvPr/>
        </p:nvCxnSpPr>
        <p:spPr>
          <a:xfrm>
            <a:off x="2866030" y="2053989"/>
            <a:ext cx="4408227" cy="158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520007" y="3117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327502" y="48391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540862" y="2857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736772" y="24885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9814" y="634620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类初始化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第一阶段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3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28549" y="791569"/>
            <a:ext cx="1528550" cy="846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501253" y="2483892"/>
            <a:ext cx="1528550" cy="846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6"/>
          </p:cNvCxnSpPr>
          <p:nvPr/>
        </p:nvCxnSpPr>
        <p:spPr>
          <a:xfrm flipV="1">
            <a:off x="3057099" y="1214649"/>
            <a:ext cx="17742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831307" y="382135"/>
            <a:ext cx="2538484" cy="1678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执行类的静态初始化和初始化类中声明的静态字段。下面是初始化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instance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:1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分配内存空间；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赋值给引用变量；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初始化对象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251880" y="3330053"/>
            <a:ext cx="13648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六边形 11"/>
          <p:cNvSpPr/>
          <p:nvPr/>
        </p:nvSpPr>
        <p:spPr>
          <a:xfrm>
            <a:off x="1009934" y="4092054"/>
            <a:ext cx="2511188" cy="1883391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65281" y="425987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初始化锁对应的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condition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569492" y="5074019"/>
            <a:ext cx="1378424" cy="632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4382268" y="4105028"/>
            <a:ext cx="1869743" cy="117370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初始化锁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5"/>
            <a:endCxn id="15" idx="2"/>
          </p:cNvCxnSpPr>
          <p:nvPr/>
        </p:nvCxnSpPr>
        <p:spPr>
          <a:xfrm>
            <a:off x="2805952" y="3206136"/>
            <a:ext cx="1576316" cy="148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15" idx="1"/>
          </p:cNvCxnSpPr>
          <p:nvPr/>
        </p:nvCxnSpPr>
        <p:spPr>
          <a:xfrm>
            <a:off x="3029803" y="2906973"/>
            <a:ext cx="2287337" cy="119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7"/>
            <a:endCxn id="25" idx="0"/>
          </p:cNvCxnSpPr>
          <p:nvPr/>
        </p:nvCxnSpPr>
        <p:spPr>
          <a:xfrm>
            <a:off x="2805952" y="2607809"/>
            <a:ext cx="5217975" cy="180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890206" y="4408291"/>
            <a:ext cx="2267441" cy="586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 = initializing</a:t>
            </a:r>
            <a:endParaRPr lang="zh-CN" altLang="en-US" dirty="0"/>
          </a:p>
        </p:txBody>
      </p:sp>
      <p:sp>
        <p:nvSpPr>
          <p:cNvPr id="39" name="圆角矩形标注 38"/>
          <p:cNvSpPr/>
          <p:nvPr/>
        </p:nvSpPr>
        <p:spPr>
          <a:xfrm rot="5400000">
            <a:off x="7506540" y="819140"/>
            <a:ext cx="2217218" cy="1931157"/>
          </a:xfrm>
          <a:prstGeom prst="wedgeRoundRectCallou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649570" y="940031"/>
            <a:ext cx="2146742" cy="168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这里虽然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重排序了，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但其它线程看不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到这个重排序！！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46291" y="632544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类初始化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第 </a:t>
            </a:r>
            <a:r>
              <a:rPr lang="en-US" altLang="zh-CN" dirty="0" smtClean="0"/>
              <a:t>2 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38737" y="8122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804869" y="347807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494074" y="363389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144645" y="35796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825821" y="30278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2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联系 13"/>
          <p:cNvSpPr/>
          <p:nvPr/>
        </p:nvSpPr>
        <p:spPr>
          <a:xfrm>
            <a:off x="6960359" y="1056550"/>
            <a:ext cx="423080" cy="4144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65528" y="1351128"/>
            <a:ext cx="2060812" cy="873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7"/>
            <a:endCxn id="14" idx="2"/>
          </p:cNvCxnSpPr>
          <p:nvPr/>
        </p:nvCxnSpPr>
        <p:spPr>
          <a:xfrm flipV="1">
            <a:off x="4024541" y="1263759"/>
            <a:ext cx="2935818" cy="21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6"/>
            <a:endCxn id="34" idx="0"/>
          </p:cNvCxnSpPr>
          <p:nvPr/>
        </p:nvCxnSpPr>
        <p:spPr>
          <a:xfrm>
            <a:off x="4326340" y="1787857"/>
            <a:ext cx="4258102" cy="157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图: 联系 12"/>
          <p:cNvSpPr/>
          <p:nvPr/>
        </p:nvSpPr>
        <p:spPr>
          <a:xfrm>
            <a:off x="7083189" y="1175049"/>
            <a:ext cx="177421" cy="17742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4745507" y="3225204"/>
            <a:ext cx="1887305" cy="99628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初始化</a:t>
            </a:r>
            <a:r>
              <a:rPr lang="zh-CN" altLang="en-US" dirty="0"/>
              <a:t>锁</a:t>
            </a:r>
          </a:p>
        </p:txBody>
      </p:sp>
      <p:cxnSp>
        <p:nvCxnSpPr>
          <p:cNvPr id="17" name="直接箭头连接符 16"/>
          <p:cNvCxnSpPr>
            <a:stCxn id="4" idx="5"/>
            <a:endCxn id="16" idx="1"/>
          </p:cNvCxnSpPr>
          <p:nvPr/>
        </p:nvCxnSpPr>
        <p:spPr>
          <a:xfrm>
            <a:off x="4024541" y="2096670"/>
            <a:ext cx="1664619" cy="112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4"/>
            <a:endCxn id="16" idx="2"/>
          </p:cNvCxnSpPr>
          <p:nvPr/>
        </p:nvCxnSpPr>
        <p:spPr>
          <a:xfrm>
            <a:off x="3295934" y="2224585"/>
            <a:ext cx="1449573" cy="149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</p:cNvCxnSpPr>
          <p:nvPr/>
        </p:nvCxnSpPr>
        <p:spPr>
          <a:xfrm>
            <a:off x="2567327" y="2096670"/>
            <a:ext cx="751661" cy="200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465326" y="3363847"/>
            <a:ext cx="2238232" cy="734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tate = initialized</a:t>
            </a:r>
            <a:endParaRPr lang="zh-CN" altLang="en-US" dirty="0"/>
          </a:p>
        </p:txBody>
      </p:sp>
      <p:sp>
        <p:nvSpPr>
          <p:cNvPr id="41" name="六边形 40"/>
          <p:cNvSpPr/>
          <p:nvPr/>
        </p:nvSpPr>
        <p:spPr>
          <a:xfrm>
            <a:off x="2024736" y="4109389"/>
            <a:ext cx="2511188" cy="1883391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380083" y="427720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初始化锁对应的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condition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2584294" y="5091354"/>
            <a:ext cx="1378424" cy="632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662310" y="32252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605962" y="28642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336519" y="24259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A4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71792" y="19961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428752" y="100206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535924" y="6291618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类初始化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3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6960359" y="1056550"/>
            <a:ext cx="423080" cy="4144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63053" y="1352470"/>
            <a:ext cx="2060812" cy="873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7"/>
            <a:endCxn id="4" idx="2"/>
          </p:cNvCxnSpPr>
          <p:nvPr/>
        </p:nvCxnSpPr>
        <p:spPr>
          <a:xfrm flipV="1">
            <a:off x="4022066" y="1263759"/>
            <a:ext cx="2938293" cy="2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6"/>
            <a:endCxn id="13" idx="0"/>
          </p:cNvCxnSpPr>
          <p:nvPr/>
        </p:nvCxnSpPr>
        <p:spPr>
          <a:xfrm>
            <a:off x="4323865" y="1789199"/>
            <a:ext cx="4260577" cy="157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7083189" y="1175049"/>
            <a:ext cx="177421" cy="17742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4745507" y="3225204"/>
            <a:ext cx="1887305" cy="99628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初始化锁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5"/>
            <a:endCxn id="9" idx="1"/>
          </p:cNvCxnSpPr>
          <p:nvPr/>
        </p:nvCxnSpPr>
        <p:spPr>
          <a:xfrm>
            <a:off x="4022066" y="2098012"/>
            <a:ext cx="1667094" cy="112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9" idx="2"/>
          </p:cNvCxnSpPr>
          <p:nvPr/>
        </p:nvCxnSpPr>
        <p:spPr>
          <a:xfrm>
            <a:off x="3293459" y="2225927"/>
            <a:ext cx="1452048" cy="14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65326" y="3363847"/>
            <a:ext cx="2238232" cy="734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tate = initialized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05962" y="286422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336519" y="24259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71792" y="199615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428752" y="10020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63239" y="485053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类初始化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26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2142700" y="1037230"/>
            <a:ext cx="1" cy="484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34026" y="349382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间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37551" y="398061"/>
            <a:ext cx="10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线程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47666" y="1037230"/>
            <a:ext cx="2169994" cy="1146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执行类的静态初始化和初始化类中声明的静态字段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47666" y="2347414"/>
            <a:ext cx="2169994" cy="641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释放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对象的锁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34251" y="398061"/>
            <a:ext cx="100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线程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52705" y="4640239"/>
            <a:ext cx="2169994" cy="1146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结束初始化处理过程，然后访问这个类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52705" y="3605280"/>
            <a:ext cx="2169994" cy="641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对象的锁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12" idx="1"/>
            <a:endCxn id="9" idx="3"/>
          </p:cNvCxnSpPr>
          <p:nvPr/>
        </p:nvCxnSpPr>
        <p:spPr>
          <a:xfrm rot="10800000">
            <a:off x="4817661" y="1610437"/>
            <a:ext cx="1135045" cy="3603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94579" y="61164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线程执行的时序图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63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6960359" y="1056550"/>
            <a:ext cx="423080" cy="4144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63053" y="1352470"/>
            <a:ext cx="2060812" cy="873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7"/>
            <a:endCxn id="4" idx="2"/>
          </p:cNvCxnSpPr>
          <p:nvPr/>
        </p:nvCxnSpPr>
        <p:spPr>
          <a:xfrm flipV="1">
            <a:off x="4022066" y="1263759"/>
            <a:ext cx="2938293" cy="2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6"/>
            <a:endCxn id="12" idx="0"/>
          </p:cNvCxnSpPr>
          <p:nvPr/>
        </p:nvCxnSpPr>
        <p:spPr>
          <a:xfrm>
            <a:off x="4323865" y="1789199"/>
            <a:ext cx="4260577" cy="157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7083189" y="1175049"/>
            <a:ext cx="177421" cy="17742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4745507" y="3225204"/>
            <a:ext cx="1887305" cy="99628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初始化锁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5"/>
            <a:endCxn id="9" idx="1"/>
          </p:cNvCxnSpPr>
          <p:nvPr/>
        </p:nvCxnSpPr>
        <p:spPr>
          <a:xfrm>
            <a:off x="4022066" y="2098012"/>
            <a:ext cx="1667094" cy="112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9" idx="2"/>
          </p:cNvCxnSpPr>
          <p:nvPr/>
        </p:nvCxnSpPr>
        <p:spPr>
          <a:xfrm>
            <a:off x="3293459" y="2225927"/>
            <a:ext cx="1452048" cy="14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465326" y="3363847"/>
            <a:ext cx="2238232" cy="734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tate = initialized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05962" y="286422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6519" y="242596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71792" y="199615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28752" y="100206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63239" y="485053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类初始化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6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408</Words>
  <Application>Microsoft Office PowerPoint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沈永辉</dc:creator>
  <cp:lastModifiedBy>john</cp:lastModifiedBy>
  <cp:revision>18</cp:revision>
  <dcterms:created xsi:type="dcterms:W3CDTF">2020-06-18T11:36:10Z</dcterms:created>
  <dcterms:modified xsi:type="dcterms:W3CDTF">2020-06-20T18:19:43Z</dcterms:modified>
</cp:coreProperties>
</file>